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5"/>
    <p:sldMasterId id="2147483683" r:id="rId6"/>
    <p:sldMasterId id="2147483702" r:id="rId7"/>
    <p:sldMasterId id="2147483740" r:id="rId8"/>
    <p:sldMasterId id="2147483746" r:id="rId9"/>
  </p:sldMasterIdLst>
  <p:notesMasterIdLst>
    <p:notesMasterId r:id="rId21"/>
  </p:notesMasterIdLst>
  <p:sldIdLst>
    <p:sldId id="257" r:id="rId10"/>
    <p:sldId id="347" r:id="rId11"/>
    <p:sldId id="369" r:id="rId12"/>
    <p:sldId id="348" r:id="rId13"/>
    <p:sldId id="406" r:id="rId14"/>
    <p:sldId id="355" r:id="rId15"/>
    <p:sldId id="401" r:id="rId16"/>
    <p:sldId id="356" r:id="rId17"/>
    <p:sldId id="405" r:id="rId18"/>
    <p:sldId id="404" r:id="rId19"/>
    <p:sldId id="40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E54"/>
    <a:srgbClr val="01426A"/>
    <a:srgbClr val="EBCAB8"/>
    <a:srgbClr val="E0E6E6"/>
    <a:srgbClr val="3C3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38D970-4F8E-D60A-5785-A81E0F3D5D79}" v="15" dt="2025-11-25T16:47:46.508"/>
    <p1510:client id="{3603DDEC-7295-FE1B-8395-77BD348CD0A1}" v="31" dt="2025-11-25T16:16:50.7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 snapToGrid="0">
      <p:cViewPr varScale="1">
        <p:scale>
          <a:sx n="73" d="100"/>
          <a:sy n="73" d="100"/>
        </p:scale>
        <p:origin x="35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s, Anissa" userId="S::anadams@utsystem.edu::0e52bb79-b096-40a1-a354-38a27abe211b" providerId="AD" clId="Web-{1A38D970-4F8E-D60A-5785-A81E0F3D5D79}"/>
    <pc:docChg chg="modSld">
      <pc:chgData name="Adams, Anissa" userId="S::anadams@utsystem.edu::0e52bb79-b096-40a1-a354-38a27abe211b" providerId="AD" clId="Web-{1A38D970-4F8E-D60A-5785-A81E0F3D5D79}" dt="2025-11-25T16:47:46.508" v="13" actId="20577"/>
      <pc:docMkLst>
        <pc:docMk/>
      </pc:docMkLst>
      <pc:sldChg chg="addSp delSp modSp">
        <pc:chgData name="Adams, Anissa" userId="S::anadams@utsystem.edu::0e52bb79-b096-40a1-a354-38a27abe211b" providerId="AD" clId="Web-{1A38D970-4F8E-D60A-5785-A81E0F3D5D79}" dt="2025-11-25T16:43:48.208" v="6" actId="1076"/>
        <pc:sldMkLst>
          <pc:docMk/>
          <pc:sldMk cId="594517026" sldId="347"/>
        </pc:sldMkLst>
        <pc:picChg chg="add mod">
          <ac:chgData name="Adams, Anissa" userId="S::anadams@utsystem.edu::0e52bb79-b096-40a1-a354-38a27abe211b" providerId="AD" clId="Web-{1A38D970-4F8E-D60A-5785-A81E0F3D5D79}" dt="2025-11-25T16:43:48.208" v="6" actId="1076"/>
          <ac:picMkLst>
            <pc:docMk/>
            <pc:sldMk cId="594517026" sldId="347"/>
            <ac:picMk id="2" creationId="{D86D4912-3BBC-ADE4-1EC7-1B6415754BCC}"/>
          </ac:picMkLst>
        </pc:picChg>
        <pc:picChg chg="del">
          <ac:chgData name="Adams, Anissa" userId="S::anadams@utsystem.edu::0e52bb79-b096-40a1-a354-38a27abe211b" providerId="AD" clId="Web-{1A38D970-4F8E-D60A-5785-A81E0F3D5D79}" dt="2025-11-25T16:43:43.943" v="5"/>
          <ac:picMkLst>
            <pc:docMk/>
            <pc:sldMk cId="594517026" sldId="347"/>
            <ac:picMk id="12" creationId="{D0B19AEB-207B-4B3F-9D8D-AF032833CEEA}"/>
          </ac:picMkLst>
        </pc:picChg>
      </pc:sldChg>
      <pc:sldChg chg="modSp">
        <pc:chgData name="Adams, Anissa" userId="S::anadams@utsystem.edu::0e52bb79-b096-40a1-a354-38a27abe211b" providerId="AD" clId="Web-{1A38D970-4F8E-D60A-5785-A81E0F3D5D79}" dt="2025-11-25T16:44:00.615" v="7" actId="1076"/>
        <pc:sldMkLst>
          <pc:docMk/>
          <pc:sldMk cId="3601072443" sldId="369"/>
        </pc:sldMkLst>
        <pc:picChg chg="mod">
          <ac:chgData name="Adams, Anissa" userId="S::anadams@utsystem.edu::0e52bb79-b096-40a1-a354-38a27abe211b" providerId="AD" clId="Web-{1A38D970-4F8E-D60A-5785-A81E0F3D5D79}" dt="2025-11-25T16:44:00.615" v="7" actId="1076"/>
          <ac:picMkLst>
            <pc:docMk/>
            <pc:sldMk cId="3601072443" sldId="369"/>
            <ac:picMk id="3" creationId="{3DF237DD-2C00-4B95-9243-E5727278C92D}"/>
          </ac:picMkLst>
        </pc:picChg>
      </pc:sldChg>
      <pc:sldChg chg="modSp">
        <pc:chgData name="Adams, Anissa" userId="S::anadams@utsystem.edu::0e52bb79-b096-40a1-a354-38a27abe211b" providerId="AD" clId="Web-{1A38D970-4F8E-D60A-5785-A81E0F3D5D79}" dt="2025-11-25T16:47:46.508" v="13" actId="20577"/>
        <pc:sldMkLst>
          <pc:docMk/>
          <pc:sldMk cId="2276733446" sldId="404"/>
        </pc:sldMkLst>
        <pc:spChg chg="mod">
          <ac:chgData name="Adams, Anissa" userId="S::anadams@utsystem.edu::0e52bb79-b096-40a1-a354-38a27abe211b" providerId="AD" clId="Web-{1A38D970-4F8E-D60A-5785-A81E0F3D5D79}" dt="2025-11-25T16:47:46.508" v="13" actId="20577"/>
          <ac:spMkLst>
            <pc:docMk/>
            <pc:sldMk cId="2276733446" sldId="404"/>
            <ac:spMk id="3" creationId="{DEEA52FC-6148-4CDB-4234-FE7461DFEBE0}"/>
          </ac:spMkLst>
        </pc:spChg>
      </pc:sldChg>
    </pc:docChg>
  </pc:docChgLst>
  <pc:docChgLst>
    <pc:chgData name="Steenberger, Ashley" userId="S::asteenberger@utsystem.edu::8067ff17-3e2c-4622-b3f2-801fefbd2d06" providerId="AD" clId="Web-{3603DDEC-7295-FE1B-8395-77BD348CD0A1}"/>
    <pc:docChg chg="delSld modSld">
      <pc:chgData name="Steenberger, Ashley" userId="S::asteenberger@utsystem.edu::8067ff17-3e2c-4622-b3f2-801fefbd2d06" providerId="AD" clId="Web-{3603DDEC-7295-FE1B-8395-77BD348CD0A1}" dt="2025-11-25T16:16:50.744" v="29" actId="20577"/>
      <pc:docMkLst>
        <pc:docMk/>
      </pc:docMkLst>
      <pc:sldChg chg="del">
        <pc:chgData name="Steenberger, Ashley" userId="S::asteenberger@utsystem.edu::8067ff17-3e2c-4622-b3f2-801fefbd2d06" providerId="AD" clId="Web-{3603DDEC-7295-FE1B-8395-77BD348CD0A1}" dt="2025-11-25T16:13:50.102" v="0"/>
        <pc:sldMkLst>
          <pc:docMk/>
          <pc:sldMk cId="3793735595" sldId="321"/>
        </pc:sldMkLst>
      </pc:sldChg>
      <pc:sldChg chg="del">
        <pc:chgData name="Steenberger, Ashley" userId="S::asteenberger@utsystem.edu::8067ff17-3e2c-4622-b3f2-801fefbd2d06" providerId="AD" clId="Web-{3603DDEC-7295-FE1B-8395-77BD348CD0A1}" dt="2025-11-25T16:14:05.196" v="6"/>
        <pc:sldMkLst>
          <pc:docMk/>
          <pc:sldMk cId="3347828904" sldId="338"/>
        </pc:sldMkLst>
      </pc:sldChg>
      <pc:sldChg chg="del">
        <pc:chgData name="Steenberger, Ashley" userId="S::asteenberger@utsystem.edu::8067ff17-3e2c-4622-b3f2-801fefbd2d06" providerId="AD" clId="Web-{3603DDEC-7295-FE1B-8395-77BD348CD0A1}" dt="2025-11-25T16:14:05.196" v="7"/>
        <pc:sldMkLst>
          <pc:docMk/>
          <pc:sldMk cId="1714042824" sldId="343"/>
        </pc:sldMkLst>
      </pc:sldChg>
      <pc:sldChg chg="del">
        <pc:chgData name="Steenberger, Ashley" userId="S::asteenberger@utsystem.edu::8067ff17-3e2c-4622-b3f2-801fefbd2d06" providerId="AD" clId="Web-{3603DDEC-7295-FE1B-8395-77BD348CD0A1}" dt="2025-11-25T16:13:51.446" v="1"/>
        <pc:sldMkLst>
          <pc:docMk/>
          <pc:sldMk cId="2506690998" sldId="349"/>
        </pc:sldMkLst>
      </pc:sldChg>
      <pc:sldChg chg="modSp">
        <pc:chgData name="Steenberger, Ashley" userId="S::asteenberger@utsystem.edu::8067ff17-3e2c-4622-b3f2-801fefbd2d06" providerId="AD" clId="Web-{3603DDEC-7295-FE1B-8395-77BD348CD0A1}" dt="2025-11-25T16:14:55.321" v="15" actId="14100"/>
        <pc:sldMkLst>
          <pc:docMk/>
          <pc:sldMk cId="3877690072" sldId="355"/>
        </pc:sldMkLst>
        <pc:spChg chg="mod">
          <ac:chgData name="Steenberger, Ashley" userId="S::asteenberger@utsystem.edu::8067ff17-3e2c-4622-b3f2-801fefbd2d06" providerId="AD" clId="Web-{3603DDEC-7295-FE1B-8395-77BD348CD0A1}" dt="2025-11-25T16:14:55.321" v="15" actId="14100"/>
          <ac:spMkLst>
            <pc:docMk/>
            <pc:sldMk cId="3877690072" sldId="355"/>
            <ac:spMk id="12" creationId="{AED87509-4E55-5910-538F-9D0E8B51DCB4}"/>
          </ac:spMkLst>
        </pc:spChg>
      </pc:sldChg>
      <pc:sldChg chg="modSp">
        <pc:chgData name="Steenberger, Ashley" userId="S::asteenberger@utsystem.edu::8067ff17-3e2c-4622-b3f2-801fefbd2d06" providerId="AD" clId="Web-{3603DDEC-7295-FE1B-8395-77BD348CD0A1}" dt="2025-11-25T16:15:23.181" v="24" actId="14100"/>
        <pc:sldMkLst>
          <pc:docMk/>
          <pc:sldMk cId="3492548009" sldId="356"/>
        </pc:sldMkLst>
        <pc:spChg chg="mod">
          <ac:chgData name="Steenberger, Ashley" userId="S::asteenberger@utsystem.edu::8067ff17-3e2c-4622-b3f2-801fefbd2d06" providerId="AD" clId="Web-{3603DDEC-7295-FE1B-8395-77BD348CD0A1}" dt="2025-11-25T16:15:23.181" v="24" actId="14100"/>
          <ac:spMkLst>
            <pc:docMk/>
            <pc:sldMk cId="3492548009" sldId="356"/>
            <ac:spMk id="6" creationId="{D4467A7F-D759-5654-0CD2-4ED8294CA493}"/>
          </ac:spMkLst>
        </pc:spChg>
      </pc:sldChg>
      <pc:sldChg chg="del">
        <pc:chgData name="Steenberger, Ashley" userId="S::asteenberger@utsystem.edu::8067ff17-3e2c-4622-b3f2-801fefbd2d06" providerId="AD" clId="Web-{3603DDEC-7295-FE1B-8395-77BD348CD0A1}" dt="2025-11-25T16:14:05.211" v="9"/>
        <pc:sldMkLst>
          <pc:docMk/>
          <pc:sldMk cId="1861089372" sldId="370"/>
        </pc:sldMkLst>
      </pc:sldChg>
      <pc:sldChg chg="del">
        <pc:chgData name="Steenberger, Ashley" userId="S::asteenberger@utsystem.edu::8067ff17-3e2c-4622-b3f2-801fefbd2d06" providerId="AD" clId="Web-{3603DDEC-7295-FE1B-8395-77BD348CD0A1}" dt="2025-11-25T16:14:05.211" v="12"/>
        <pc:sldMkLst>
          <pc:docMk/>
          <pc:sldMk cId="1184972034" sldId="382"/>
        </pc:sldMkLst>
      </pc:sldChg>
      <pc:sldChg chg="del">
        <pc:chgData name="Steenberger, Ashley" userId="S::asteenberger@utsystem.edu::8067ff17-3e2c-4622-b3f2-801fefbd2d06" providerId="AD" clId="Web-{3603DDEC-7295-FE1B-8395-77BD348CD0A1}" dt="2025-11-25T16:14:05.211" v="13"/>
        <pc:sldMkLst>
          <pc:docMk/>
          <pc:sldMk cId="2769222533" sldId="383"/>
        </pc:sldMkLst>
      </pc:sldChg>
      <pc:sldChg chg="del">
        <pc:chgData name="Steenberger, Ashley" userId="S::asteenberger@utsystem.edu::8067ff17-3e2c-4622-b3f2-801fefbd2d06" providerId="AD" clId="Web-{3603DDEC-7295-FE1B-8395-77BD348CD0A1}" dt="2025-11-25T16:14:05.196" v="5"/>
        <pc:sldMkLst>
          <pc:docMk/>
          <pc:sldMk cId="230503820" sldId="385"/>
        </pc:sldMkLst>
      </pc:sldChg>
      <pc:sldChg chg="del">
        <pc:chgData name="Steenberger, Ashley" userId="S::asteenberger@utsystem.edu::8067ff17-3e2c-4622-b3f2-801fefbd2d06" providerId="AD" clId="Web-{3603DDEC-7295-FE1B-8395-77BD348CD0A1}" dt="2025-11-25T16:13:53.899" v="2"/>
        <pc:sldMkLst>
          <pc:docMk/>
          <pc:sldMk cId="2494598816" sldId="390"/>
        </pc:sldMkLst>
      </pc:sldChg>
      <pc:sldChg chg="del">
        <pc:chgData name="Steenberger, Ashley" userId="S::asteenberger@utsystem.edu::8067ff17-3e2c-4622-b3f2-801fefbd2d06" providerId="AD" clId="Web-{3603DDEC-7295-FE1B-8395-77BD348CD0A1}" dt="2025-11-25T16:13:55.399" v="3"/>
        <pc:sldMkLst>
          <pc:docMk/>
          <pc:sldMk cId="1334162894" sldId="391"/>
        </pc:sldMkLst>
      </pc:sldChg>
      <pc:sldChg chg="del">
        <pc:chgData name="Steenberger, Ashley" userId="S::asteenberger@utsystem.edu::8067ff17-3e2c-4622-b3f2-801fefbd2d06" providerId="AD" clId="Web-{3603DDEC-7295-FE1B-8395-77BD348CD0A1}" dt="2025-11-25T16:14:05.211" v="14"/>
        <pc:sldMkLst>
          <pc:docMk/>
          <pc:sldMk cId="2390463902" sldId="392"/>
        </pc:sldMkLst>
      </pc:sldChg>
      <pc:sldChg chg="del">
        <pc:chgData name="Steenberger, Ashley" userId="S::asteenberger@utsystem.edu::8067ff17-3e2c-4622-b3f2-801fefbd2d06" providerId="AD" clId="Web-{3603DDEC-7295-FE1B-8395-77BD348CD0A1}" dt="2025-11-25T16:14:05.196" v="8"/>
        <pc:sldMkLst>
          <pc:docMk/>
          <pc:sldMk cId="2054080789" sldId="395"/>
        </pc:sldMkLst>
      </pc:sldChg>
      <pc:sldChg chg="del">
        <pc:chgData name="Steenberger, Ashley" userId="S::asteenberger@utsystem.edu::8067ff17-3e2c-4622-b3f2-801fefbd2d06" providerId="AD" clId="Web-{3603DDEC-7295-FE1B-8395-77BD348CD0A1}" dt="2025-11-25T16:14:05.196" v="4"/>
        <pc:sldMkLst>
          <pc:docMk/>
          <pc:sldMk cId="1377198989" sldId="397"/>
        </pc:sldMkLst>
      </pc:sldChg>
      <pc:sldChg chg="del">
        <pc:chgData name="Steenberger, Ashley" userId="S::asteenberger@utsystem.edu::8067ff17-3e2c-4622-b3f2-801fefbd2d06" providerId="AD" clId="Web-{3603DDEC-7295-FE1B-8395-77BD348CD0A1}" dt="2025-11-25T16:14:05.211" v="10"/>
        <pc:sldMkLst>
          <pc:docMk/>
          <pc:sldMk cId="2881438841" sldId="399"/>
        </pc:sldMkLst>
      </pc:sldChg>
      <pc:sldChg chg="del">
        <pc:chgData name="Steenberger, Ashley" userId="S::asteenberger@utsystem.edu::8067ff17-3e2c-4622-b3f2-801fefbd2d06" providerId="AD" clId="Web-{3603DDEC-7295-FE1B-8395-77BD348CD0A1}" dt="2025-11-25T16:14:05.211" v="11"/>
        <pc:sldMkLst>
          <pc:docMk/>
          <pc:sldMk cId="3670958242" sldId="400"/>
        </pc:sldMkLst>
      </pc:sldChg>
      <pc:sldChg chg="modSp">
        <pc:chgData name="Steenberger, Ashley" userId="S::asteenberger@utsystem.edu::8067ff17-3e2c-4622-b3f2-801fefbd2d06" providerId="AD" clId="Web-{3603DDEC-7295-FE1B-8395-77BD348CD0A1}" dt="2025-11-25T16:16:50.744" v="29" actId="20577"/>
        <pc:sldMkLst>
          <pc:docMk/>
          <pc:sldMk cId="2095518336" sldId="403"/>
        </pc:sldMkLst>
        <pc:spChg chg="mod">
          <ac:chgData name="Steenberger, Ashley" userId="S::asteenberger@utsystem.edu::8067ff17-3e2c-4622-b3f2-801fefbd2d06" providerId="AD" clId="Web-{3603DDEC-7295-FE1B-8395-77BD348CD0A1}" dt="2025-11-25T16:16:50.744" v="29" actId="20577"/>
          <ac:spMkLst>
            <pc:docMk/>
            <pc:sldMk cId="2095518336" sldId="403"/>
            <ac:spMk id="3" creationId="{ED72242F-36B1-A8ED-6908-836CA959A4A5}"/>
          </ac:spMkLst>
        </pc:spChg>
      </pc:sldChg>
      <pc:sldChg chg="modSp">
        <pc:chgData name="Steenberger, Ashley" userId="S::asteenberger@utsystem.edu::8067ff17-3e2c-4622-b3f2-801fefbd2d06" providerId="AD" clId="Web-{3603DDEC-7295-FE1B-8395-77BD348CD0A1}" dt="2025-11-25T16:16:35.666" v="27" actId="20577"/>
        <pc:sldMkLst>
          <pc:docMk/>
          <pc:sldMk cId="2276733446" sldId="404"/>
        </pc:sldMkLst>
        <pc:spChg chg="mod">
          <ac:chgData name="Steenberger, Ashley" userId="S::asteenberger@utsystem.edu::8067ff17-3e2c-4622-b3f2-801fefbd2d06" providerId="AD" clId="Web-{3603DDEC-7295-FE1B-8395-77BD348CD0A1}" dt="2025-11-25T16:16:35.666" v="27" actId="20577"/>
          <ac:spMkLst>
            <pc:docMk/>
            <pc:sldMk cId="2276733446" sldId="404"/>
            <ac:spMk id="3" creationId="{DEEA52FC-6148-4CDB-4234-FE7461DFEBE0}"/>
          </ac:spMkLst>
        </pc:spChg>
      </pc:sldChg>
      <pc:sldChg chg="modSp">
        <pc:chgData name="Steenberger, Ashley" userId="S::asteenberger@utsystem.edu::8067ff17-3e2c-4622-b3f2-801fefbd2d06" providerId="AD" clId="Web-{3603DDEC-7295-FE1B-8395-77BD348CD0A1}" dt="2025-11-25T16:15:12.181" v="23" actId="20577"/>
        <pc:sldMkLst>
          <pc:docMk/>
          <pc:sldMk cId="2997022516" sldId="406"/>
        </pc:sldMkLst>
        <pc:spChg chg="mod">
          <ac:chgData name="Steenberger, Ashley" userId="S::asteenberger@utsystem.edu::8067ff17-3e2c-4622-b3f2-801fefbd2d06" providerId="AD" clId="Web-{3603DDEC-7295-FE1B-8395-77BD348CD0A1}" dt="2025-11-25T16:15:12.181" v="23" actId="20577"/>
          <ac:spMkLst>
            <pc:docMk/>
            <pc:sldMk cId="2997022516" sldId="406"/>
            <ac:spMk id="6" creationId="{1A7B59BE-7AC9-F5B7-C62C-A9079D975AE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219561279388344E-2"/>
          <c:y val="0.10837761628343759"/>
          <c:w val="0.92132450160043777"/>
          <c:h val="0.8083810804538981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ln w="31750" cap="rnd">
              <a:solidFill>
                <a:srgbClr val="CACBCC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alyard Text" panose="020B0604020202020204" charset="0"/>
                    <a:ea typeface="+mn-ea"/>
                    <a:cs typeface="Halyard Text" panose="020B060402020202020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7">
                  <c:v>7</c:v>
                </c:pt>
                <c:pt idx="8">
                  <c:v>18</c:v>
                </c:pt>
                <c:pt idx="9">
                  <c:v>15</c:v>
                </c:pt>
                <c:pt idx="10">
                  <c:v>28</c:v>
                </c:pt>
                <c:pt idx="11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66-4B1B-A67D-D1F562C0DF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ln w="31750" cap="rnd">
              <a:solidFill>
                <a:srgbClr val="F84EF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alyard Text" panose="020B0604020202020204" charset="0"/>
                    <a:ea typeface="+mn-ea"/>
                    <a:cs typeface="Halyard Text" panose="020B060402020202020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27</c:v>
                </c:pt>
                <c:pt idx="1">
                  <c:v>34</c:v>
                </c:pt>
                <c:pt idx="2">
                  <c:v>37</c:v>
                </c:pt>
                <c:pt idx="3">
                  <c:v>26</c:v>
                </c:pt>
                <c:pt idx="4">
                  <c:v>36</c:v>
                </c:pt>
                <c:pt idx="5">
                  <c:v>39</c:v>
                </c:pt>
                <c:pt idx="6">
                  <c:v>26</c:v>
                </c:pt>
                <c:pt idx="7">
                  <c:v>33</c:v>
                </c:pt>
                <c:pt idx="8">
                  <c:v>51</c:v>
                </c:pt>
                <c:pt idx="9">
                  <c:v>80</c:v>
                </c:pt>
                <c:pt idx="10">
                  <c:v>88</c:v>
                </c:pt>
                <c:pt idx="11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066-4B1B-A67D-D1F562C0DFE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2024</c:v>
                </c:pt>
              </c:strCache>
            </c:strRef>
          </c:tx>
          <c:spPr>
            <a:ln w="3175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3.5583361826752986E-2"/>
                  <c:y val="-7.93430986198231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A4-43ED-A648-788FDA7384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alyard Text" panose="020B0604020202020204" charset="0"/>
                    <a:ea typeface="+mn-ea"/>
                    <a:cs typeface="Halyard Text" panose="020B060402020202020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99</c:v>
                </c:pt>
                <c:pt idx="1">
                  <c:v>113</c:v>
                </c:pt>
                <c:pt idx="2">
                  <c:v>100</c:v>
                </c:pt>
                <c:pt idx="3">
                  <c:v>93</c:v>
                </c:pt>
                <c:pt idx="4">
                  <c:v>108</c:v>
                </c:pt>
                <c:pt idx="5">
                  <c:v>123</c:v>
                </c:pt>
                <c:pt idx="6">
                  <c:v>137</c:v>
                </c:pt>
                <c:pt idx="7">
                  <c:v>152</c:v>
                </c:pt>
                <c:pt idx="8">
                  <c:v>152</c:v>
                </c:pt>
                <c:pt idx="9">
                  <c:v>217</c:v>
                </c:pt>
                <c:pt idx="10">
                  <c:v>196</c:v>
                </c:pt>
                <c:pt idx="11">
                  <c:v>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066-4B1B-A67D-D1F562C0DFE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2025</c:v>
                </c:pt>
              </c:strCache>
            </c:strRef>
          </c:tx>
          <c:spPr>
            <a:ln w="31750" cap="rnd">
              <a:solidFill>
                <a:srgbClr val="8D42C6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2.6980594451753045E-2"/>
                  <c:y val="-5.86179378920147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44-4444-833A-AB70F24A6C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alyard Text" panose="020B0604020202020204" charset="0"/>
                    <a:ea typeface="+mn-ea"/>
                    <a:cs typeface="Halyard Text" panose="020B060402020202020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205</c:v>
                </c:pt>
                <c:pt idx="1">
                  <c:v>237</c:v>
                </c:pt>
                <c:pt idx="2">
                  <c:v>241</c:v>
                </c:pt>
                <c:pt idx="3">
                  <c:v>283</c:v>
                </c:pt>
                <c:pt idx="4">
                  <c:v>257</c:v>
                </c:pt>
                <c:pt idx="5">
                  <c:v>227</c:v>
                </c:pt>
                <c:pt idx="6">
                  <c:v>324</c:v>
                </c:pt>
                <c:pt idx="7">
                  <c:v>290</c:v>
                </c:pt>
                <c:pt idx="8">
                  <c:v>307</c:v>
                </c:pt>
                <c:pt idx="9">
                  <c:v>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97-4604-A17D-E7AA1C060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4187424"/>
        <c:axId val="414188864"/>
      </c:lineChart>
      <c:catAx>
        <c:axId val="41418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alyard Text" panose="020B0604020202020204" charset="0"/>
                <a:ea typeface="+mn-ea"/>
                <a:cs typeface="Halyard Text" panose="020B0604020202020204" charset="0"/>
              </a:defRPr>
            </a:pPr>
            <a:endParaRPr lang="en-US"/>
          </a:p>
        </c:txPr>
        <c:crossAx val="414188864"/>
        <c:crosses val="autoZero"/>
        <c:auto val="1"/>
        <c:lblAlgn val="ctr"/>
        <c:lblOffset val="100"/>
        <c:noMultiLvlLbl val="0"/>
      </c:catAx>
      <c:valAx>
        <c:axId val="41418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alyard Text" pitchFamily="50" charset="0"/>
                <a:ea typeface="+mn-ea"/>
                <a:cs typeface="+mn-cs"/>
              </a:defRPr>
            </a:pPr>
            <a:endParaRPr lang="en-US"/>
          </a:p>
        </c:txPr>
        <c:crossAx val="41418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615802587411836"/>
          <c:y val="1.7292816400670472E-2"/>
          <c:w val="0.43160917469111892"/>
          <c:h val="5.45281988646653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alyard Text" panose="020B0604020202020204" charset="0"/>
              <a:ea typeface="+mn-ea"/>
              <a:cs typeface="Halyard Text" panose="020B060402020202020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912619147858705E-2"/>
          <c:y val="0.10113687337921996"/>
          <c:w val="0.75213162245343423"/>
          <c:h val="0.8124275917431238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Psychiatry</c:v>
                </c:pt>
              </c:strCache>
            </c:strRef>
          </c:tx>
          <c:spPr>
            <a:solidFill>
              <a:srgbClr val="402A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Halyard Text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AUG 2025</c:v>
                </c:pt>
                <c:pt idx="1">
                  <c:v>SEP 2025</c:v>
                </c:pt>
                <c:pt idx="2">
                  <c:v>OCT 2025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0.6</c:v>
                </c:pt>
                <c:pt idx="1">
                  <c:v>0.54</c:v>
                </c:pt>
                <c:pt idx="2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79-48B1-98D3-0603323DE19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Non-Psychatry</c:v>
                </c:pt>
              </c:strCache>
            </c:strRef>
          </c:tx>
          <c:spPr>
            <a:solidFill>
              <a:srgbClr val="EBCA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alyard Text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AUG 2025</c:v>
                </c:pt>
                <c:pt idx="1">
                  <c:v>SEP 2025</c:v>
                </c:pt>
                <c:pt idx="2">
                  <c:v>OCT 2025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0.4</c:v>
                </c:pt>
                <c:pt idx="1">
                  <c:v>0.46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79-48B1-98D3-0603323DE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1554309343"/>
        <c:axId val="1554308863"/>
      </c:bar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402A59">
                  <a:alpha val="0"/>
                </a:srgb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4844011607148039E-2"/>
                  <c:y val="-0.5685118852035270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31-47D1-BFA4-5EC2B92CDBB4}"/>
                </c:ext>
              </c:extLst>
            </c:dLbl>
            <c:dLbl>
              <c:idx val="1"/>
              <c:layout>
                <c:manualLayout>
                  <c:x val="-3.4056272805957098E-2"/>
                  <c:y val="-0.419715004700724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alyard Text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36750281909105E-2"/>
                      <c:h val="8.92402331589370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231-47D1-BFA4-5EC2B92CDBB4}"/>
                </c:ext>
              </c:extLst>
            </c:dLbl>
            <c:dLbl>
              <c:idx val="2"/>
              <c:layout>
                <c:manualLayout>
                  <c:x val="-2.910809282058361E-2"/>
                  <c:y val="-0.1234861637108065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31-47D1-BFA4-5EC2B92CDB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alyard Text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AUG 2025</c:v>
                </c:pt>
                <c:pt idx="1">
                  <c:v>SEP 2025</c:v>
                </c:pt>
                <c:pt idx="2">
                  <c:v>OCT 2025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221</c:v>
                </c:pt>
                <c:pt idx="1">
                  <c:v>225</c:v>
                </c:pt>
                <c:pt idx="2">
                  <c:v>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518-4D9D-8B95-E9E3B9EBBE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6707871"/>
        <c:axId val="666705951"/>
      </c:lineChart>
      <c:catAx>
        <c:axId val="1554309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alyard Text" pitchFamily="50" charset="0"/>
                <a:ea typeface="+mn-ea"/>
                <a:cs typeface="+mn-cs"/>
              </a:defRPr>
            </a:pPr>
            <a:endParaRPr lang="en-US"/>
          </a:p>
        </c:txPr>
        <c:crossAx val="1554308863"/>
        <c:crosses val="autoZero"/>
        <c:auto val="1"/>
        <c:lblAlgn val="ctr"/>
        <c:lblOffset val="100"/>
        <c:noMultiLvlLbl val="0"/>
      </c:catAx>
      <c:valAx>
        <c:axId val="1554308863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alyard Text" pitchFamily="50" charset="0"/>
                <a:ea typeface="+mn-ea"/>
                <a:cs typeface="+mn-cs"/>
              </a:defRPr>
            </a:pPr>
            <a:endParaRPr lang="en-US"/>
          </a:p>
        </c:txPr>
        <c:crossAx val="1554309343"/>
        <c:crosses val="autoZero"/>
        <c:crossBetween val="between"/>
      </c:valAx>
      <c:valAx>
        <c:axId val="666705951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707871"/>
        <c:crosses val="max"/>
        <c:crossBetween val="between"/>
      </c:valAx>
      <c:catAx>
        <c:axId val="66670787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667059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Halyard Text" pitchFamily="50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83653808535108609"/>
          <c:y val="0.39556706989509821"/>
          <c:w val="0.16346191464891391"/>
          <c:h val="0.208865645585795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alyard Text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JUN 2024</c:v>
                </c:pt>
              </c:strCache>
            </c:strRef>
          </c:tx>
          <c:spPr>
            <a:ln w="31750" cap="rnd">
              <a:solidFill>
                <a:srgbClr val="402A59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1972175717129E-2"/>
                  <c:y val="-5.12735355675915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29-4172-AAB4-203C71222013}"/>
                </c:ext>
              </c:extLst>
            </c:dLbl>
            <c:dLbl>
              <c:idx val="2"/>
              <c:layout>
                <c:manualLayout>
                  <c:x val="-9.5040212625889849E-3"/>
                  <c:y val="-4.86141198223845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29-4172-AAB4-203C71222013}"/>
                </c:ext>
              </c:extLst>
            </c:dLbl>
            <c:dLbl>
              <c:idx val="5"/>
              <c:layout>
                <c:manualLayout>
                  <c:x val="-2.6010865567629073E-2"/>
                  <c:y val="-7.78676930196618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29-4172-AAB4-203C71222013}"/>
                </c:ext>
              </c:extLst>
            </c:dLbl>
            <c:dLbl>
              <c:idx val="6"/>
              <c:layout>
                <c:manualLayout>
                  <c:x val="-2.9067362734100596E-2"/>
                  <c:y val="-5.92517828032126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29-4172-AAB4-203C71222013}"/>
                </c:ext>
              </c:extLst>
            </c:dLbl>
            <c:dLbl>
              <c:idx val="9"/>
              <c:layout>
                <c:manualLayout>
                  <c:x val="-2.1544726400819017E-2"/>
                  <c:y val="-6.14958448753463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29-4172-AAB4-203C71222013}"/>
                </c:ext>
              </c:extLst>
            </c:dLbl>
            <c:dLbl>
              <c:idx val="11"/>
              <c:layout>
                <c:manualLayout>
                  <c:x val="-1.9782492842968385E-2"/>
                  <c:y val="4.37673130193905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29-4172-AAB4-203C71222013}"/>
                </c:ext>
              </c:extLst>
            </c:dLbl>
            <c:dLbl>
              <c:idx val="13"/>
              <c:layout>
                <c:manualLayout>
                  <c:x val="-1.7508643090903053E-2"/>
                  <c:y val="6.0387811634349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729-4172-AAB4-203C71222013}"/>
                </c:ext>
              </c:extLst>
            </c:dLbl>
            <c:dLbl>
              <c:idx val="14"/>
              <c:layout>
                <c:manualLayout>
                  <c:x val="-3.1151741603295043E-2"/>
                  <c:y val="-5.5955678670360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29-4172-AAB4-203C71222013}"/>
                </c:ext>
              </c:extLst>
            </c:dLbl>
            <c:dLbl>
              <c:idx val="16"/>
              <c:layout>
                <c:manualLayout>
                  <c:x val="-1.591694826445732E-3"/>
                  <c:y val="-6.42659279778393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729-4172-AAB4-203C71222013}"/>
                </c:ext>
              </c:extLst>
            </c:dLbl>
            <c:dLbl>
              <c:idx val="17"/>
              <c:layout>
                <c:manualLayout>
                  <c:x val="-1.8645567966935551E-2"/>
                  <c:y val="5.20775623268698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729-4172-AAB4-203C71222013}"/>
                </c:ext>
              </c:extLst>
            </c:dLbl>
            <c:dLbl>
              <c:idx val="20"/>
              <c:layout>
                <c:manualLayout>
                  <c:x val="-8.1415255163402953E-3"/>
                  <c:y val="-5.8725761772853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729-4172-AAB4-203C712220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alyard Text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Sheet1!$A$2:$A$24</c:f>
              <c:numCache>
                <c:formatCode>[$-409]mmm\-yy;@</c:formatCode>
                <c:ptCount val="23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  <c:pt idx="12">
                  <c:v>45658</c:v>
                </c:pt>
                <c:pt idx="13">
                  <c:v>45689</c:v>
                </c:pt>
                <c:pt idx="14">
                  <c:v>45717</c:v>
                </c:pt>
                <c:pt idx="15">
                  <c:v>45748</c:v>
                </c:pt>
                <c:pt idx="16">
                  <c:v>45778</c:v>
                </c:pt>
                <c:pt idx="17">
                  <c:v>45809</c:v>
                </c:pt>
                <c:pt idx="18">
                  <c:v>45839</c:v>
                </c:pt>
                <c:pt idx="19">
                  <c:v>45870</c:v>
                </c:pt>
                <c:pt idx="20">
                  <c:v>45901</c:v>
                </c:pt>
                <c:pt idx="21">
                  <c:v>45931</c:v>
                </c:pt>
              </c:numCache>
            </c:num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5</c:v>
                </c:pt>
                <c:pt idx="1">
                  <c:v>11</c:v>
                </c:pt>
                <c:pt idx="2">
                  <c:v>5</c:v>
                </c:pt>
                <c:pt idx="3">
                  <c:v>6</c:v>
                </c:pt>
                <c:pt idx="4">
                  <c:v>5</c:v>
                </c:pt>
                <c:pt idx="5">
                  <c:v>2</c:v>
                </c:pt>
                <c:pt idx="6">
                  <c:v>12</c:v>
                </c:pt>
                <c:pt idx="7">
                  <c:v>8</c:v>
                </c:pt>
                <c:pt idx="8">
                  <c:v>3</c:v>
                </c:pt>
                <c:pt idx="9">
                  <c:v>2</c:v>
                </c:pt>
                <c:pt idx="10">
                  <c:v>15</c:v>
                </c:pt>
                <c:pt idx="11">
                  <c:v>10</c:v>
                </c:pt>
                <c:pt idx="12">
                  <c:v>14</c:v>
                </c:pt>
                <c:pt idx="13">
                  <c:v>13</c:v>
                </c:pt>
                <c:pt idx="14">
                  <c:v>26</c:v>
                </c:pt>
                <c:pt idx="15">
                  <c:v>32</c:v>
                </c:pt>
                <c:pt idx="16">
                  <c:v>21</c:v>
                </c:pt>
                <c:pt idx="17">
                  <c:v>10</c:v>
                </c:pt>
                <c:pt idx="18">
                  <c:v>31</c:v>
                </c:pt>
                <c:pt idx="19">
                  <c:v>31</c:v>
                </c:pt>
                <c:pt idx="20">
                  <c:v>29</c:v>
                </c:pt>
                <c:pt idx="21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729-4172-AAB4-203C71222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4309343"/>
        <c:axId val="1554308863"/>
      </c:lineChart>
      <c:dateAx>
        <c:axId val="1554309343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alyard Text" pitchFamily="50" charset="0"/>
                <a:ea typeface="+mn-ea"/>
                <a:cs typeface="+mn-cs"/>
              </a:defRPr>
            </a:pPr>
            <a:endParaRPr lang="en-US"/>
          </a:p>
        </c:txPr>
        <c:crossAx val="1554308863"/>
        <c:crosses val="autoZero"/>
        <c:auto val="1"/>
        <c:lblOffset val="100"/>
        <c:baseTimeUnit val="months"/>
      </c:dateAx>
      <c:valAx>
        <c:axId val="1554308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alyard Text" pitchFamily="50" charset="0"/>
                <a:ea typeface="+mn-ea"/>
                <a:cs typeface="+mn-cs"/>
              </a:defRPr>
            </a:pPr>
            <a:endParaRPr lang="en-US"/>
          </a:p>
        </c:txPr>
        <c:crossAx val="155430934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rgbClr val="402A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alyard Text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OB/GYN</c:v>
                </c:pt>
                <c:pt idx="1">
                  <c:v>Resident</c:v>
                </c:pt>
                <c:pt idx="2">
                  <c:v>Pediatrician</c:v>
                </c:pt>
                <c:pt idx="3">
                  <c:v>Psychiatrist</c:v>
                </c:pt>
                <c:pt idx="4">
                  <c:v>General / Family Doctor</c:v>
                </c:pt>
                <c:pt idx="5">
                  <c:v>Other Specialty</c:v>
                </c:pt>
                <c:pt idx="6">
                  <c:v>Medical Director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0.44</c:v>
                </c:pt>
                <c:pt idx="1">
                  <c:v>0.2</c:v>
                </c:pt>
                <c:pt idx="2">
                  <c:v>0.16</c:v>
                </c:pt>
                <c:pt idx="3">
                  <c:v>0.09</c:v>
                </c:pt>
                <c:pt idx="4">
                  <c:v>0.08</c:v>
                </c:pt>
                <c:pt idx="5">
                  <c:v>0.02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4E-454C-B56D-694342EE4E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1621919"/>
        <c:axId val="32162239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Number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Sheet1!$A$2:$A$8</c15:sqref>
                        </c15:formulaRef>
                      </c:ext>
                    </c:extLst>
                    <c:strCache>
                      <c:ptCount val="7"/>
                      <c:pt idx="0">
                        <c:v>OB/GYN</c:v>
                      </c:pt>
                      <c:pt idx="1">
                        <c:v>Resident</c:v>
                      </c:pt>
                      <c:pt idx="2">
                        <c:v>Pediatrician</c:v>
                      </c:pt>
                      <c:pt idx="3">
                        <c:v>Psychiatrist</c:v>
                      </c:pt>
                      <c:pt idx="4">
                        <c:v>General / Family Doctor</c:v>
                      </c:pt>
                      <c:pt idx="5">
                        <c:v>Other Specialty</c:v>
                      </c:pt>
                      <c:pt idx="6">
                        <c:v>Medical Director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Sheet1!$B$2:$B$8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D84E-454C-B56D-694342EE4E3B}"/>
                  </c:ext>
                </c:extLst>
              </c15:ser>
            </c15:filteredBarSeries>
          </c:ext>
        </c:extLst>
      </c:barChart>
      <c:catAx>
        <c:axId val="321621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alyard Text" pitchFamily="50" charset="0"/>
                <a:ea typeface="+mn-ea"/>
                <a:cs typeface="+mn-cs"/>
              </a:defRPr>
            </a:pPr>
            <a:endParaRPr lang="en-US"/>
          </a:p>
        </c:txPr>
        <c:crossAx val="321622399"/>
        <c:crosses val="autoZero"/>
        <c:auto val="1"/>
        <c:lblAlgn val="ctr"/>
        <c:lblOffset val="100"/>
        <c:noMultiLvlLbl val="0"/>
      </c:catAx>
      <c:valAx>
        <c:axId val="321622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alyard Text" pitchFamily="50" charset="0"/>
                <a:ea typeface="+mn-ea"/>
                <a:cs typeface="+mn-cs"/>
              </a:defRPr>
            </a:pPr>
            <a:endParaRPr lang="en-US"/>
          </a:p>
        </c:txPr>
        <c:crossAx val="321621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355F9-4E86-4674-B67C-C70C9DCFE7D5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71E8C-A9AE-4FC7-A6E3-AD0ED4D3E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7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DF1F8-2AA6-5148-ACAA-D0FE1D9BFB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45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657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DF1F8-2AA6-5148-ACAA-D0FE1D9BFB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392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DF1F8-2AA6-5148-ACAA-D0FE1D9BFB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759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9CD9A-40F4-4C4E-B09F-EF663A4E0E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91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" b="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Halyard Display" panose="000005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Halyard Display" panose="00000500000000000000" pitchFamily="50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r>
              <a:rPr lang="en-US"/>
              <a:t>, PhD. [click to edit]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BB42080E-2A36-D940-1D1D-841918A03F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742" y="570271"/>
            <a:ext cx="2512195" cy="75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D8020CA7-8EF8-34D0-7429-566686483C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6" y="6139959"/>
            <a:ext cx="3214970" cy="7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35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020CA7-8EF8-34D0-7429-566686483C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3496" y="6297862"/>
            <a:ext cx="3214970" cy="40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24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D166FD5A-8667-BCDE-D56F-5C00B58EAE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962" y="6151856"/>
            <a:ext cx="1886863" cy="56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61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C18C6DAD-BC45-D481-A7E0-F581375910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099" y="6147752"/>
            <a:ext cx="3501223" cy="5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44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7EB478BE-5E46-B58C-F5D8-1B74B7EAC5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124" y="6085060"/>
            <a:ext cx="3447223" cy="6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53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F301A50E-4957-9510-9CF8-5036D1A73C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50" y="5986444"/>
            <a:ext cx="3864791" cy="86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62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01A50E-4957-9510-9CF8-5036D1A73C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13150" y="6176262"/>
            <a:ext cx="3864791" cy="48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13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00" y="10527"/>
            <a:ext cx="12179300" cy="6847473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E40672F-68E1-0A7A-C545-3D742E976C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16075" y="1643231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3200" b="0" i="1" kern="1200" smtClean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</a:defRPr>
            </a:lvl1pPr>
          </a:lstStyle>
          <a:p>
            <a:r>
              <a:rPr lang="en-US" sz="2800" b="0" i="1" kern="120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“Click here to edit the text and insert a quote.”</a:t>
            </a:r>
          </a:p>
          <a:p>
            <a:endParaRPr lang="en-US" sz="2800" b="0" i="1" kern="120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  <a:p>
            <a:r>
              <a:rPr lang="en-US" sz="2800" b="0" i="0" kern="120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—</a:t>
            </a:r>
            <a:r>
              <a:rPr lang="en-US" sz="2800" b="0" i="1" kern="120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TCMHCC</a:t>
            </a:r>
            <a:endParaRPr lang="en-US" sz="2800">
              <a:solidFill>
                <a:schemeClr val="bg1"/>
              </a:solidFill>
              <a:latin typeface="Halyard Display" pitchFamily="2" charset="77"/>
              <a:ea typeface="Halyard Display" pitchFamily="2" charset="77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07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68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" b="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Halyard Display" panose="000005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Halyard Display" panose="00000500000000000000" pitchFamily="50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r>
              <a:rPr lang="en-US"/>
              <a:t>, PhD. [click to edit]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BB42080E-2A36-D940-1D1D-841918A03F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742" y="570271"/>
            <a:ext cx="2512195" cy="75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1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0" i="0">
                <a:latin typeface="Halyard Text Book" pitchFamily="2" charset="77"/>
              </a:defRPr>
            </a:lvl1pPr>
            <a:lvl2pPr marL="457200" indent="0">
              <a:buFont typeface="Courier New" panose="02070309020205020404" pitchFamily="49" charset="0"/>
              <a:buNone/>
              <a:defRPr>
                <a:latin typeface="Halyard Text Book" pitchFamily="50" charset="0"/>
              </a:defRPr>
            </a:lvl2pPr>
            <a:lvl3pPr marL="1257300" indent="-342900">
              <a:buFont typeface="Courier New" panose="02070309020205020404" pitchFamily="49" charset="0"/>
              <a:buChar char="o"/>
              <a:defRPr sz="2400">
                <a:latin typeface="Halyard Text Book" pitchFamily="50" charset="0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  <a:p>
            <a:pPr lvl="0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C0B8199-F859-131E-433A-DA4114429A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4099" y="6036814"/>
            <a:ext cx="2116923" cy="6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0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0" i="0">
                <a:latin typeface="Halyard Text Book" pitchFamily="2" charset="77"/>
              </a:defRPr>
            </a:lvl1pPr>
            <a:lvl2pPr marL="457200" indent="0">
              <a:buFont typeface="Courier New" panose="02070309020205020404" pitchFamily="49" charset="0"/>
              <a:buNone/>
              <a:defRPr>
                <a:latin typeface="Halyard Text Book" pitchFamily="50" charset="0"/>
              </a:defRPr>
            </a:lvl2pPr>
            <a:lvl3pPr marL="1257300" indent="-342900">
              <a:buFont typeface="Courier New" panose="02070309020205020404" pitchFamily="49" charset="0"/>
              <a:buChar char="o"/>
              <a:defRPr sz="2400">
                <a:latin typeface="Halyard Text Book" pitchFamily="50" charset="0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  <a:p>
            <a:pPr lvl="0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C0B8199-F859-131E-433A-DA4114429A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4099" y="6036814"/>
            <a:ext cx="2116923" cy="6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46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1674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3918787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32E0884B-B526-D42C-B555-1DAE1E6965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5549" y="5943704"/>
            <a:ext cx="3501223" cy="5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74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1674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3918787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6337E23E-A4F4-E42A-07A2-A437FCB949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099" y="5906124"/>
            <a:ext cx="3447223" cy="6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22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1674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3918787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DBBCDAF4-F7D1-00F4-B971-3631CC7A64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4" y="5872921"/>
            <a:ext cx="3941490" cy="88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56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1674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3918787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CDAF4-F7D1-00F4-B971-3631CC7A64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1734" y="6066506"/>
            <a:ext cx="3941490" cy="49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24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latin typeface="Halyard Text Book" pitchFamily="50" charset="0"/>
              </a:defRPr>
            </a:lvl1pPr>
            <a:lvl2pPr marL="800100" indent="-342900">
              <a:buFont typeface="Courier New" panose="02070309020205020404" pitchFamily="49" charset="0"/>
              <a:buChar char="o"/>
              <a:defRPr sz="2400">
                <a:latin typeface="Halyard Text Book" pitchFamily="50" charset="0"/>
              </a:defRPr>
            </a:lvl2pPr>
            <a:lvl3pPr marL="1257300" indent="-342900">
              <a:buFont typeface="Courier New" panose="02070309020205020404" pitchFamily="49" charset="0"/>
              <a:buChar char="o"/>
              <a:defRPr sz="2400">
                <a:latin typeface="Halyard Text Book" pitchFamily="50" charset="0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Bullet Level 1</a:t>
            </a:r>
          </a:p>
          <a:p>
            <a:pPr lvl="1"/>
            <a:r>
              <a:rPr lang="en-US"/>
              <a:t>Bullet Level 2</a:t>
            </a:r>
          </a:p>
          <a:p>
            <a:pPr lvl="2"/>
            <a:r>
              <a:rPr lang="en-US"/>
              <a:t>Bullet Level 3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92A5FA8E-91F3-6BF9-1887-A7575533FF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962" y="6151856"/>
            <a:ext cx="1886863" cy="56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87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CE75EAD0-18E4-4F32-4DA9-B4B44611C7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099" y="6147752"/>
            <a:ext cx="3501223" cy="5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18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0534550B-1319-55CB-DC62-6372ED6CB7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124" y="6085060"/>
            <a:ext cx="3447223" cy="6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50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D8020CA7-8EF8-34D0-7429-566686483C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6" y="6139959"/>
            <a:ext cx="3214970" cy="7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205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020CA7-8EF8-34D0-7429-566686483C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3496" y="6297862"/>
            <a:ext cx="3214970" cy="40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4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1674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3918787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32E0884B-B526-D42C-B555-1DAE1E6965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5549" y="5943704"/>
            <a:ext cx="3501223" cy="5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692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D166FD5A-8667-BCDE-D56F-5C00B58EAE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962" y="6151856"/>
            <a:ext cx="1886863" cy="56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31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C18C6DAD-BC45-D481-A7E0-F581375910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099" y="6147752"/>
            <a:ext cx="3501223" cy="5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128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7EB478BE-5E46-B58C-F5D8-1B74B7EAC5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124" y="6085060"/>
            <a:ext cx="3447223" cy="6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71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F301A50E-4957-9510-9CF8-5036D1A73C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50" y="5986444"/>
            <a:ext cx="3864791" cy="86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390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01A50E-4957-9510-9CF8-5036D1A73C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13150" y="6176262"/>
            <a:ext cx="3864791" cy="48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1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00" y="10527"/>
            <a:ext cx="12179300" cy="6847473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E40672F-68E1-0A7A-C545-3D742E976C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16075" y="1643231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3200" b="0" i="1" kern="1200" smtClean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</a:defRPr>
            </a:lvl1pPr>
          </a:lstStyle>
          <a:p>
            <a:r>
              <a:rPr lang="en-US" sz="2800" b="0" i="1" kern="120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“Click here to edit the text and insert a quote.”</a:t>
            </a:r>
          </a:p>
          <a:p>
            <a:endParaRPr lang="en-US" sz="2800" b="0" i="1" kern="120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  <a:p>
            <a:r>
              <a:rPr lang="en-US" sz="2800" b="0" i="0" kern="120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—</a:t>
            </a:r>
            <a:r>
              <a:rPr lang="en-US" sz="2800" b="0" i="1" kern="120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TCMHCC</a:t>
            </a:r>
            <a:endParaRPr lang="en-US" sz="2800">
              <a:solidFill>
                <a:schemeClr val="bg1"/>
              </a:solidFill>
              <a:latin typeface="Halyard Display" pitchFamily="2" charset="77"/>
              <a:ea typeface="Halyard Display" pitchFamily="2" charset="77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0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8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" b="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Halyard Display" panose="00000500000000000000" pitchFamily="50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Halyard Display" panose="00000500000000000000" pitchFamily="50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FirstName </a:t>
            </a:r>
            <a:r>
              <a:rPr lang="en-US" err="1"/>
              <a:t>LastName</a:t>
            </a:r>
            <a:r>
              <a:rPr lang="en-US"/>
              <a:t>, PhD. [click to edit]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BB42080E-2A36-D940-1D1D-841918A03F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742" y="570271"/>
            <a:ext cx="2512195" cy="75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224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0" i="0">
                <a:latin typeface="Halyard Text Book" pitchFamily="2" charset="77"/>
              </a:defRPr>
            </a:lvl1pPr>
            <a:lvl2pPr marL="457200" indent="0">
              <a:buFont typeface="Courier New" panose="02070309020205020404" pitchFamily="49" charset="0"/>
              <a:buNone/>
              <a:defRPr>
                <a:latin typeface="Halyard Text Book" pitchFamily="50" charset="0"/>
              </a:defRPr>
            </a:lvl2pPr>
            <a:lvl3pPr marL="1257300" indent="-342900">
              <a:buFont typeface="Courier New" panose="02070309020205020404" pitchFamily="49" charset="0"/>
              <a:buChar char="o"/>
              <a:defRPr sz="2400">
                <a:latin typeface="Halyard Text Book" pitchFamily="50" charset="0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  <a:p>
            <a:pPr lvl="0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C0B8199-F859-131E-433A-DA4114429A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4099" y="6036814"/>
            <a:ext cx="2116923" cy="63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37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1674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3918787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32E0884B-B526-D42C-B555-1DAE1E6965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5549" y="5943704"/>
            <a:ext cx="3501223" cy="5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1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1674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3918787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6337E23E-A4F4-E42A-07A2-A437FCB949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099" y="5906124"/>
            <a:ext cx="3447223" cy="6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435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1674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3918787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6337E23E-A4F4-E42A-07A2-A437FCB949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099" y="5906124"/>
            <a:ext cx="3447223" cy="6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95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1674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3918787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DBBCDAF4-F7D1-00F4-B971-3631CC7A64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4" y="5872921"/>
            <a:ext cx="3941490" cy="88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24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1674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3918787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CDAF4-F7D1-00F4-B971-3631CC7A64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1734" y="6066506"/>
            <a:ext cx="3941490" cy="49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977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latin typeface="Halyard Text Book" pitchFamily="50" charset="0"/>
              </a:defRPr>
            </a:lvl1pPr>
            <a:lvl2pPr marL="800100" indent="-342900">
              <a:buFont typeface="Courier New" panose="02070309020205020404" pitchFamily="49" charset="0"/>
              <a:buChar char="o"/>
              <a:defRPr sz="2400">
                <a:latin typeface="Halyard Text Book" pitchFamily="50" charset="0"/>
              </a:defRPr>
            </a:lvl2pPr>
            <a:lvl3pPr marL="1257300" indent="-342900">
              <a:buFont typeface="Courier New" panose="02070309020205020404" pitchFamily="49" charset="0"/>
              <a:buChar char="o"/>
              <a:defRPr sz="2400">
                <a:latin typeface="Halyard Text Book" pitchFamily="50" charset="0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Bullet Level 1</a:t>
            </a:r>
          </a:p>
          <a:p>
            <a:pPr lvl="1"/>
            <a:r>
              <a:rPr lang="en-US"/>
              <a:t>Bullet Level 2</a:t>
            </a:r>
          </a:p>
          <a:p>
            <a:pPr lvl="2"/>
            <a:r>
              <a:rPr lang="en-US"/>
              <a:t>Bullet Level 3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92A5FA8E-91F3-6BF9-1887-A7575533FF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962" y="6151856"/>
            <a:ext cx="1886863" cy="56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471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CE75EAD0-18E4-4F32-4DA9-B4B44611C7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099" y="6147752"/>
            <a:ext cx="3501223" cy="5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108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0534550B-1319-55CB-DC62-6372ED6CB7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124" y="6085060"/>
            <a:ext cx="3447223" cy="6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128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D8020CA7-8EF8-34D0-7429-566686483C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6" y="6139959"/>
            <a:ext cx="3214970" cy="7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308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020CA7-8EF8-34D0-7429-566686483C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3496" y="6297862"/>
            <a:ext cx="3214970" cy="40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964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D166FD5A-8667-BCDE-D56F-5C00B58EAE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962" y="6151856"/>
            <a:ext cx="1886863" cy="56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611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C18C6DAD-BC45-D481-A7E0-F581375910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099" y="6147752"/>
            <a:ext cx="3501223" cy="5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5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1674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3918787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DBBCDAF4-F7D1-00F4-B971-3631CC7A64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4" y="5872921"/>
            <a:ext cx="3941490" cy="88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458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7EB478BE-5E46-B58C-F5D8-1B74B7EAC5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124" y="6085060"/>
            <a:ext cx="3447223" cy="6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370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F301A50E-4957-9510-9CF8-5036D1A73C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50" y="5986444"/>
            <a:ext cx="3864791" cy="86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705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01A50E-4957-9510-9CF8-5036D1A73C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13150" y="6176262"/>
            <a:ext cx="3864791" cy="48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85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00" y="10527"/>
            <a:ext cx="12179300" cy="6847473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E40672F-68E1-0A7A-C545-3D742E976C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16075" y="1643231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3200" b="0" i="1" kern="1200" smtClean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</a:defRPr>
            </a:lvl1pPr>
          </a:lstStyle>
          <a:p>
            <a:r>
              <a:rPr lang="en-US" sz="2800" b="0" i="1" kern="120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“Click here to edit the text and insert a quote.”</a:t>
            </a:r>
          </a:p>
          <a:p>
            <a:endParaRPr lang="en-US" sz="2800" b="0" i="1" kern="120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  <a:p>
            <a:r>
              <a:rPr lang="en-US" sz="2800" b="0" i="0" kern="120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—</a:t>
            </a:r>
            <a:r>
              <a:rPr lang="en-US" sz="2800" b="0" i="1" kern="120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TCMHCC</a:t>
            </a:r>
            <a:endParaRPr lang="en-US" sz="2800">
              <a:solidFill>
                <a:schemeClr val="bg1"/>
              </a:solidFill>
              <a:latin typeface="Halyard Display" pitchFamily="2" charset="77"/>
              <a:ea typeface="Halyard Display" pitchFamily="2" charset="77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51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77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 descr="A purple and white rectangles on a black background&#10;&#10;Description automatically generated">
            <a:extLst>
              <a:ext uri="{FF2B5EF4-FFF2-40B4-BE49-F238E27FC236}">
                <a16:creationId xmlns:a16="http://schemas.microsoft.com/office/drawing/2014/main" id="{4A551196-AFD6-9D21-5E64-CC0BA58CD5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2" t="16528" r="40293" b="70062"/>
          <a:stretch/>
        </p:blipFill>
        <p:spPr>
          <a:xfrm>
            <a:off x="-95250" y="0"/>
            <a:ext cx="933450" cy="6932799"/>
          </a:xfrm>
          <a:prstGeom prst="rect">
            <a:avLst/>
          </a:prstGeom>
        </p:spPr>
      </p:pic>
      <p:pic>
        <p:nvPicPr>
          <p:cNvPr id="3" name="Picture 2" descr="A white outline of a flag with a star&#10;&#10;Description automatically generated">
            <a:extLst>
              <a:ext uri="{FF2B5EF4-FFF2-40B4-BE49-F238E27FC236}">
                <a16:creationId xmlns:a16="http://schemas.microsoft.com/office/drawing/2014/main" id="{75959845-7A5F-B59D-71FF-7738B014BE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" y="6101044"/>
            <a:ext cx="570739" cy="51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138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white rectangles on a black background&#10;&#10;Description automatically generated">
            <a:extLst>
              <a:ext uri="{FF2B5EF4-FFF2-40B4-BE49-F238E27FC236}">
                <a16:creationId xmlns:a16="http://schemas.microsoft.com/office/drawing/2014/main" id="{259B9CDB-FC74-EF58-6D2C-B368ED4B0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7" b="86608"/>
          <a:stretch/>
        </p:blipFill>
        <p:spPr>
          <a:xfrm>
            <a:off x="-190132" y="-93938"/>
            <a:ext cx="13052659" cy="6951938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C61D70A0-32B1-0015-8631-B2A7BD733E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20" y="354778"/>
            <a:ext cx="4724958" cy="1055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Avenir Medium" panose="02000503020000020003" pitchFamily="2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r>
              <a:rPr lang="en-US" dirty="0"/>
              <a:t>, PhD. [click to edit]</a:t>
            </a:r>
          </a:p>
        </p:txBody>
      </p:sp>
    </p:spTree>
    <p:extLst>
      <p:ext uri="{BB962C8B-B14F-4D97-AF65-F5344CB8AC3E}">
        <p14:creationId xmlns:p14="http://schemas.microsoft.com/office/powerpoint/2010/main" val="6240716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- horizontal">
  <p:cSld name="Content slide - horizontal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8"/>
          <p:cNvSpPr txBox="1">
            <a:spLocks noGrp="1"/>
          </p:cNvSpPr>
          <p:nvPr>
            <p:ph type="title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nir"/>
              <a:buNone/>
              <a:defRPr sz="3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r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body" idx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" name="Google Shape;32;p38" descr="A purple and white rectangles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56794" t="43195" r="-1689" b="55277"/>
          <a:stretch/>
        </p:blipFill>
        <p:spPr>
          <a:xfrm>
            <a:off x="-66676" y="6109899"/>
            <a:ext cx="13082451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8" descr="A black and white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496" y="6139959"/>
            <a:ext cx="3214970" cy="71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8" descr="A purple and white rectangles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56794" t="43195" r="-1689" b="55277"/>
          <a:stretch/>
        </p:blipFill>
        <p:spPr>
          <a:xfrm>
            <a:off x="-66676" y="6109899"/>
            <a:ext cx="13082451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8" descr="A black and white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496" y="6139959"/>
            <a:ext cx="3214970" cy="718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53406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00398F-E4D7-7FE0-6E30-2B607FD145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" y="6190441"/>
            <a:ext cx="4194795" cy="52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611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 b="0" i="0">
                <a:solidFill>
                  <a:schemeClr val="bg1"/>
                </a:solidFill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venir Book" panose="02000503020000020003" pitchFamily="2" charset="0"/>
                <a:ea typeface="Avenir Book" panose="02000503020000020003" pitchFamily="2" charset="0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F82687-2F59-96CD-9D28-06874C06FC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26" y="6115089"/>
            <a:ext cx="3654069" cy="45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9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16746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3918787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/>
              <a:t>Click here to edit the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CDAF4-F7D1-00F4-B971-3631CC7A64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1734" y="6066506"/>
            <a:ext cx="3941490" cy="49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174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white rectangles on a black background&#10;&#10;Description automatically generated">
            <a:extLst>
              <a:ext uri="{FF2B5EF4-FFF2-40B4-BE49-F238E27FC236}">
                <a16:creationId xmlns:a16="http://schemas.microsoft.com/office/drawing/2014/main" id="{259B9CDB-FC74-EF58-6D2C-B368ED4B0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7" b="86608"/>
          <a:stretch/>
        </p:blipFill>
        <p:spPr>
          <a:xfrm>
            <a:off x="-190132" y="-93938"/>
            <a:ext cx="13052659" cy="6951938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C61D70A0-32B1-0015-8631-B2A7BD733E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20" y="354778"/>
            <a:ext cx="4724958" cy="1055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Avenir Medium" panose="02000503020000020003" pitchFamily="2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r>
              <a:rPr lang="en-US" dirty="0"/>
              <a:t>, PhD. [click to edit]</a:t>
            </a:r>
          </a:p>
        </p:txBody>
      </p:sp>
    </p:spTree>
    <p:extLst>
      <p:ext uri="{BB962C8B-B14F-4D97-AF65-F5344CB8AC3E}">
        <p14:creationId xmlns:p14="http://schemas.microsoft.com/office/powerpoint/2010/main" val="12360377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rectangles on a black background&#10;&#10;Description automatically generated">
            <a:extLst>
              <a:ext uri="{FF2B5EF4-FFF2-40B4-BE49-F238E27FC236}">
                <a16:creationId xmlns:a16="http://schemas.microsoft.com/office/drawing/2014/main" id="{1E2C57AB-EE1C-F930-2CD7-02C430FD64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0" t="47083" r="26947" b="39861"/>
          <a:stretch/>
        </p:blipFill>
        <p:spPr>
          <a:xfrm>
            <a:off x="-147969" y="-19334"/>
            <a:ext cx="5048250" cy="6877334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518F7A0F-04AA-4C69-02DD-B06EAEE36F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48" y="5977696"/>
            <a:ext cx="3941490" cy="88030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 b="0" i="0">
                <a:solidFill>
                  <a:schemeClr val="bg1"/>
                </a:solidFill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pPr lvl="0"/>
            <a:r>
              <a:rPr lang="en-US" dirty="0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venir Book" panose="02000503020000020003" pitchFamily="2" charset="0"/>
                <a:ea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Click here to edit the subhead</a:t>
            </a:r>
          </a:p>
        </p:txBody>
      </p:sp>
    </p:spTree>
    <p:extLst>
      <p:ext uri="{BB962C8B-B14F-4D97-AF65-F5344CB8AC3E}">
        <p14:creationId xmlns:p14="http://schemas.microsoft.com/office/powerpoint/2010/main" val="27811216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3" name="Picture 2" descr="A purple and white rectangles on a black background&#10;&#10;Description automatically generated">
            <a:extLst>
              <a:ext uri="{FF2B5EF4-FFF2-40B4-BE49-F238E27FC236}">
                <a16:creationId xmlns:a16="http://schemas.microsoft.com/office/drawing/2014/main" id="{F27D4D75-0A51-EC54-08E6-3EC04F1610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4" t="43195" r="-1689" b="55278"/>
          <a:stretch/>
        </p:blipFill>
        <p:spPr>
          <a:xfrm>
            <a:off x="-66676" y="6109899"/>
            <a:ext cx="13082451" cy="777875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CFC6438F-D769-F753-4257-BB5ABCE7BD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6" y="6139959"/>
            <a:ext cx="3214970" cy="7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389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Avenir Boo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Avenir Blac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Avenir Boo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Avenir Blac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Avenir Boo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Avenir Blac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 descr="A purple and white rectangles on a black background&#10;&#10;Description automatically generated">
            <a:extLst>
              <a:ext uri="{FF2B5EF4-FFF2-40B4-BE49-F238E27FC236}">
                <a16:creationId xmlns:a16="http://schemas.microsoft.com/office/drawing/2014/main" id="{8F3E71F8-B52B-3466-D83C-CB274D8C6F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4" t="43195" r="-1689" b="55278"/>
          <a:stretch/>
        </p:blipFill>
        <p:spPr>
          <a:xfrm>
            <a:off x="-66676" y="6109899"/>
            <a:ext cx="13082451" cy="777875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45204C7D-F87E-E4E3-164B-759397C7FE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6" y="6139959"/>
            <a:ext cx="3214970" cy="7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6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rectangles on a black background&#10;&#10;Description automatically generated">
            <a:extLst>
              <a:ext uri="{FF2B5EF4-FFF2-40B4-BE49-F238E27FC236}">
                <a16:creationId xmlns:a16="http://schemas.microsoft.com/office/drawing/2014/main" id="{434A3301-85EF-CB0F-0BA3-BE2B41B284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2" t="79292" r="28402" b="7314"/>
          <a:stretch/>
        </p:blipFill>
        <p:spPr>
          <a:xfrm>
            <a:off x="-590551" y="-180976"/>
            <a:ext cx="12992695" cy="7038976"/>
          </a:xfrm>
          <a:prstGeom prst="rect">
            <a:avLst/>
          </a:prstGeom>
        </p:spPr>
      </p:pic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253FF44B-F1D9-6BF1-E2F2-B1A0FBCBB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12869" y="1866279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4000" b="0" i="1" kern="1200" smtClean="0">
                <a:solidFill>
                  <a:schemeClr val="bg1"/>
                </a:solidFill>
                <a:effectLst/>
                <a:latin typeface="Avenir Medium Oblique" panose="02000503020000020003" pitchFamily="2" charset="0"/>
                <a:ea typeface="Halyard Display Light" pitchFamily="2" charset="77"/>
                <a:cs typeface="Al Tarikh" pitchFamily="2" charset="-78"/>
              </a:defRPr>
            </a:lvl1pPr>
          </a:lstStyle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Avenir Light Oblique" panose="020B0402020203090204" pitchFamily="34" charset="77"/>
                <a:ea typeface="Halyard Display" pitchFamily="2" charset="77"/>
              </a:rPr>
              <a:t>”Click here to edit the text and insert a quote”</a:t>
            </a:r>
          </a:p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Avenir Medium Oblique" panose="02000503020000020003" pitchFamily="2" charset="0"/>
                <a:ea typeface="Halyard Display" pitchFamily="2" charset="77"/>
              </a:rPr>
              <a:t>- TCMHCC</a:t>
            </a:r>
            <a:endParaRPr lang="en-US" sz="2800" b="0" i="0" kern="1200" dirty="0">
              <a:solidFill>
                <a:schemeClr val="bg1"/>
              </a:solidFill>
              <a:effectLst/>
              <a:latin typeface="Avenir Light" panose="020B0402020203020204" pitchFamily="34" charset="77"/>
              <a:ea typeface="Halyard Displ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12193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 descr="A purple and white rectangles on a black background&#10;&#10;Description automatically generated">
            <a:extLst>
              <a:ext uri="{FF2B5EF4-FFF2-40B4-BE49-F238E27FC236}">
                <a16:creationId xmlns:a16="http://schemas.microsoft.com/office/drawing/2014/main" id="{4A551196-AFD6-9D21-5E64-CC0BA58CD5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2" t="16528" r="40293" b="70062"/>
          <a:stretch/>
        </p:blipFill>
        <p:spPr>
          <a:xfrm>
            <a:off x="-95250" y="0"/>
            <a:ext cx="933450" cy="6932799"/>
          </a:xfrm>
          <a:prstGeom prst="rect">
            <a:avLst/>
          </a:prstGeom>
        </p:spPr>
      </p:pic>
      <p:pic>
        <p:nvPicPr>
          <p:cNvPr id="3" name="Picture 2" descr="A white outline of a flag with a star&#10;&#10;Description automatically generated">
            <a:extLst>
              <a:ext uri="{FF2B5EF4-FFF2-40B4-BE49-F238E27FC236}">
                <a16:creationId xmlns:a16="http://schemas.microsoft.com/office/drawing/2014/main" id="{75959845-7A5F-B59D-71FF-7738B014BE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" y="6101044"/>
            <a:ext cx="570739" cy="51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880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1F9D2-DBA1-74CA-34AA-96202723D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58067-057A-8187-BA46-5962A3533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CF631-7222-DF85-F576-FE9CCBD4B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5AC0-F86B-2642-817D-3C5D44819F24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F937A-FF24-F3A2-D784-E7B77C58A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585D2-E4B4-2D66-C5EB-9599697D6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EA1A1-FBCE-8F42-A264-EC8078914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631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lick to edit title"/>
          <p:cNvSpPr txBox="1"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2" cy="863175"/>
          </a:xfrm>
          <a:prstGeom prst="rect">
            <a:avLst/>
          </a:prstGeom>
        </p:spPr>
        <p:txBody>
          <a:bodyPr lIns="91439" tIns="91439" rIns="91439" bIns="91439"/>
          <a:lstStyle>
            <a:lvl1pPr defTabSz="914400">
              <a:lnSpc>
                <a:spcPct val="90000"/>
              </a:lnSpc>
              <a:defRPr sz="3600" b="0" spc="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Click to edit title</a:t>
            </a:r>
          </a:p>
        </p:txBody>
      </p:sp>
      <p:sp>
        <p:nvSpPr>
          <p:cNvPr id="2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30052" y="6353493"/>
            <a:ext cx="323749" cy="37084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 sz="16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01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572125" y="1668270"/>
            <a:ext cx="11047752" cy="408784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914400">
              <a:spcBef>
                <a:spcPts val="1000"/>
              </a:spcBef>
              <a:buSzTx/>
              <a:buNone/>
              <a:defRPr sz="18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 defTabSz="914400">
              <a:spcBef>
                <a:spcPts val="1000"/>
              </a:spcBef>
              <a:buSzTx/>
              <a:buNone/>
              <a:defRPr sz="18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 defTabSz="914400">
              <a:spcBef>
                <a:spcPts val="1000"/>
              </a:spcBef>
              <a:buSzTx/>
              <a:buNone/>
              <a:defRPr sz="18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 defTabSz="914400">
              <a:spcBef>
                <a:spcPts val="1000"/>
              </a:spcBef>
              <a:buSzTx/>
              <a:buNone/>
              <a:defRPr sz="18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 defTabSz="914400">
              <a:spcBef>
                <a:spcPts val="1000"/>
              </a:spcBef>
              <a:buSzTx/>
              <a:buNone/>
              <a:defRPr sz="18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Click to add content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02" name="Picture 2" descr="Picture 2"/>
          <p:cNvPicPr>
            <a:picLocks noChangeAspect="1"/>
          </p:cNvPicPr>
          <p:nvPr/>
        </p:nvPicPr>
        <p:blipFill>
          <a:blip r:embed="rId2"/>
          <a:srcRect l="56794" t="43195" b="55277"/>
          <a:stretch>
            <a:fillRect/>
          </a:stretch>
        </p:blipFill>
        <p:spPr>
          <a:xfrm>
            <a:off x="-66677" y="6109900"/>
            <a:ext cx="12590276" cy="777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96" y="6139959"/>
            <a:ext cx="3214971" cy="7180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15853326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" descr="Picture 2"/>
          <p:cNvPicPr>
            <a:picLocks noChangeAspect="1"/>
          </p:cNvPicPr>
          <p:nvPr/>
        </p:nvPicPr>
        <p:blipFill>
          <a:blip r:embed="rId2"/>
          <a:srcRect l="56309" t="47083" r="26947" b="39860"/>
          <a:stretch>
            <a:fillRect/>
          </a:stretch>
        </p:blipFill>
        <p:spPr>
          <a:xfrm>
            <a:off x="-147970" y="-19334"/>
            <a:ext cx="5048251" cy="68773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48" y="5977696"/>
            <a:ext cx="3941491" cy="880305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9098" y="450376"/>
            <a:ext cx="3794126" cy="3746871"/>
          </a:xfrm>
          <a:prstGeom prst="rect">
            <a:avLst/>
          </a:prstGeom>
        </p:spPr>
        <p:txBody>
          <a:bodyPr lIns="91439" tIns="91439" rIns="91439" bIns="91439" anchor="ctr"/>
          <a:lstStyle>
            <a:lvl1pPr marL="0" indent="0" defTabSz="914400">
              <a:spcBef>
                <a:spcPts val="1000"/>
              </a:spcBef>
              <a:buSzTx/>
              <a:buNone/>
              <a:defRPr sz="40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  <a:lvl2pPr indent="-381000" defTabSz="914400">
              <a:spcBef>
                <a:spcPts val="1000"/>
              </a:spcBef>
              <a:buSzPct val="100000"/>
              <a:defRPr sz="40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2pPr>
            <a:lvl3pPr indent="-457200" defTabSz="914400">
              <a:spcBef>
                <a:spcPts val="1000"/>
              </a:spcBef>
              <a:buSzPct val="100000"/>
              <a:defRPr sz="40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3pPr>
            <a:lvl4pPr marL="1193800" indent="-508000" defTabSz="914400">
              <a:spcBef>
                <a:spcPts val="1000"/>
              </a:spcBef>
              <a:buSzPct val="100000"/>
              <a:defRPr sz="40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4pPr>
            <a:lvl5pPr marL="1422400" indent="-508000" defTabSz="914400">
              <a:spcBef>
                <a:spcPts val="1000"/>
              </a:spcBef>
              <a:buSzPct val="100000"/>
              <a:defRPr sz="40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5pPr>
          </a:lstStyle>
          <a:p>
            <a:r>
              <a:t>Click here to edit the title of this section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30052" y="6353493"/>
            <a:ext cx="323749" cy="37084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 sz="16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14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19098" y="4392118"/>
            <a:ext cx="3794126" cy="1319135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914400">
              <a:spcBef>
                <a:spcPts val="1000"/>
              </a:spcBef>
              <a:buSzTx/>
              <a:buNone/>
              <a:defRPr sz="18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Click here to edit the subhead</a:t>
            </a:r>
          </a:p>
        </p:txBody>
      </p:sp>
    </p:spTree>
    <p:extLst>
      <p:ext uri="{BB962C8B-B14F-4D97-AF65-F5344CB8AC3E}">
        <p14:creationId xmlns:p14="http://schemas.microsoft.com/office/powerpoint/2010/main" val="4269054674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lick to edit title"/>
          <p:cNvSpPr txBox="1"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2" cy="863175"/>
          </a:xfrm>
          <a:prstGeom prst="rect">
            <a:avLst/>
          </a:prstGeom>
        </p:spPr>
        <p:txBody>
          <a:bodyPr lIns="91439" tIns="91439" rIns="91439" bIns="91439"/>
          <a:lstStyle>
            <a:lvl1pPr defTabSz="914400">
              <a:lnSpc>
                <a:spcPct val="90000"/>
              </a:lnSpc>
              <a:defRPr sz="3600" b="0" spc="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t>Click to edit title</a:t>
            </a:r>
          </a:p>
        </p:txBody>
      </p:sp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30052" y="6353493"/>
            <a:ext cx="323749" cy="37084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 sz="16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8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505466" y="1719454"/>
            <a:ext cx="1280161" cy="128016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1500" y="3780278"/>
            <a:ext cx="3148093" cy="1968501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ctr" defTabSz="914400">
              <a:spcBef>
                <a:spcPts val="1000"/>
              </a:spcBef>
              <a:buSzTx/>
              <a:buNone/>
              <a:defRPr sz="20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 algn="ctr" defTabSz="914400">
              <a:spcBef>
                <a:spcPts val="1000"/>
              </a:spcBef>
              <a:buSzTx/>
              <a:buNone/>
              <a:defRPr sz="20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 algn="ctr" defTabSz="914400">
              <a:spcBef>
                <a:spcPts val="1000"/>
              </a:spcBef>
              <a:buSzTx/>
              <a:buNone/>
              <a:defRPr sz="20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 algn="ctr" defTabSz="914400">
              <a:spcBef>
                <a:spcPts val="1000"/>
              </a:spcBef>
              <a:buSzTx/>
              <a:buNone/>
              <a:defRPr sz="20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 algn="ctr" defTabSz="914400">
              <a:spcBef>
                <a:spcPts val="1000"/>
              </a:spcBef>
              <a:buSzTx/>
              <a:buNone/>
              <a:defRPr sz="20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This is a bullet with an icon above. This slide can be used for categories, processes, etc.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8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455919" y="1719454"/>
            <a:ext cx="1280161" cy="128016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9285615" y="1719454"/>
            <a:ext cx="1280161" cy="128016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571500" y="3092668"/>
            <a:ext cx="3148094" cy="59071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ctr" defTabSz="914400">
              <a:spcBef>
                <a:spcPts val="1000"/>
              </a:spcBef>
              <a:buSzTx/>
              <a:buNone/>
              <a:defRPr sz="20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Title</a:t>
            </a:r>
          </a:p>
        </p:txBody>
      </p:sp>
      <p:sp>
        <p:nvSpPr>
          <p:cNvPr id="18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523568" y="3780278"/>
            <a:ext cx="3148094" cy="1968501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ctr" defTabSz="914400">
              <a:spcBef>
                <a:spcPts val="1000"/>
              </a:spcBef>
              <a:buSzTx/>
              <a:buNone/>
              <a:defRPr sz="20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This is a bullet with an icon above. This slide can be used for categories, processes, etc.</a:t>
            </a:r>
          </a:p>
        </p:txBody>
      </p:sp>
      <p:sp>
        <p:nvSpPr>
          <p:cNvPr id="188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523568" y="3092668"/>
            <a:ext cx="3148094" cy="59071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ctr" defTabSz="914400">
              <a:spcBef>
                <a:spcPts val="1000"/>
              </a:spcBef>
              <a:buSzTx/>
              <a:buNone/>
              <a:defRPr sz="20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Title</a:t>
            </a:r>
          </a:p>
        </p:txBody>
      </p:sp>
      <p:sp>
        <p:nvSpPr>
          <p:cNvPr id="18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8351649" y="3780278"/>
            <a:ext cx="3148094" cy="1968501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ctr" defTabSz="914400">
              <a:spcBef>
                <a:spcPts val="1000"/>
              </a:spcBef>
              <a:buSzTx/>
              <a:buNone/>
              <a:defRPr sz="20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This is a bullet with an icon above. This slide can be used for categories, processes, etc.</a:t>
            </a:r>
          </a:p>
        </p:txBody>
      </p:sp>
      <p:sp>
        <p:nvSpPr>
          <p:cNvPr id="190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8351649" y="3092668"/>
            <a:ext cx="3148094" cy="59071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ctr" defTabSz="914400">
              <a:spcBef>
                <a:spcPts val="1000"/>
              </a:spcBef>
              <a:buSzTx/>
              <a:buNone/>
              <a:defRPr sz="2000"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t>Title</a:t>
            </a:r>
          </a:p>
        </p:txBody>
      </p:sp>
      <p:pic>
        <p:nvPicPr>
          <p:cNvPr id="191" name="Picture 1" descr="Picture 1"/>
          <p:cNvPicPr>
            <a:picLocks noChangeAspect="1"/>
          </p:cNvPicPr>
          <p:nvPr/>
        </p:nvPicPr>
        <p:blipFill>
          <a:blip r:embed="rId2"/>
          <a:srcRect l="56794" t="43195" b="55277"/>
          <a:stretch>
            <a:fillRect/>
          </a:stretch>
        </p:blipFill>
        <p:spPr>
          <a:xfrm>
            <a:off x="-66677" y="6109900"/>
            <a:ext cx="12590276" cy="777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96" y="6139959"/>
            <a:ext cx="3214971" cy="7180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2153266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latin typeface="Halyard Text Book" pitchFamily="50" charset="0"/>
              </a:defRPr>
            </a:lvl1pPr>
            <a:lvl2pPr marL="800100" indent="-342900">
              <a:buFont typeface="Courier New" panose="02070309020205020404" pitchFamily="49" charset="0"/>
              <a:buChar char="o"/>
              <a:defRPr sz="2400">
                <a:latin typeface="Halyard Text Book" pitchFamily="50" charset="0"/>
              </a:defRPr>
            </a:lvl2pPr>
            <a:lvl3pPr marL="1257300" indent="-342900">
              <a:buFont typeface="Courier New" panose="02070309020205020404" pitchFamily="49" charset="0"/>
              <a:buChar char="o"/>
              <a:defRPr sz="2400">
                <a:latin typeface="Halyard Text Book" pitchFamily="50" charset="0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Bullet Level 1</a:t>
            </a:r>
          </a:p>
          <a:p>
            <a:pPr lvl="1"/>
            <a:r>
              <a:rPr lang="en-US"/>
              <a:t>Bullet Level 2</a:t>
            </a:r>
          </a:p>
          <a:p>
            <a:pPr lvl="2"/>
            <a:r>
              <a:rPr lang="en-US"/>
              <a:t>Bullet Level 3</a:t>
            </a:r>
          </a:p>
        </p:txBody>
      </p:sp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92A5FA8E-91F3-6BF9-1887-A7575533FF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962" y="6151856"/>
            <a:ext cx="1886863" cy="56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269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rectangles on a black background&#10;&#10;Description automatically generated">
            <a:extLst>
              <a:ext uri="{FF2B5EF4-FFF2-40B4-BE49-F238E27FC236}">
                <a16:creationId xmlns:a16="http://schemas.microsoft.com/office/drawing/2014/main" id="{1E2C57AB-EE1C-F930-2CD7-02C430FD64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0" t="47083" r="26947" b="39861"/>
          <a:stretch/>
        </p:blipFill>
        <p:spPr>
          <a:xfrm>
            <a:off x="-147969" y="-19334"/>
            <a:ext cx="5048250" cy="6877334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518F7A0F-04AA-4C69-02DD-B06EAEE36F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48" y="5977696"/>
            <a:ext cx="3941490" cy="880304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 b="0" i="0">
                <a:solidFill>
                  <a:schemeClr val="bg1"/>
                </a:solidFill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pPr lvl="0"/>
            <a:r>
              <a:rPr lang="en-US" dirty="0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9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99100" y="6538004"/>
            <a:ext cx="187552" cy="189796"/>
          </a:xfrm>
        </p:spPr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100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venir Book" panose="02000503020000020003" pitchFamily="2" charset="0"/>
                <a:ea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Click here to edit the subhead</a:t>
            </a:r>
          </a:p>
        </p:txBody>
      </p:sp>
    </p:spTree>
    <p:extLst>
      <p:ext uri="{BB962C8B-B14F-4D97-AF65-F5344CB8AC3E}">
        <p14:creationId xmlns:p14="http://schemas.microsoft.com/office/powerpoint/2010/main" val="7120970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lick to add title"/>
          <p:cNvSpPr txBox="1">
            <a:spLocks noGrp="1"/>
          </p:cNvSpPr>
          <p:nvPr>
            <p:ph type="title" hasCustomPrompt="1"/>
          </p:nvPr>
        </p:nvSpPr>
        <p:spPr>
          <a:xfrm>
            <a:off x="0" y="259422"/>
            <a:ext cx="12192000" cy="1069683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00599C"/>
                </a:solidFill>
              </a:defRPr>
            </a:lvl1pPr>
          </a:lstStyle>
          <a:p>
            <a:r>
              <a:t>Click to add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566750"/>
            <a:ext cx="10972800" cy="463984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0" y="6302299"/>
            <a:ext cx="12192000" cy="533401"/>
          </a:xfrm>
          <a:prstGeom prst="rect">
            <a:avLst/>
          </a:prstGeom>
        </p:spPr>
        <p:txBody>
          <a:bodyPr lIns="137160" tIns="137160" rIns="137160" bIns="137160" anchor="b"/>
          <a:lstStyle>
            <a:lvl1pPr marL="0" indent="0">
              <a:spcBef>
                <a:spcPts val="300"/>
              </a:spcBef>
              <a:buSzTx/>
              <a:buFontTx/>
              <a:buNone/>
              <a:defRPr sz="1400" b="1"/>
            </a:lvl1pPr>
          </a:lstStyle>
          <a:p>
            <a:r>
              <a:t>Reference.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367640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CE75EAD0-18E4-4F32-4DA9-B4B44611C7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9099" y="6147752"/>
            <a:ext cx="3501223" cy="59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9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</p:txBody>
      </p:sp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0534550B-1319-55CB-DC62-6372ED6CB7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124" y="6085060"/>
            <a:ext cx="3447223" cy="6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6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78FB4A6C-D91C-1440-977D-6F60EB24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2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78FB4A6C-D91C-1440-977D-6F60EB24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7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78FB4A6C-D91C-1440-977D-6F60EB24D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4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213A4D56-7E8F-47EB-8C2B-FA773BDB06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1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5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213A4D56-7E8F-47EB-8C2B-FA773BDB06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5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2.xml"/><Relationship Id="rId4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.xml"/><Relationship Id="rId5" Type="http://schemas.openxmlformats.org/officeDocument/2006/relationships/image" Target="../media/image27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5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6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05BCB-FC31-E252-3D1E-762D8C77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25" y="1830488"/>
            <a:ext cx="11565466" cy="2731947"/>
          </a:xfrm>
        </p:spPr>
        <p:txBody>
          <a:bodyPr/>
          <a:lstStyle/>
          <a:p>
            <a:r>
              <a:rPr lang="en-US" sz="4800"/>
              <a:t>Centralized Operations </a:t>
            </a:r>
            <a:br>
              <a:rPr lang="en-US" sz="4800"/>
            </a:br>
            <a:r>
              <a:rPr lang="en-US" sz="4800"/>
              <a:t>Support Hub (COSH)</a:t>
            </a:r>
            <a:br>
              <a:rPr lang="en-US" sz="4800"/>
            </a:br>
            <a:br>
              <a:rPr lang="en-US" sz="4400"/>
            </a:br>
            <a:br>
              <a:rPr lang="en-US" sz="1800"/>
            </a:br>
            <a:endParaRPr lang="en-US" sz="4400">
              <a:latin typeface="Bradley Hand ITC" panose="03070402050302030203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B6313C-8262-4518-51DB-38B1F0B66790}"/>
              </a:ext>
            </a:extLst>
          </p:cNvPr>
          <p:cNvSpPr txBox="1"/>
          <p:nvPr/>
        </p:nvSpPr>
        <p:spPr>
          <a:xfrm>
            <a:off x="642551" y="4769708"/>
            <a:ext cx="3880022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venir Black" panose="02000503020000020003" pitchFamily="2" charset="0"/>
              </a:rPr>
              <a:t>CPAN/TCHATT</a:t>
            </a:r>
            <a:endParaRPr lang="en-US" b="1">
              <a:solidFill>
                <a:schemeClr val="bg1"/>
              </a:solidFill>
              <a:latin typeface="Avenir Black" panose="02000503020000020003" pitchFamily="2" charset="0"/>
            </a:endParaRPr>
          </a:p>
          <a:p>
            <a:r>
              <a:rPr lang="en-US" sz="2400">
                <a:solidFill>
                  <a:schemeClr val="bg1"/>
                </a:solidFill>
                <a:latin typeface="Avenir Medium" panose="02000503020000020003" pitchFamily="2" charset="0"/>
                <a:ea typeface="Halyard Display Light" pitchFamily="2" charset="77"/>
              </a:rPr>
              <a:t>Laurel L.</a:t>
            </a:r>
            <a:r>
              <a:rPr lang="en-US" sz="2400" kern="1200">
                <a:solidFill>
                  <a:schemeClr val="bg1"/>
                </a:solidFill>
                <a:effectLst/>
                <a:latin typeface="Avenir Medium" panose="02000503020000020003" pitchFamily="2" charset="0"/>
                <a:ea typeface="Halyard Display Light" pitchFamily="2" charset="77"/>
              </a:rPr>
              <a:t> </a:t>
            </a:r>
            <a:r>
              <a:rPr lang="en-US" sz="2400">
                <a:solidFill>
                  <a:schemeClr val="bg1"/>
                </a:solidFill>
                <a:latin typeface="Avenir Medium" panose="02000503020000020003" pitchFamily="2" charset="0"/>
                <a:ea typeface="Halyard Display Light" pitchFamily="2" charset="77"/>
              </a:rPr>
              <a:t>Williams, DO </a:t>
            </a:r>
            <a:endParaRPr lang="en-US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r>
              <a:rPr lang="en-US" sz="2400">
                <a:solidFill>
                  <a:schemeClr val="bg1"/>
                </a:solidFill>
                <a:latin typeface="Avenir Medium" panose="02000503020000020003" pitchFamily="2" charset="0"/>
                <a:ea typeface="Halyard Display Light" pitchFamily="2" charset="77"/>
              </a:rPr>
              <a:t>Edith Ortiz, MBA</a:t>
            </a:r>
          </a:p>
          <a:p>
            <a:r>
              <a:rPr lang="en-US" sz="2400" kern="1200">
                <a:solidFill>
                  <a:schemeClr val="bg1"/>
                </a:solidFill>
                <a:effectLst/>
                <a:latin typeface="Avenir Medium" panose="02000503020000020003" pitchFamily="2" charset="0"/>
                <a:ea typeface="Halyard Display Light" pitchFamily="2" charset="77"/>
              </a:rPr>
              <a:t>Jenn Col</a:t>
            </a:r>
            <a:r>
              <a:rPr lang="en-US" sz="2400">
                <a:solidFill>
                  <a:schemeClr val="bg1"/>
                </a:solidFill>
                <a:latin typeface="Avenir Medium" panose="02000503020000020003" pitchFamily="2" charset="0"/>
                <a:ea typeface="Halyard Display Light" pitchFamily="2" charset="77"/>
              </a:rPr>
              <a:t>e, MBA, LPC-S</a:t>
            </a:r>
            <a:endParaRPr lang="en-US" sz="2400" kern="1200">
              <a:solidFill>
                <a:schemeClr val="bg1"/>
              </a:solidFill>
              <a:effectLst/>
              <a:latin typeface="Avenir Medium" panose="02000503020000020003" pitchFamily="2" charset="0"/>
              <a:ea typeface="Halyard Display Ligh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74261C-5913-2EF9-0C31-4F4CB178B6BF}"/>
              </a:ext>
            </a:extLst>
          </p:cNvPr>
          <p:cNvSpPr txBox="1"/>
          <p:nvPr/>
        </p:nvSpPr>
        <p:spPr>
          <a:xfrm>
            <a:off x="5059611" y="4769708"/>
            <a:ext cx="4226011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venir Black" panose="02000503020000020003" pitchFamily="2" charset="0"/>
              </a:rPr>
              <a:t>PeriPAN</a:t>
            </a:r>
            <a:endParaRPr lang="en-US" b="1" dirty="0">
              <a:solidFill>
                <a:schemeClr val="bg1"/>
              </a:solidFill>
              <a:latin typeface="Avenir Black" panose="02000503020000020003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venir Medium" panose="02000503020000020003" pitchFamily="2" charset="0"/>
                <a:ea typeface="Halyard Display Light" pitchFamily="2" charset="77"/>
              </a:rPr>
              <a:t>Sarah M. Wakefield, MD</a:t>
            </a:r>
            <a:endParaRPr lang="en-US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pPr algn="l"/>
            <a:r>
              <a:rPr lang="en-US" sz="2400" dirty="0">
                <a:solidFill>
                  <a:schemeClr val="bg1"/>
                </a:solidFill>
                <a:latin typeface="Avenir Medium" panose="02000503020000020003" pitchFamily="2" charset="0"/>
                <a:ea typeface="Halyard Display Light" pitchFamily="2" charset="77"/>
              </a:rPr>
              <a:t>Jenn Erdige, MHA</a:t>
            </a:r>
          </a:p>
          <a:p>
            <a:pPr algn="l"/>
            <a:r>
              <a:rPr lang="en-US" sz="2400" dirty="0">
                <a:solidFill>
                  <a:schemeClr val="bg1"/>
                </a:solidFill>
                <a:latin typeface="Avenir Medium" panose="02000503020000020003" pitchFamily="2" charset="0"/>
                <a:ea typeface="Halyard Display Light" pitchFamily="2" charset="77"/>
              </a:rPr>
              <a:t>Aimee Lozano, MHSA</a:t>
            </a:r>
          </a:p>
        </p:txBody>
      </p:sp>
      <p:pic>
        <p:nvPicPr>
          <p:cNvPr id="6" name="Graphic 5" descr="Social network with solid fill">
            <a:extLst>
              <a:ext uri="{FF2B5EF4-FFF2-40B4-BE49-F238E27FC236}">
                <a16:creationId xmlns:a16="http://schemas.microsoft.com/office/drawing/2014/main" id="{AC974631-0348-4086-99E1-D5851C9B3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86111" y="1830488"/>
            <a:ext cx="1913964" cy="1913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92414D-963B-4FEC-A475-38FE8673A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150" y="518631"/>
            <a:ext cx="1863525" cy="69160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477749-33D2-4800-A276-62B25501B42A}"/>
              </a:ext>
            </a:extLst>
          </p:cNvPr>
          <p:cNvCxnSpPr/>
          <p:nvPr/>
        </p:nvCxnSpPr>
        <p:spPr>
          <a:xfrm>
            <a:off x="5086505" y="518631"/>
            <a:ext cx="0" cy="691603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899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AF77F-A5F5-2DC1-3887-ABA7A78C6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DE4236-EAC3-DF1E-5120-3EC4F5E73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450376"/>
            <a:ext cx="3794125" cy="5080848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 dirty="0">
                <a:latin typeface="Avenir Medium"/>
                <a:cs typeface="Arial"/>
              </a:rPr>
              <a:t>Projects in Process  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A52FC-6148-4CDB-4234-FE7461DFEBE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lIns="91440" tIns="45720" rIns="91440" bIns="45720" anchor="ctr"/>
          <a:lstStyle/>
          <a:p>
            <a:pPr marL="914400" lvl="1" indent="-457200">
              <a:buChar char="•"/>
            </a:pPr>
            <a:r>
              <a:rPr lang="en-US" sz="2000" b="1" dirty="0">
                <a:latin typeface="Avenir Book" panose="02000503020000020003"/>
                <a:cs typeface="Arial"/>
              </a:rPr>
              <a:t>Pathways- </a:t>
            </a:r>
            <a:r>
              <a:rPr lang="en-US" sz="2000" dirty="0">
                <a:latin typeface="Avenir Book" panose="02000503020000020003"/>
                <a:cs typeface="Arial"/>
              </a:rPr>
              <a:t>assigning participating hubs to 12 OB clinics in Texas </a:t>
            </a:r>
            <a:endParaRPr lang="en-US" sz="2000" dirty="0">
              <a:latin typeface="Avenir Book" panose="02000503020000020003"/>
            </a:endParaRPr>
          </a:p>
          <a:p>
            <a:pPr marL="914400" lvl="1" indent="-457200">
              <a:buChar char="•"/>
            </a:pPr>
            <a:r>
              <a:rPr lang="en-US" sz="2000" b="1" dirty="0">
                <a:latin typeface="Avenir Book" panose="02000503020000020003"/>
                <a:cs typeface="Arial"/>
              </a:rPr>
              <a:t>Welnity Improvements- </a:t>
            </a:r>
            <a:r>
              <a:rPr lang="en-US" sz="2000" dirty="0">
                <a:latin typeface="Avenir Book" panose="02000503020000020003"/>
                <a:cs typeface="Arial"/>
              </a:rPr>
              <a:t>Collaborating with HRIs to continue work on </a:t>
            </a:r>
            <a:r>
              <a:rPr lang="en-US" sz="2000" dirty="0" err="1">
                <a:latin typeface="Avenir Book" panose="02000503020000020003"/>
                <a:cs typeface="Arial"/>
              </a:rPr>
              <a:t>Welnity</a:t>
            </a:r>
            <a:r>
              <a:rPr lang="en-US" sz="2000" dirty="0">
                <a:latin typeface="Avenir Book" panose="02000503020000020003"/>
                <a:cs typeface="Arial"/>
              </a:rPr>
              <a:t> improvements</a:t>
            </a:r>
            <a:endParaRPr lang="en-US" sz="2000" dirty="0">
              <a:latin typeface="Avenir Book" panose="02000503020000020003"/>
            </a:endParaRPr>
          </a:p>
          <a:p>
            <a:pPr marL="914400" lvl="1" indent="-457200">
              <a:buChar char="•"/>
            </a:pPr>
            <a:r>
              <a:rPr lang="en-US" sz="2000" b="1" dirty="0">
                <a:latin typeface="Avenir Book" panose="02000503020000020003"/>
                <a:cs typeface="Arial"/>
              </a:rPr>
              <a:t>HB18 - </a:t>
            </a:r>
            <a:r>
              <a:rPr lang="en-US" sz="2000" dirty="0">
                <a:latin typeface="Avenir Book" panose="02000503020000020003"/>
                <a:cs typeface="Arial"/>
              </a:rPr>
              <a:t>Collaboration with UTS and other stakeholders to discuss Trayt changes to support rural hospitals</a:t>
            </a:r>
          </a:p>
          <a:p>
            <a:pPr marL="914400" lvl="1" indent="-457200">
              <a:buChar char="•"/>
            </a:pPr>
            <a:r>
              <a:rPr lang="en-US" sz="2000" b="1" dirty="0">
                <a:latin typeface="Avenir Book" panose="02000503020000020003"/>
                <a:cs typeface="Arial"/>
              </a:rPr>
              <a:t>PeriPAN State CME-</a:t>
            </a:r>
            <a:r>
              <a:rPr lang="en-US" sz="2000" dirty="0">
                <a:latin typeface="Avenir Book" panose="02000503020000020003"/>
                <a:cs typeface="Arial"/>
              </a:rPr>
              <a:t>  2025 webinar series concluded, preparing promotional materials for 2026; Collaborating with Be Well Texas for MMHSUD ECHO series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venir Book" panose="02000503020000020003"/>
                <a:cs typeface="Arial"/>
              </a:rPr>
              <a:t>ACOG District XI</a:t>
            </a:r>
            <a:r>
              <a:rPr lang="en-US" altLang="en-US" sz="2000" dirty="0">
                <a:latin typeface="Avenir Book" panose="02000503020000020003"/>
                <a:cs typeface="Arial"/>
              </a:rPr>
              <a:t> Texas Residency Program Leadership Roundtable</a:t>
            </a:r>
            <a:endParaRPr lang="en-US" altLang="en-US" sz="2000">
              <a:latin typeface="Avenir Book" panose="02000503020000020003"/>
              <a:cs typeface="Arial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Avenir Book" panose="02000503020000020003"/>
                <a:cs typeface="Arial"/>
              </a:rPr>
              <a:t>Trayt</a:t>
            </a:r>
            <a:r>
              <a:rPr lang="en-US" sz="2000" b="1" dirty="0">
                <a:latin typeface="Avenir Book" panose="02000503020000020003"/>
                <a:cs typeface="Arial"/>
              </a:rPr>
              <a:t> Improvements-  </a:t>
            </a:r>
            <a:r>
              <a:rPr lang="en-US" sz="2000" dirty="0">
                <a:latin typeface="Avenir Book" panose="02000503020000020003"/>
                <a:cs typeface="Arial"/>
              </a:rPr>
              <a:t>Clinician portal beta, Measurement based care for DPC </a:t>
            </a:r>
          </a:p>
          <a:p>
            <a:pPr marL="914400" lvl="1" indent="-457200">
              <a:buChar char="•"/>
            </a:pPr>
            <a:endParaRPr lang="en-US" sz="2000" b="1" dirty="0">
              <a:latin typeface="Avenir Book" panose="0200050302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2276733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D40169-895D-35E6-11FE-37348C3C3C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099" y="450375"/>
            <a:ext cx="3794125" cy="5391131"/>
          </a:xfrm>
        </p:spPr>
        <p:txBody>
          <a:bodyPr/>
          <a:lstStyle/>
          <a:p>
            <a:r>
              <a:rPr lang="en-US" dirty="0">
                <a:latin typeface="Avenir Medium"/>
                <a:cs typeface="Arial"/>
              </a:rPr>
              <a:t>Trayt:</a:t>
            </a:r>
          </a:p>
          <a:p>
            <a:r>
              <a:rPr lang="en-US" dirty="0">
                <a:latin typeface="Avenir Book"/>
                <a:cs typeface="Arial"/>
              </a:rPr>
              <a:t>Beta Provider Portal </a:t>
            </a:r>
          </a:p>
          <a:p>
            <a:r>
              <a:rPr lang="en-US" dirty="0">
                <a:latin typeface="Avenir Book"/>
                <a:cs typeface="Arial"/>
              </a:rPr>
              <a:t>Launched October 17th</a:t>
            </a:r>
            <a:r>
              <a:rPr lang="en-US" sz="4400" dirty="0">
                <a:latin typeface="Avenir Book"/>
                <a:cs typeface="Arial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2242F-36B1-A8ED-6908-836CA959A4A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lIns="91440" tIns="45720" rIns="91440" bIns="45720" anchor="ctr"/>
          <a:lstStyle/>
          <a:p>
            <a:r>
              <a:rPr lang="en-US" sz="3200" dirty="0">
                <a:latin typeface="Avenir Book"/>
                <a:cs typeface="Arial"/>
              </a:rPr>
              <a:t>PeriPAN feedback so far:</a:t>
            </a:r>
          </a:p>
          <a:p>
            <a:r>
              <a:rPr lang="en-US" sz="1800" dirty="0">
                <a:effectLst/>
                <a:latin typeface="Avenir Book" panose="02000503020000020003"/>
                <a:ea typeface="Calibri" panose="020F0502020204030204" pitchFamily="34" charset="0"/>
                <a:cs typeface="Calibri" panose="020F0502020204030204" pitchFamily="34" charset="0"/>
              </a:rPr>
              <a:t>“The portal was very helpful for timing. I was able to complete the </a:t>
            </a:r>
            <a:br>
              <a:rPr lang="en-US" sz="1800" dirty="0">
                <a:effectLst/>
                <a:latin typeface="Avenir Book" panose="02000503020000020003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effectLst/>
                <a:latin typeface="Avenir Book" panose="02000503020000020003"/>
                <a:ea typeface="Calibri" panose="020F0502020204030204" pitchFamily="34" charset="0"/>
                <a:cs typeface="Calibri" panose="020F0502020204030204" pitchFamily="34" charset="0"/>
              </a:rPr>
              <a:t>request at a time when I wasn't available to talk but could schedule the request for a convenient time.”</a:t>
            </a:r>
          </a:p>
          <a:p>
            <a:endParaRPr lang="en-US" sz="1800" dirty="0">
              <a:effectLst/>
              <a:latin typeface="Avenir Book" panose="02000503020000020003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Avenir Book" panose="02000503020000020003"/>
                <a:ea typeface="Calibri" panose="020F0502020204030204" pitchFamily="34" charset="0"/>
                <a:cs typeface="Calibri" panose="020F0502020204030204" pitchFamily="34" charset="0"/>
              </a:rPr>
              <a:t>“It's a great way to reach out for assistance on your own timeline.”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55CFF-5217-F9D4-10E7-3BDCE35B1D3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3A4D56-7E8F-47EB-8C2B-FA773BDB064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panose="02000503020000020003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Medium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518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86D4912-3BBC-ADE4-1EC7-1B6415754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581" y="2066042"/>
            <a:ext cx="9018839" cy="27254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4517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AE668-F9FF-1EC1-9754-340ACE0E7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9289966-5E0B-B480-9848-898FD5E80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352" y="1935782"/>
            <a:ext cx="7532505" cy="3897128"/>
          </a:xfrm>
        </p:spPr>
        <p:txBody>
          <a:bodyPr>
            <a:normAutofit fontScale="90000"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latin typeface="Halyard Display" panose="020B0604020202020204" charset="0"/>
              </a:rPr>
              <a:t>PeriPAN: Enrollment</a:t>
            </a:r>
            <a:br>
              <a:rPr lang="en-US" dirty="0">
                <a:latin typeface="Gill Sans MT" panose="020B0502020104020203" pitchFamily="34" charset="0"/>
              </a:rPr>
            </a:br>
            <a:r>
              <a:rPr lang="en-US" sz="3600" i="1" dirty="0">
                <a:latin typeface="Halyard Display" panose="020B0604020202020204" charset="0"/>
              </a:rPr>
              <a:t>As of October 31, 2025</a:t>
            </a:r>
            <a:br>
              <a:rPr lang="en-US" dirty="0">
                <a:latin typeface="Gill Sans MT" panose="020B0502020104020203" pitchFamily="34" charset="0"/>
              </a:rPr>
            </a:br>
            <a:br>
              <a:rPr lang="en-US" sz="2800" dirty="0">
                <a:latin typeface="Halyard Text" pitchFamily="50" charset="0"/>
              </a:rPr>
            </a:br>
            <a:r>
              <a:rPr lang="en-US" sz="2800" dirty="0">
                <a:latin typeface="Halyard Text" pitchFamily="50" charset="0"/>
              </a:rPr>
              <a:t>• 1286</a:t>
            </a:r>
            <a:r>
              <a:rPr kumimoji="0" lang="en-US" sz="2800" b="0" i="0" u="non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lyard Text" pitchFamily="50" charset="0"/>
                <a:ea typeface="+mn-ea"/>
              </a:rPr>
              <a:t> </a:t>
            </a:r>
            <a:r>
              <a:rPr lang="en-US" sz="2800" dirty="0">
                <a:solidFill>
                  <a:prstClr val="white"/>
                </a:solidFill>
                <a:latin typeface="Halyard Text" pitchFamily="50" charset="0"/>
                <a:ea typeface="+mn-ea"/>
              </a:rPr>
              <a:t>OB/GYNs</a:t>
            </a:r>
            <a:br>
              <a:rPr kumimoji="0" lang="en-US" sz="2800" b="0" i="0" u="non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lyard Text" pitchFamily="50" charset="0"/>
                <a:ea typeface="+mn-ea"/>
              </a:rPr>
            </a:br>
            <a:br>
              <a:rPr kumimoji="0" lang="en-US" sz="2800" b="0" i="0" u="non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lyard Text" pitchFamily="50" charset="0"/>
                <a:ea typeface="+mn-ea"/>
              </a:rPr>
            </a:br>
            <a:r>
              <a:rPr lang="en-US" sz="2800" dirty="0">
                <a:latin typeface="Halyard Text" pitchFamily="50" charset="0"/>
              </a:rPr>
              <a:t>• </a:t>
            </a:r>
            <a:r>
              <a:rPr lang="en-US" sz="2800" dirty="0">
                <a:solidFill>
                  <a:prstClr val="white"/>
                </a:solidFill>
                <a:latin typeface="Halyard Text" pitchFamily="50" charset="0"/>
                <a:ea typeface="+mn-ea"/>
              </a:rPr>
              <a:t>308 </a:t>
            </a:r>
            <a:r>
              <a:rPr kumimoji="0" lang="en-US" sz="2800" b="0" i="0" u="non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lyard Text" pitchFamily="50" charset="0"/>
                <a:ea typeface="+mn-ea"/>
              </a:rPr>
              <a:t>OB clinics</a:t>
            </a:r>
            <a:br>
              <a:rPr kumimoji="0" lang="en-US" sz="2800" b="0" i="0" u="non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lyard Text" pitchFamily="50" charset="0"/>
                <a:ea typeface="+mn-ea"/>
              </a:rPr>
            </a:br>
            <a:br>
              <a:rPr kumimoji="0" lang="en-US" sz="2800" b="0" i="0" u="non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lyard Text" pitchFamily="50" charset="0"/>
                <a:ea typeface="+mn-ea"/>
              </a:rPr>
            </a:br>
            <a:r>
              <a:rPr lang="en-US" sz="2800" dirty="0">
                <a:latin typeface="Halyard Text" pitchFamily="50" charset="0"/>
              </a:rPr>
              <a:t>• 77</a:t>
            </a:r>
            <a:r>
              <a:rPr kumimoji="0" lang="en-US" sz="2800" b="0" i="0" u="non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lyard Text" pitchFamily="50" charset="0"/>
                <a:ea typeface="+mn-ea"/>
              </a:rPr>
              <a:t> Women’s or Maternal Health clinics</a:t>
            </a:r>
            <a:br>
              <a:rPr kumimoji="0" lang="en-US" sz="2800" b="0" i="0" u="non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lyard Text" pitchFamily="50" charset="0"/>
                <a:ea typeface="+mn-ea"/>
              </a:rPr>
            </a:br>
            <a:br>
              <a:rPr kumimoji="0" lang="en-US" sz="2800" b="0" i="0" u="non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lyard Text" pitchFamily="50" charset="0"/>
                <a:ea typeface="+mn-ea"/>
              </a:rPr>
            </a:br>
            <a:r>
              <a:rPr lang="en-US" sz="2800" dirty="0">
                <a:latin typeface="Halyard Text" pitchFamily="50" charset="0"/>
              </a:rPr>
              <a:t>• 31</a:t>
            </a:r>
            <a:r>
              <a:rPr lang="en-US" sz="2800" dirty="0">
                <a:solidFill>
                  <a:prstClr val="white"/>
                </a:solidFill>
                <a:latin typeface="Halyard Text" pitchFamily="50" charset="0"/>
                <a:ea typeface="+mn-ea"/>
              </a:rPr>
              <a:t> </a:t>
            </a:r>
            <a:r>
              <a:rPr kumimoji="0" lang="en-US" sz="2800" b="0" i="0" u="non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lyard Text" pitchFamily="50" charset="0"/>
                <a:ea typeface="+mn-ea"/>
              </a:rPr>
              <a:t>Midwifery practices</a:t>
            </a:r>
            <a:endParaRPr lang="en-US" dirty="0">
              <a:latin typeface="Halyard Text" pitchFamily="50" charset="0"/>
            </a:endParaRPr>
          </a:p>
        </p:txBody>
      </p:sp>
      <p:pic>
        <p:nvPicPr>
          <p:cNvPr id="3" name="Graphic 2" descr="Business Growth with solid fill">
            <a:extLst>
              <a:ext uri="{FF2B5EF4-FFF2-40B4-BE49-F238E27FC236}">
                <a16:creationId xmlns:a16="http://schemas.microsoft.com/office/drawing/2014/main" id="{3DF237DD-2C00-4B95-9243-E5727278C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4907" y="4658750"/>
            <a:ext cx="2200835" cy="2200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1072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1B032929-88E9-A98E-D988-7159BF68A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67" y="-69491"/>
            <a:ext cx="12192000" cy="863174"/>
          </a:xfrm>
        </p:spPr>
        <p:txBody>
          <a:bodyPr anchor="ctr" anchorCtr="0">
            <a:normAutofit/>
          </a:bodyPr>
          <a:lstStyle/>
          <a:p>
            <a:r>
              <a:rPr lang="en-US" sz="2800" dirty="0">
                <a:solidFill>
                  <a:srgbClr val="331E54"/>
                </a:solidFill>
                <a:latin typeface="Halyard Display" panose="020B0604020202020204" charset="0"/>
              </a:rPr>
              <a:t>PeriPAN: Consultation Volume &amp; Staff Engagement, </a:t>
            </a:r>
            <a:r>
              <a:rPr lang="en-US" sz="2200" i="1" dirty="0">
                <a:solidFill>
                  <a:srgbClr val="331E54"/>
                </a:solidFill>
                <a:latin typeface="Halyard Display" panose="020B0604020202020204" charset="0"/>
              </a:rPr>
              <a:t>as of October 31, 2025</a:t>
            </a:r>
            <a:endParaRPr lang="en-US" sz="3200" dirty="0">
              <a:solidFill>
                <a:srgbClr val="331E54"/>
              </a:solidFill>
              <a:latin typeface="Halyard Display" panose="020B060402020202020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D0DE3C-A994-4301-ADEC-8D649EAC7180}"/>
              </a:ext>
            </a:extLst>
          </p:cNvPr>
          <p:cNvGrpSpPr/>
          <p:nvPr/>
        </p:nvGrpSpPr>
        <p:grpSpPr>
          <a:xfrm>
            <a:off x="355595" y="668176"/>
            <a:ext cx="11480810" cy="5396141"/>
            <a:chOff x="578919" y="585469"/>
            <a:chExt cx="11480810" cy="539614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F3CC978-B2D2-A71B-06F0-57C7373B3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10856"/>
            <a:stretch/>
          </p:blipFill>
          <p:spPr>
            <a:xfrm>
              <a:off x="6625309" y="585469"/>
              <a:ext cx="5434420" cy="5378889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DFDB949-FDF6-3748-6061-C432888A3777}"/>
                </a:ext>
              </a:extLst>
            </p:cNvPr>
            <p:cNvGrpSpPr/>
            <p:nvPr/>
          </p:nvGrpSpPr>
          <p:grpSpPr>
            <a:xfrm>
              <a:off x="578919" y="585469"/>
              <a:ext cx="2839255" cy="5396141"/>
              <a:chOff x="578919" y="616789"/>
              <a:chExt cx="2839255" cy="5364821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F7121C7-8956-5EBE-FB70-F4E83D274A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t="1760" b="3572"/>
              <a:stretch/>
            </p:blipFill>
            <p:spPr>
              <a:xfrm>
                <a:off x="629806" y="3429000"/>
                <a:ext cx="2788368" cy="255261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D2CA7DA-2EA8-3F1C-870C-E7E6CF7364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r="3865"/>
              <a:stretch/>
            </p:blipFill>
            <p:spPr>
              <a:xfrm>
                <a:off x="578919" y="616789"/>
                <a:ext cx="2706162" cy="2847758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5933D03-2F2E-7D56-BBC5-1E2D44FE509B}"/>
                </a:ext>
              </a:extLst>
            </p:cNvPr>
            <p:cNvGrpSpPr/>
            <p:nvPr/>
          </p:nvGrpSpPr>
          <p:grpSpPr>
            <a:xfrm>
              <a:off x="3855185" y="585469"/>
              <a:ext cx="2706162" cy="5378889"/>
              <a:chOff x="3668559" y="664234"/>
              <a:chExt cx="2706162" cy="5300124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2AF374C-4B40-DE98-AB3F-72EA6FCD0C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 t="6483" b="3761"/>
              <a:stretch/>
            </p:blipFill>
            <p:spPr>
              <a:xfrm>
                <a:off x="3776115" y="3881887"/>
                <a:ext cx="2491050" cy="2082471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7FEBE2B-5059-4AC3-751D-D3DDE80345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68559" y="664234"/>
                <a:ext cx="2706162" cy="3125226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3554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6CAAD0B-9ADE-8FC9-2F6D-307381AE5C1B}"/>
              </a:ext>
            </a:extLst>
          </p:cNvPr>
          <p:cNvGraphicFramePr/>
          <p:nvPr/>
        </p:nvGraphicFramePr>
        <p:xfrm>
          <a:off x="144502" y="966158"/>
          <a:ext cx="11767717" cy="479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7C11A9-9E44-7ED1-A6FA-E6BFED343782}"/>
              </a:ext>
            </a:extLst>
          </p:cNvPr>
          <p:cNvSpPr txBox="1">
            <a:spLocks/>
          </p:cNvSpPr>
          <p:nvPr/>
        </p:nvSpPr>
        <p:spPr>
          <a:xfrm>
            <a:off x="572124" y="1133631"/>
            <a:ext cx="1016583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5E9E2C-825B-9662-38E8-E740228E6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124" y="5745735"/>
            <a:ext cx="6096528" cy="280440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1A7B59BE-7AC9-F5B7-C62C-A9079D975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Halyard Display"/>
                <a:cs typeface="Halyard Display" panose="020B0604020202020204" charset="0"/>
              </a:rPr>
              <a:t>PeriPAN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Halyard Display"/>
                <a:cs typeface="Halyard Display" panose="020B0604020202020204" charset="0"/>
              </a:rPr>
              <a:t>: Total Consultations by Month &amp; Calendar Year</a:t>
            </a:r>
            <a:br>
              <a:rPr lang="en-US" dirty="0">
                <a:latin typeface="Halyard Display" panose="020B0604020202020204" charset="0"/>
                <a:cs typeface="Halyard Display" panose="020B0604020202020204" charset="0"/>
              </a:rPr>
            </a:br>
            <a:r>
              <a:rPr lang="en-US" sz="2700" i="1" dirty="0">
                <a:solidFill>
                  <a:schemeClr val="accent1">
                    <a:lumMod val="50000"/>
                  </a:schemeClr>
                </a:solidFill>
                <a:latin typeface="Halyard Display"/>
                <a:cs typeface="Halyard Display" panose="020B0604020202020204" charset="0"/>
              </a:rPr>
              <a:t>as of October 31,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CEAAEB-9A73-0DCE-A91B-3C6DDF840944}"/>
              </a:ext>
            </a:extLst>
          </p:cNvPr>
          <p:cNvSpPr txBox="1"/>
          <p:nvPr/>
        </p:nvSpPr>
        <p:spPr>
          <a:xfrm>
            <a:off x="6192090" y="3981283"/>
            <a:ext cx="1020278" cy="73866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alyard Text" panose="020B0604020202020204" charset="0"/>
                <a:ea typeface="Halyard Display Light" pitchFamily="2" charset="77"/>
                <a:cs typeface="Halyard Text" panose="020B0604020202020204" charset="0"/>
              </a:rPr>
              <a:t>Pilot Begins </a:t>
            </a:r>
          </a:p>
          <a:p>
            <a:pPr algn="ctr"/>
            <a:r>
              <a:rPr lang="en-US" sz="1400" dirty="0">
                <a:latin typeface="Halyard Text" panose="020B0604020202020204" charset="0"/>
                <a:ea typeface="Halyard Display Light" pitchFamily="2" charset="77"/>
                <a:cs typeface="Halyard Text" panose="020B0604020202020204" charset="0"/>
              </a:rPr>
              <a:t>(4 HRIs)</a:t>
            </a:r>
            <a:endParaRPr lang="en-US" sz="1400" b="0" kern="1200" dirty="0">
              <a:effectLst/>
              <a:latin typeface="Halyard Text" panose="020B0604020202020204" charset="0"/>
              <a:ea typeface="Halyard Display Light" pitchFamily="2" charset="77"/>
              <a:cs typeface="Halyard Text" panose="020B060402020202020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75A75E0-E9D6-2B91-8BAF-213725F3F95F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6702229" y="4719947"/>
            <a:ext cx="712270" cy="467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871E091-7125-F46D-F79B-BA7264FC8C82}"/>
              </a:ext>
            </a:extLst>
          </p:cNvPr>
          <p:cNvSpPr txBox="1"/>
          <p:nvPr/>
        </p:nvSpPr>
        <p:spPr>
          <a:xfrm>
            <a:off x="8834999" y="3352953"/>
            <a:ext cx="1020279" cy="73866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Halyard Text" panose="020B0604020202020204" charset="0"/>
                <a:ea typeface="Halyard Display Light" pitchFamily="2" charset="77"/>
                <a:cs typeface="Halyard Text" panose="020B0604020202020204" charset="0"/>
              </a:rPr>
              <a:t>Statewide Launch </a:t>
            </a:r>
          </a:p>
          <a:p>
            <a:pPr algn="ctr"/>
            <a:r>
              <a:rPr lang="en-US" sz="1350" dirty="0">
                <a:latin typeface="Halyard Text" panose="020B0604020202020204" charset="0"/>
                <a:ea typeface="Halyard Display Light" pitchFamily="2" charset="77"/>
                <a:cs typeface="Halyard Text" panose="020B0604020202020204" charset="0"/>
              </a:rPr>
              <a:t>(12 HRIs)</a:t>
            </a:r>
            <a:endParaRPr lang="en-US" sz="1350" b="0" kern="1200" dirty="0">
              <a:effectLst/>
              <a:latin typeface="Halyard Text" panose="020B0604020202020204" charset="0"/>
              <a:ea typeface="Halyard Display Light" pitchFamily="2" charset="77"/>
              <a:cs typeface="Halyard Text" panose="020B060402020202020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F9EEC21-79AC-21DF-3EEE-37DCD1E367CB}"/>
              </a:ext>
            </a:extLst>
          </p:cNvPr>
          <p:cNvCxnSpPr>
            <a:cxnSpLocks/>
          </p:cNvCxnSpPr>
          <p:nvPr/>
        </p:nvCxnSpPr>
        <p:spPr>
          <a:xfrm flipH="1">
            <a:off x="8574657" y="4091617"/>
            <a:ext cx="260342" cy="4717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19825A8-2C7E-6F4F-56D7-BC543232ADAB}"/>
              </a:ext>
            </a:extLst>
          </p:cNvPr>
          <p:cNvSpPr txBox="1"/>
          <p:nvPr/>
        </p:nvSpPr>
        <p:spPr>
          <a:xfrm>
            <a:off x="10350548" y="1001525"/>
            <a:ext cx="169695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b="1" kern="100" dirty="0">
                <a:effectLst/>
                <a:latin typeface="Halyard Text" panose="020B0604020202020204" charset="0"/>
                <a:ea typeface="Aptos" panose="020B0004020202020204" pitchFamily="34" charset="0"/>
                <a:cs typeface="Halyard Text" panose="020B0604020202020204" charset="0"/>
              </a:rPr>
              <a:t>Total Consultations:</a:t>
            </a:r>
            <a:endParaRPr lang="en-US" sz="1200" kern="100" dirty="0">
              <a:effectLst/>
              <a:latin typeface="Halyard Text" panose="020B0604020202020204" charset="0"/>
              <a:ea typeface="Aptos" panose="020B0004020202020204" pitchFamily="34" charset="0"/>
              <a:cs typeface="Halyard Text" panose="020B0604020202020204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Halyard Text" panose="020B0604020202020204" charset="0"/>
                <a:ea typeface="Aptos" panose="020B0004020202020204" pitchFamily="34" charset="0"/>
                <a:cs typeface="Halyard Text" panose="020B0604020202020204" charset="0"/>
              </a:rPr>
              <a:t>2022 – 94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Halyard Text" panose="020B0604020202020204" charset="0"/>
                <a:ea typeface="Aptos" panose="020B0004020202020204" pitchFamily="34" charset="0"/>
                <a:cs typeface="Halyard Text" panose="020B0604020202020204" charset="0"/>
              </a:rPr>
              <a:t>2023 – 551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Halyard Text" panose="020B0604020202020204" charset="0"/>
                <a:ea typeface="Aptos" panose="020B0004020202020204" pitchFamily="34" charset="0"/>
                <a:cs typeface="Halyard Text" panose="020B0604020202020204" charset="0"/>
              </a:rPr>
              <a:t>2024 – 1,648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Halyard Text" panose="020B0604020202020204" charset="0"/>
                <a:ea typeface="Aptos" panose="020B0004020202020204" pitchFamily="34" charset="0"/>
                <a:cs typeface="Halyard Text" panose="020B0604020202020204" charset="0"/>
              </a:rPr>
              <a:t>2025 (</a:t>
            </a:r>
            <a:r>
              <a:rPr lang="en-US" sz="1200" i="1" kern="100" dirty="0">
                <a:effectLst/>
                <a:latin typeface="Halyard Text" panose="020B0604020202020204" charset="0"/>
                <a:ea typeface="Aptos" panose="020B0004020202020204" pitchFamily="34" charset="0"/>
                <a:cs typeface="Halyard Text" panose="020B0604020202020204" charset="0"/>
              </a:rPr>
              <a:t>to date) </a:t>
            </a:r>
            <a:r>
              <a:rPr lang="en-US" sz="1200" kern="100" dirty="0">
                <a:effectLst/>
                <a:latin typeface="Halyard Text" panose="020B0604020202020204" charset="0"/>
                <a:ea typeface="Aptos" panose="020B0004020202020204" pitchFamily="34" charset="0"/>
                <a:cs typeface="Halyard Text" panose="020B0604020202020204" charset="0"/>
              </a:rPr>
              <a:t>– </a:t>
            </a:r>
            <a:r>
              <a:rPr lang="en-US" sz="1200" kern="100" dirty="0">
                <a:latin typeface="Halyard Text" panose="020B0604020202020204" charset="0"/>
                <a:ea typeface="Aptos" panose="020B0004020202020204" pitchFamily="34" charset="0"/>
                <a:cs typeface="Halyard Text" panose="020B0604020202020204" charset="0"/>
              </a:rPr>
              <a:t>2,672</a:t>
            </a:r>
            <a:endParaRPr lang="en-US" sz="1200" kern="100" dirty="0">
              <a:effectLst/>
              <a:latin typeface="Halyard Text" panose="020B0604020202020204" charset="0"/>
              <a:ea typeface="Aptos" panose="020B0004020202020204" pitchFamily="34" charset="0"/>
              <a:cs typeface="Halyard Text" panose="020B06040202020202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F4267C-8D67-10E5-26CD-994CF6226C74}"/>
              </a:ext>
            </a:extLst>
          </p:cNvPr>
          <p:cNvSpPr txBox="1"/>
          <p:nvPr/>
        </p:nvSpPr>
        <p:spPr>
          <a:xfrm>
            <a:off x="9566252" y="2010356"/>
            <a:ext cx="2490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b="1" kern="100" dirty="0">
                <a:effectLst/>
                <a:latin typeface="Halyard Text" panose="020B0604020202020204" charset="0"/>
                <a:ea typeface="Aptos" panose="020B0004020202020204" pitchFamily="34" charset="0"/>
                <a:cs typeface="Halyard Text" panose="020B0604020202020204" charset="0"/>
              </a:rPr>
              <a:t>Average Monthly Consultations:</a:t>
            </a:r>
            <a:endParaRPr lang="en-US" sz="1200" kern="100" dirty="0">
              <a:effectLst/>
              <a:latin typeface="Halyard Text" panose="020B0604020202020204" charset="0"/>
              <a:ea typeface="Aptos" panose="020B0004020202020204" pitchFamily="34" charset="0"/>
              <a:cs typeface="Halyard Text" panose="020B0604020202020204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Halyard Text" panose="020B0604020202020204" charset="0"/>
                <a:ea typeface="Aptos" panose="020B0004020202020204" pitchFamily="34" charset="0"/>
                <a:cs typeface="Halyard Text" panose="020B0604020202020204" charset="0"/>
              </a:rPr>
              <a:t>2022 – 19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Halyard Text" panose="020B0604020202020204" charset="0"/>
                <a:ea typeface="Aptos" panose="020B0004020202020204" pitchFamily="34" charset="0"/>
                <a:cs typeface="Halyard Text" panose="020B0604020202020204" charset="0"/>
              </a:rPr>
              <a:t>2023 – 46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Halyard Text" panose="020B0604020202020204" charset="0"/>
                <a:ea typeface="Aptos" panose="020B0004020202020204" pitchFamily="34" charset="0"/>
                <a:cs typeface="Halyard Text" panose="020B0604020202020204" charset="0"/>
              </a:rPr>
              <a:t>2024 – 137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Halyard Text" panose="020B0604020202020204" charset="0"/>
                <a:ea typeface="Aptos" panose="020B0004020202020204" pitchFamily="34" charset="0"/>
                <a:cs typeface="Halyard Text" panose="020B0604020202020204" charset="0"/>
              </a:rPr>
              <a:t>2025 (</a:t>
            </a:r>
            <a:r>
              <a:rPr lang="en-US" sz="1200" i="1" kern="100" dirty="0">
                <a:effectLst/>
                <a:latin typeface="Halyard Text" panose="020B0604020202020204" charset="0"/>
                <a:ea typeface="Aptos" panose="020B0004020202020204" pitchFamily="34" charset="0"/>
                <a:cs typeface="Halyard Text" panose="020B0604020202020204" charset="0"/>
              </a:rPr>
              <a:t>to date</a:t>
            </a:r>
            <a:r>
              <a:rPr lang="en-US" sz="1200" kern="100" dirty="0">
                <a:effectLst/>
                <a:latin typeface="Halyard Text" panose="020B0604020202020204" charset="0"/>
                <a:ea typeface="Aptos" panose="020B0004020202020204" pitchFamily="34" charset="0"/>
                <a:cs typeface="Halyard Text" panose="020B0604020202020204" charset="0"/>
              </a:rPr>
              <a:t>) – 267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7022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AAA909AA-029A-48FB-A0CB-387CDCD04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BDBA442-315C-C929-64FC-E91CB562727C}"/>
              </a:ext>
            </a:extLst>
          </p:cNvPr>
          <p:cNvGraphicFramePr/>
          <p:nvPr/>
        </p:nvGraphicFramePr>
        <p:xfrm>
          <a:off x="1183386" y="1423021"/>
          <a:ext cx="10163737" cy="5000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itle 6">
            <a:extLst>
              <a:ext uri="{FF2B5EF4-FFF2-40B4-BE49-F238E27FC236}">
                <a16:creationId xmlns:a16="http://schemas.microsoft.com/office/drawing/2014/main" id="{AED87509-4E55-5910-538F-9D0E8B51DCB4}"/>
              </a:ext>
            </a:extLst>
          </p:cNvPr>
          <p:cNvSpPr txBox="1">
            <a:spLocks/>
          </p:cNvSpPr>
          <p:nvPr/>
        </p:nvSpPr>
        <p:spPr>
          <a:xfrm>
            <a:off x="896470" y="213326"/>
            <a:ext cx="11286771" cy="6695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Avenir Medium" panose="02000503020000020003" pitchFamily="2" charset="0"/>
                <a:ea typeface="Avenir Medium" panose="02000503020000020003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1E54"/>
                </a:solidFill>
                <a:effectLst/>
                <a:uLnTx/>
                <a:uFillTx/>
                <a:latin typeface="Halyard Display" panose="020B0604020202020204" charset="0"/>
                <a:cs typeface="+mj-cs"/>
              </a:rPr>
              <a:t>PeriPAN: Provider Consultations by Type (Psychiatry &amp; Non-Psychiatry),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331E54"/>
                </a:solidFill>
                <a:effectLst/>
                <a:uLnTx/>
                <a:uFillTx/>
                <a:latin typeface="Halyard Display" panose="020B0604020202020204" charset="0"/>
                <a:cs typeface="+mj-cs"/>
              </a:rPr>
              <a:t>August 2025 – October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7690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8B9D8-58F7-4B70-B0D0-0E0BF88AF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331E54"/>
                </a:solidFill>
                <a:latin typeface="Halyard Display"/>
                <a:cs typeface="Halyard Display"/>
              </a:rPr>
              <a:t>PeriPAN: Direct Patient Consultations by Month</a:t>
            </a:r>
            <a:br>
              <a:rPr lang="en-US" dirty="0">
                <a:solidFill>
                  <a:srgbClr val="331E54"/>
                </a:solidFill>
              </a:rPr>
            </a:br>
            <a:r>
              <a:rPr lang="en-US" sz="2700" i="1" dirty="0">
                <a:solidFill>
                  <a:srgbClr val="331E54"/>
                </a:solidFill>
                <a:latin typeface="Halyard Display"/>
                <a:cs typeface="Halyard Display"/>
              </a:rPr>
              <a:t>as of October 31, 2025</a:t>
            </a:r>
            <a:endParaRPr lang="en-US" dirty="0">
              <a:solidFill>
                <a:srgbClr val="331E5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6697CD-E904-492D-BDE9-7DABE083F7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"/>
                <a:sym typeface="Aveni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"/>
              <a:sym typeface="Avenir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7B113F9-A3FB-4DDE-9248-F1E789859BC7}"/>
              </a:ext>
            </a:extLst>
          </p:cNvPr>
          <p:cNvGraphicFramePr/>
          <p:nvPr/>
        </p:nvGraphicFramePr>
        <p:xfrm>
          <a:off x="355832" y="1303143"/>
          <a:ext cx="11170483" cy="458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E21E788-CB16-4190-85F3-A22EED9D7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40" y="5695581"/>
            <a:ext cx="6096528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56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57EAEB0-59CA-2404-7BBA-E4BBDC58D2AA}"/>
              </a:ext>
            </a:extLst>
          </p:cNvPr>
          <p:cNvGraphicFramePr>
            <a:graphicFrameLocks noGrp="1"/>
          </p:cNvGraphicFramePr>
          <p:nvPr>
            <p:ph sz="quarter" idx="11"/>
          </p:nvPr>
        </p:nvGraphicFramePr>
        <p:xfrm>
          <a:off x="1066800" y="1380564"/>
          <a:ext cx="10898046" cy="485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AA909AA-029A-48FB-A0CB-387CDCD04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D4467A7F-D759-5654-0CD2-4ED8294CA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8444"/>
            <a:ext cx="11001554" cy="67898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31E54"/>
                </a:solidFill>
                <a:latin typeface="Halyard Display" panose="020B0604020202020204" charset="0"/>
              </a:rPr>
              <a:t>PeriPAN: Percent of Unique Physician Users by Type </a:t>
            </a:r>
            <a:br>
              <a:rPr lang="en-US" dirty="0">
                <a:solidFill>
                  <a:srgbClr val="331E54"/>
                </a:solidFill>
                <a:latin typeface="Halyard Display" panose="020B0604020202020204" charset="0"/>
              </a:rPr>
            </a:br>
            <a:r>
              <a:rPr lang="en-US" sz="2200" i="1" dirty="0">
                <a:solidFill>
                  <a:srgbClr val="331E54"/>
                </a:solidFill>
                <a:latin typeface="Halyard Display" panose="020B0604020202020204" charset="0"/>
              </a:rPr>
              <a:t>as of October 31,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343CBD-E28E-48B7-B7D0-982AFC92605E}"/>
              </a:ext>
            </a:extLst>
          </p:cNvPr>
          <p:cNvSpPr txBox="1"/>
          <p:nvPr/>
        </p:nvSpPr>
        <p:spPr>
          <a:xfrm>
            <a:off x="7010835" y="2026956"/>
            <a:ext cx="252135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lyard Text" pitchFamily="50" charset="0"/>
                <a:ea typeface="Halyard Display Light" pitchFamily="2" charset="77"/>
                <a:cs typeface="+mn-cs"/>
              </a:rPr>
              <a:t>To date, physicians account for 67% of unique PeriPAN users.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2548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AF77F-A5F5-2DC1-3887-ABA7A78C6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DE4236-EAC3-DF1E-5120-3EC4F5E73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450376"/>
            <a:ext cx="3794125" cy="5080848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 dirty="0">
                <a:latin typeface="Avenir Medium"/>
                <a:cs typeface="Arial"/>
              </a:rPr>
              <a:t>Completed Projects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A52FC-6148-4CDB-4234-FE7461DFEBE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lIns="91440" tIns="45720" rIns="91440" bIns="45720" anchor="ctr"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1E54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HHSC Collaboration -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1E54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PeriPAN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1E54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 + YOU = Improved Outcomes for Women in Texas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1E54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WHY – Examine the current state of perinatal mental health in Texas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1E54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WHAT – Identify strategies to screen and assess symptoms quickly and consistently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1E54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HOW – Discuss how to incorporate PeriPAN support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1E54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ACOG District XI Council &amp; Junior Fellow Council 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1E54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Distribution of OB Pocket Card and associated materials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1E54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56 Council and Junior Council OBs attended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1E54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MGH National Pregnancy Registry for Psychiatric Medications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1E54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Dr. Marlene Freeman 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1E54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Opportunities for support and potential collaborations 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1E54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Highlight Postpartum Psychosis Project</a:t>
            </a:r>
          </a:p>
        </p:txBody>
      </p:sp>
    </p:spTree>
    <p:extLst>
      <p:ext uri="{BB962C8B-B14F-4D97-AF65-F5344CB8AC3E}">
        <p14:creationId xmlns:p14="http://schemas.microsoft.com/office/powerpoint/2010/main" val="18279495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660FFE2-C8BE-4A1A-91F5-6687CF872397}" vid="{A5A02C62-A225-4102-A867-A4E4C83FF67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660FFE2-C8BE-4A1A-91F5-6687CF872397}" vid="{A5A02C62-A225-4102-A867-A4E4C83FF679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660FFE2-C8BE-4A1A-91F5-6687CF872397}" vid="{A5A02C62-A225-4102-A867-A4E4C83FF679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22E93F7-65D9-4862-9A45-8F30DA9ECA9E}" vid="{A3B2D8F9-E74D-4ED2-8E4B-00A9B9867E77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22E93F7-65D9-4862-9A45-8F30DA9ECA9E}" vid="{A3B2D8F9-E74D-4ED2-8E4B-00A9B9867E7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6d5123-e1cb-4a6a-adf0-63854dce486e" xsi:nil="true"/>
    <i1904e95db6a47188f554d293b82eae0 xmlns="bc6d5123-e1cb-4a6a-adf0-63854dce486e">
      <Terms xmlns="http://schemas.microsoft.com/office/infopath/2007/PartnerControls"/>
    </i1904e95db6a47188f554d293b82eae0>
    <k4c026a91c0f4cde8fbe4cf9e9fc1201 xmlns="bc6d5123-e1cb-4a6a-adf0-63854dce486e">
      <Terms xmlns="http://schemas.microsoft.com/office/infopath/2007/PartnerControls"/>
    </k4c026a91c0f4cde8fbe4cf9e9fc1201>
    <lc82855a9fb5425198445e698769f51a xmlns="bc6d5123-e1cb-4a6a-adf0-63854dce486e">
      <Terms xmlns="http://schemas.microsoft.com/office/infopath/2007/PartnerControls"/>
    </lc82855a9fb5425198445e698769f51a>
    <pad69e2316a4411e93b443eaf94ad685 xmlns="bc6d5123-e1cb-4a6a-adf0-63854dce486e">
      <Terms xmlns="http://schemas.microsoft.com/office/infopath/2007/PartnerControls"/>
    </pad69e2316a4411e93b443eaf94ad685>
  </documentManagement>
</p:properties>
</file>

<file path=customXml/item3.xml><?xml version="1.0" encoding="utf-8"?>
<?mso-contentType ?>
<SharedContentType xmlns="Microsoft.SharePoint.Taxonomy.ContentTypeSync" SourceId="9ed3806f-b6ab-496c-883f-16d5fb25bd62" ContentTypeId="0x0101004667D1510EE0504FB2813E0891C78B03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TCMHCC Doc" ma:contentTypeID="0x0101004667D1510EE0504FB2813E0891C78B0300C5F07EC001BB6E4DA4547D9AEF1F211D" ma:contentTypeVersion="10" ma:contentTypeDescription="" ma:contentTypeScope="" ma:versionID="2f853f19b25342cc6529d6b339fa3c12">
  <xsd:schema xmlns:xsd="http://www.w3.org/2001/XMLSchema" xmlns:xs="http://www.w3.org/2001/XMLSchema" xmlns:p="http://schemas.microsoft.com/office/2006/metadata/properties" xmlns:ns2="bc6d5123-e1cb-4a6a-adf0-63854dce486e" targetNamespace="http://schemas.microsoft.com/office/2006/metadata/properties" ma:root="true" ma:fieldsID="89646333632f4c486c5b416c9b87278b" ns2:_=""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i1904e95db6a47188f554d293b82eae0" minOccurs="0"/>
                <xsd:element ref="ns2:TaxCatchAll" minOccurs="0"/>
                <xsd:element ref="ns2:TaxCatchAllLabel" minOccurs="0"/>
                <xsd:element ref="ns2:lc82855a9fb5425198445e698769f51a" minOccurs="0"/>
                <xsd:element ref="ns2:k4c026a91c0f4cde8fbe4cf9e9fc1201" minOccurs="0"/>
                <xsd:element ref="ns2:pad69e2316a4411e93b443eaf94ad685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i1904e95db6a47188f554d293b82eae0" ma:index="8" nillable="true" ma:taxonomy="true" ma:internalName="i1904e95db6a47188f554d293b82eae0" ma:taxonomyFieldName="TCMHCC_x0020_Doc" ma:displayName="Doc Type" ma:default="" ma:fieldId="{21904e95-db6a-4718-8f55-4d293b82eae0}" ma:taxonomyMulti="true" ma:sspId="9ed3806f-b6ab-496c-883f-16d5fb25bd62" ma:termSetId="ac4bc0d6-13c5-43e2-84bf-054abc5accd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99467ac7-14f5-49b9-8f7c-659e3966369f}" ma:internalName="TaxCatchAll" ma:showField="CatchAllData" ma:web="164cf0c1-e0ce-4e2e-b627-319e4f7cff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99467ac7-14f5-49b9-8f7c-659e3966369f}" ma:internalName="TaxCatchAllLabel" ma:readOnly="true" ma:showField="CatchAllDataLabel" ma:web="164cf0c1-e0ce-4e2e-b627-319e4f7cff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c82855a9fb5425198445e698769f51a" ma:index="12" nillable="true" ma:taxonomy="true" ma:internalName="lc82855a9fb5425198445e698769f51a" ma:taxonomyFieldName="TCHMCCProgram" ma:displayName="TCMHCCProgram" ma:fieldId="{5c82855a-9fb5-4251-9844-5e698769f51a}" ma:sspId="9ed3806f-b6ab-496c-883f-16d5fb25bd62" ma:termSetId="bbf6cad0-0dfd-4e3e-9a40-a7a6a0b952b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4c026a91c0f4cde8fbe4cf9e9fc1201" ma:index="14" nillable="true" ma:taxonomy="true" ma:internalName="k4c026a91c0f4cde8fbe4cf9e9fc1201" ma:taxonomyFieldName="TCMHCCInstitution" ma:displayName="Institution" ma:default="" ma:fieldId="{44c026a9-1c0f-4cde-8fbe-4cf9e9fc1201}" ma:sspId="9ed3806f-b6ab-496c-883f-16d5fb25bd62" ma:termSetId="50b159ec-de75-4f1f-baf4-cc3ccb629e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ad69e2316a4411e93b443eaf94ad685" ma:index="16" nillable="true" ma:taxonomy="true" ma:internalName="pad69e2316a4411e93b443eaf94ad685" ma:taxonomyFieldName="TCMHCCAudience" ma:displayName="Audience" ma:default="" ma:fieldId="{9ad69e23-16a4-411e-93b4-43eaf94ad685}" ma:sspId="9ed3806f-b6ab-496c-883f-16d5fb25bd62" ma:termSetId="21934be6-03bc-40c7-b7c6-996558e6fea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231E5F-B89B-408E-84DB-64311633C3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9D421B-E19C-4113-BDD7-C74E6500D42A}">
  <ds:schemaRefs>
    <ds:schemaRef ds:uri="bf1c0422-254a-4e38-b882-a295340e733c"/>
    <ds:schemaRef ds:uri="f106231b-634b-43d4-8aff-6aead5a4656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bc6d5123-e1cb-4a6a-adf0-63854dce486e"/>
  </ds:schemaRefs>
</ds:datastoreItem>
</file>

<file path=customXml/itemProps3.xml><?xml version="1.0" encoding="utf-8"?>
<ds:datastoreItem xmlns:ds="http://schemas.openxmlformats.org/officeDocument/2006/customXml" ds:itemID="{2C64E20A-58FD-464C-97E8-FD6713E328DE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1F6B120E-EC4F-47A3-B230-C96540638C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6d5123-e1cb-4a6a-adf0-63854dce48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CPAN PeriPAN-Template (1)</Template>
  <TotalTime>113</TotalTime>
  <Words>983</Words>
  <Application>Microsoft Office PowerPoint</Application>
  <PresentationFormat>Widescreen</PresentationFormat>
  <Paragraphs>141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3_Office Theme</vt:lpstr>
      <vt:lpstr>1_Office Theme</vt:lpstr>
      <vt:lpstr>2_Office Theme</vt:lpstr>
      <vt:lpstr>4_Office Theme</vt:lpstr>
      <vt:lpstr>5_Office Theme</vt:lpstr>
      <vt:lpstr>Centralized Operations  Support Hub (COSH)   </vt:lpstr>
      <vt:lpstr>PowerPoint Presentation</vt:lpstr>
      <vt:lpstr>PeriPAN: Enrollment As of October 31, 2025  • 1286 OB/GYNs  • 308 OB clinics  • 77 Women’s or Maternal Health clinics  • 31 Midwifery practices</vt:lpstr>
      <vt:lpstr>PeriPAN: Consultation Volume &amp; Staff Engagement, as of October 31, 2025</vt:lpstr>
      <vt:lpstr>PeriPAN: Total Consultations by Month &amp; Calendar Year as of October 31, 2025</vt:lpstr>
      <vt:lpstr>PowerPoint Presentation</vt:lpstr>
      <vt:lpstr>PeriPAN: Direct Patient Consultations by Month as of October 31, 2025</vt:lpstr>
      <vt:lpstr>PeriPAN: Percent of Unique Physician Users by Type  as of October 31, 2025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jenn.erdige@ttuhsc.edu</dc:creator>
  <cp:lastModifiedBy>Erdige, Jenn</cp:lastModifiedBy>
  <cp:revision>41</cp:revision>
  <dcterms:created xsi:type="dcterms:W3CDTF">2024-02-08T21:21:47Z</dcterms:created>
  <dcterms:modified xsi:type="dcterms:W3CDTF">2025-11-25T16:47:46Z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0x0101004667D1510EE0504FB2813E0891C78B0300C5F07EC001BB6E4DA4547D9AEF1F211D</vt:lpwstr>
  </property>
  <property fmtid="{D5CDD505-2E9C-101B-9397-08002B2CF9AE}" pid="3" name="MediaServiceImageTags">
    <vt:lpwstr/>
  </property>
  <property fmtid="{D5CDD505-2E9C-101B-9397-08002B2CF9AE}" pid="4" name="TCMHCCInstitution">
    <vt:lpwstr/>
  </property>
  <property fmtid="{D5CDD505-2E9C-101B-9397-08002B2CF9AE}" pid="5" name="TCHMCCProgram">
    <vt:lpwstr/>
  </property>
  <property fmtid="{D5CDD505-2E9C-101B-9397-08002B2CF9AE}" pid="6" name="TCMHCC Doc">
    <vt:lpwstr/>
  </property>
  <property fmtid="{D5CDD505-2E9C-101B-9397-08002B2CF9AE}" pid="7" name="TCMHCC_x0020_Doc">
    <vt:lpwstr/>
  </property>
  <property fmtid="{D5CDD505-2E9C-101B-9397-08002B2CF9AE}" pid="8" name="TCMHCCAudience">
    <vt:lpwstr/>
  </property>
</Properties>
</file>