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21" r:id="rId6"/>
    <p:sldMasterId id="2147483683" r:id="rId7"/>
    <p:sldMasterId id="2147483702" r:id="rId8"/>
  </p:sldMasterIdLst>
  <p:notesMasterIdLst>
    <p:notesMasterId r:id="rId25"/>
  </p:notesMasterIdLst>
  <p:sldIdLst>
    <p:sldId id="257" r:id="rId9"/>
    <p:sldId id="321" r:id="rId10"/>
    <p:sldId id="349" r:id="rId11"/>
    <p:sldId id="390" r:id="rId12"/>
    <p:sldId id="391" r:id="rId13"/>
    <p:sldId id="392" r:id="rId14"/>
    <p:sldId id="383" r:id="rId15"/>
    <p:sldId id="382" r:id="rId16"/>
    <p:sldId id="400" r:id="rId17"/>
    <p:sldId id="399" r:id="rId18"/>
    <p:sldId id="370" r:id="rId19"/>
    <p:sldId id="395" r:id="rId20"/>
    <p:sldId id="343" r:id="rId21"/>
    <p:sldId id="338" r:id="rId22"/>
    <p:sldId id="385" r:id="rId23"/>
    <p:sldId id="3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6A"/>
    <a:srgbClr val="E0E6E6"/>
    <a:srgbClr val="EBCAB8"/>
    <a:srgbClr val="331E54"/>
    <a:srgbClr val="3C3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DF468-BA27-F2F1-C943-E21D57385991}" v="106" dt="2025-11-24T15:29:00.682"/>
    <p1510:client id="{C8C59874-BF9F-0C46-0579-94E2183B7F4C}" v="10" dt="2025-11-24T15:27:10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tiz, Edith J" userId="d59c95b8-1640-485e-8ad0-c624f859d090" providerId="ADAL" clId="{21A22014-726D-44B0-9470-EC773F8BDB1A}"/>
    <pc:docChg chg="custSel modSld">
      <pc:chgData name="Ortiz, Edith J" userId="d59c95b8-1640-485e-8ad0-c624f859d090" providerId="ADAL" clId="{21A22014-726D-44B0-9470-EC773F8BDB1A}" dt="2025-11-20T22:13:10.060" v="1" actId="27636"/>
      <pc:docMkLst>
        <pc:docMk/>
      </pc:docMkLst>
      <pc:sldChg chg="modSp mod">
        <pc:chgData name="Ortiz, Edith J" userId="d59c95b8-1640-485e-8ad0-c624f859d090" providerId="ADAL" clId="{21A22014-726D-44B0-9470-EC773F8BDB1A}" dt="2025-11-20T22:13:10.060" v="1" actId="27636"/>
        <pc:sldMkLst>
          <pc:docMk/>
          <pc:sldMk cId="230503820" sldId="385"/>
        </pc:sldMkLst>
        <pc:spChg chg="mod">
          <ac:chgData name="Ortiz, Edith J" userId="d59c95b8-1640-485e-8ad0-c624f859d090" providerId="ADAL" clId="{21A22014-726D-44B0-9470-EC773F8BDB1A}" dt="2025-11-20T22:13:10.060" v="1" actId="27636"/>
          <ac:spMkLst>
            <pc:docMk/>
            <pc:sldMk cId="230503820" sldId="385"/>
            <ac:spMk id="2" creationId="{1F4A3D19-C4E5-E79F-5B13-5AD59FFB3352}"/>
          </ac:spMkLst>
        </pc:spChg>
      </pc:sldChg>
      <pc:sldChg chg="modSp mod">
        <pc:chgData name="Ortiz, Edith J" userId="d59c95b8-1640-485e-8ad0-c624f859d090" providerId="ADAL" clId="{21A22014-726D-44B0-9470-EC773F8BDB1A}" dt="2025-11-20T22:13:03.814" v="0" actId="404"/>
        <pc:sldMkLst>
          <pc:docMk/>
          <pc:sldMk cId="3670958242" sldId="400"/>
        </pc:sldMkLst>
        <pc:spChg chg="mod">
          <ac:chgData name="Ortiz, Edith J" userId="d59c95b8-1640-485e-8ad0-c624f859d090" providerId="ADAL" clId="{21A22014-726D-44B0-9470-EC773F8BDB1A}" dt="2025-11-20T22:13:03.814" v="0" actId="404"/>
          <ac:spMkLst>
            <pc:docMk/>
            <pc:sldMk cId="3670958242" sldId="400"/>
            <ac:spMk id="3" creationId="{DEEA52FC-6148-4CDB-4234-FE7461DFEBE0}"/>
          </ac:spMkLst>
        </pc:spChg>
      </pc:sldChg>
    </pc:docChg>
  </pc:docChgLst>
  <pc:docChgLst>
    <pc:chgData name="Steenberger, Ashley" userId="S::asteenberger@utsystem.edu::8067ff17-3e2c-4622-b3f2-801fefbd2d06" providerId="AD" clId="Web-{C8C59874-BF9F-0C46-0579-94E2183B7F4C}"/>
    <pc:docChg chg="modSld">
      <pc:chgData name="Steenberger, Ashley" userId="S::asteenberger@utsystem.edu::8067ff17-3e2c-4622-b3f2-801fefbd2d06" providerId="AD" clId="Web-{C8C59874-BF9F-0C46-0579-94E2183B7F4C}" dt="2025-11-24T15:27:10.784" v="9" actId="14100"/>
      <pc:docMkLst>
        <pc:docMk/>
      </pc:docMkLst>
      <pc:sldChg chg="modSp">
        <pc:chgData name="Steenberger, Ashley" userId="S::asteenberger@utsystem.edu::8067ff17-3e2c-4622-b3f2-801fefbd2d06" providerId="AD" clId="Web-{C8C59874-BF9F-0C46-0579-94E2183B7F4C}" dt="2025-11-24T15:24:24.752" v="1"/>
        <pc:sldMkLst>
          <pc:docMk/>
          <pc:sldMk cId="2506690998" sldId="349"/>
        </pc:sldMkLst>
        <pc:picChg chg="mod">
          <ac:chgData name="Steenberger, Ashley" userId="S::asteenberger@utsystem.edu::8067ff17-3e2c-4622-b3f2-801fefbd2d06" providerId="AD" clId="Web-{C8C59874-BF9F-0C46-0579-94E2183B7F4C}" dt="2025-11-24T15:24:24.752" v="1"/>
          <ac:picMkLst>
            <pc:docMk/>
            <pc:sldMk cId="2506690998" sldId="349"/>
            <ac:picMk id="2" creationId="{26C8ADED-C55D-8541-2012-15FA21E6984B}"/>
          </ac:picMkLst>
        </pc:picChg>
      </pc:sldChg>
      <pc:sldChg chg="modSp">
        <pc:chgData name="Steenberger, Ashley" userId="S::asteenberger@utsystem.edu::8067ff17-3e2c-4622-b3f2-801fefbd2d06" providerId="AD" clId="Web-{C8C59874-BF9F-0C46-0579-94E2183B7F4C}" dt="2025-11-24T15:26:30.081" v="6" actId="14100"/>
        <pc:sldMkLst>
          <pc:docMk/>
          <pc:sldMk cId="1184972034" sldId="382"/>
        </pc:sldMkLst>
        <pc:spChg chg="mod">
          <ac:chgData name="Steenberger, Ashley" userId="S::asteenberger@utsystem.edu::8067ff17-3e2c-4622-b3f2-801fefbd2d06" providerId="AD" clId="Web-{C8C59874-BF9F-0C46-0579-94E2183B7F4C}" dt="2025-11-24T15:26:30.081" v="6" actId="14100"/>
          <ac:spMkLst>
            <pc:docMk/>
            <pc:sldMk cId="1184972034" sldId="382"/>
            <ac:spMk id="2" creationId="{D7D40169-895D-35E6-11FE-37348C3C3CEB}"/>
          </ac:spMkLst>
        </pc:spChg>
      </pc:sldChg>
      <pc:sldChg chg="modSp">
        <pc:chgData name="Steenberger, Ashley" userId="S::asteenberger@utsystem.edu::8067ff17-3e2c-4622-b3f2-801fefbd2d06" providerId="AD" clId="Web-{C8C59874-BF9F-0C46-0579-94E2183B7F4C}" dt="2025-11-24T15:27:10.784" v="9" actId="14100"/>
        <pc:sldMkLst>
          <pc:docMk/>
          <pc:sldMk cId="230503820" sldId="385"/>
        </pc:sldMkLst>
        <pc:spChg chg="mod">
          <ac:chgData name="Steenberger, Ashley" userId="S::asteenberger@utsystem.edu::8067ff17-3e2c-4622-b3f2-801fefbd2d06" providerId="AD" clId="Web-{C8C59874-BF9F-0C46-0579-94E2183B7F4C}" dt="2025-11-24T15:27:10.784" v="9" actId="14100"/>
          <ac:spMkLst>
            <pc:docMk/>
            <pc:sldMk cId="230503820" sldId="385"/>
            <ac:spMk id="2" creationId="{1F4A3D19-C4E5-E79F-5B13-5AD59FFB3352}"/>
          </ac:spMkLst>
        </pc:spChg>
      </pc:sldChg>
      <pc:sldChg chg="modSp">
        <pc:chgData name="Steenberger, Ashley" userId="S::asteenberger@utsystem.edu::8067ff17-3e2c-4622-b3f2-801fefbd2d06" providerId="AD" clId="Web-{C8C59874-BF9F-0C46-0579-94E2183B7F4C}" dt="2025-11-24T15:25:13.315" v="3"/>
        <pc:sldMkLst>
          <pc:docMk/>
          <pc:sldMk cId="1334162894" sldId="391"/>
        </pc:sldMkLst>
        <pc:picChg chg="mod modCrop">
          <ac:chgData name="Steenberger, Ashley" userId="S::asteenberger@utsystem.edu::8067ff17-3e2c-4622-b3f2-801fefbd2d06" providerId="AD" clId="Web-{C8C59874-BF9F-0C46-0579-94E2183B7F4C}" dt="2025-11-24T15:25:13.315" v="3"/>
          <ac:picMkLst>
            <pc:docMk/>
            <pc:sldMk cId="1334162894" sldId="391"/>
            <ac:picMk id="4" creationId="{AFCA0AEC-BE0F-BF3B-8DA2-4345C4BE26C7}"/>
          </ac:picMkLst>
        </pc:picChg>
      </pc:sldChg>
      <pc:sldChg chg="modSp">
        <pc:chgData name="Steenberger, Ashley" userId="S::asteenberger@utsystem.edu::8067ff17-3e2c-4622-b3f2-801fefbd2d06" providerId="AD" clId="Web-{C8C59874-BF9F-0C46-0579-94E2183B7F4C}" dt="2025-11-24T15:26:38.284" v="8" actId="14100"/>
        <pc:sldMkLst>
          <pc:docMk/>
          <pc:sldMk cId="3670958242" sldId="400"/>
        </pc:sldMkLst>
        <pc:spChg chg="mod">
          <ac:chgData name="Steenberger, Ashley" userId="S::asteenberger@utsystem.edu::8067ff17-3e2c-4622-b3f2-801fefbd2d06" providerId="AD" clId="Web-{C8C59874-BF9F-0C46-0579-94E2183B7F4C}" dt="2025-11-24T15:26:38.284" v="8" actId="14100"/>
          <ac:spMkLst>
            <pc:docMk/>
            <pc:sldMk cId="3670958242" sldId="400"/>
            <ac:spMk id="2" creationId="{A4DE4236-EAC3-DF1E-5120-3EC4F5E735BE}"/>
          </ac:spMkLst>
        </pc:spChg>
      </pc:sldChg>
    </pc:docChg>
  </pc:docChgLst>
  <pc:docChgLst>
    <pc:chgData name="McCorkle, Lainie" userId="S::lmccorkle@utsystem.edu::50561595-1278-4a0a-ba5f-c2e7eeb9b9cc" providerId="AD" clId="Web-{047DF468-BA27-F2F1-C943-E21D57385991}"/>
    <pc:docChg chg="mod modSld modMainMaster">
      <pc:chgData name="McCorkle, Lainie" userId="S::lmccorkle@utsystem.edu::50561595-1278-4a0a-ba5f-c2e7eeb9b9cc" providerId="AD" clId="Web-{047DF468-BA27-F2F1-C943-E21D57385991}" dt="2025-11-24T15:29:00.682" v="95" actId="20577"/>
      <pc:docMkLst>
        <pc:docMk/>
      </pc:docMkLst>
      <pc:sldChg chg="modSp">
        <pc:chgData name="McCorkle, Lainie" userId="S::lmccorkle@utsystem.edu::50561595-1278-4a0a-ba5f-c2e7eeb9b9cc" providerId="AD" clId="Web-{047DF468-BA27-F2F1-C943-E21D57385991}" dt="2025-11-24T15:21:04.054" v="10" actId="1076"/>
        <pc:sldMkLst>
          <pc:docMk/>
          <pc:sldMk cId="3261034336" sldId="257"/>
        </pc:sldMkLst>
        <pc:spChg chg="mod">
          <ac:chgData name="McCorkle, Lainie" userId="S::lmccorkle@utsystem.edu::50561595-1278-4a0a-ba5f-c2e7eeb9b9cc" providerId="AD" clId="Web-{047DF468-BA27-F2F1-C943-E21D57385991}" dt="2025-11-24T15:21:04.054" v="10" actId="1076"/>
          <ac:spMkLst>
            <pc:docMk/>
            <pc:sldMk cId="3261034336" sldId="257"/>
            <ac:spMk id="2" creationId="{E3405BCB-FC31-E252-3D1E-762D8C772D13}"/>
          </ac:spMkLst>
        </pc:spChg>
        <pc:spChg chg="mod">
          <ac:chgData name="McCorkle, Lainie" userId="S::lmccorkle@utsystem.edu::50561595-1278-4a0a-ba5f-c2e7eeb9b9cc" providerId="AD" clId="Web-{047DF468-BA27-F2F1-C943-E21D57385991}" dt="2025-11-24T15:20:22.397" v="1" actId="20577"/>
          <ac:spMkLst>
            <pc:docMk/>
            <pc:sldMk cId="3261034336" sldId="257"/>
            <ac:spMk id="4" creationId="{35B6313C-8262-4518-51DB-38B1F0B66790}"/>
          </ac:spMkLst>
        </pc:spChg>
        <pc:spChg chg="mod">
          <ac:chgData name="McCorkle, Lainie" userId="S::lmccorkle@utsystem.edu::50561595-1278-4a0a-ba5f-c2e7eeb9b9cc" providerId="AD" clId="Web-{047DF468-BA27-F2F1-C943-E21D57385991}" dt="2025-11-24T15:20:33.881" v="4" actId="20577"/>
          <ac:spMkLst>
            <pc:docMk/>
            <pc:sldMk cId="3261034336" sldId="257"/>
            <ac:spMk id="5" creationId="{D374261C-5913-2EF9-0C31-4F4CB178B6BF}"/>
          </ac:spMkLst>
        </pc:spChg>
      </pc:sldChg>
      <pc:sldChg chg="addSp modSp">
        <pc:chgData name="McCorkle, Lainie" userId="S::lmccorkle@utsystem.edu::50561595-1278-4a0a-ba5f-c2e7eeb9b9cc" providerId="AD" clId="Web-{047DF468-BA27-F2F1-C943-E21D57385991}" dt="2025-11-24T15:28:17.510" v="82" actId="20577"/>
        <pc:sldMkLst>
          <pc:docMk/>
          <pc:sldMk cId="3347828904" sldId="338"/>
        </pc:sldMkLst>
        <pc:spChg chg="mod">
          <ac:chgData name="McCorkle, Lainie" userId="S::lmccorkle@utsystem.edu::50561595-1278-4a0a-ba5f-c2e7eeb9b9cc" providerId="AD" clId="Web-{047DF468-BA27-F2F1-C943-E21D57385991}" dt="2025-11-24T15:28:17.510" v="82" actId="20577"/>
          <ac:spMkLst>
            <pc:docMk/>
            <pc:sldMk cId="3347828904" sldId="338"/>
            <ac:spMk id="2" creationId="{DEF38468-7ADD-A574-2ED2-3CFAF03A629B}"/>
          </ac:spMkLst>
        </pc:spChg>
        <pc:spChg chg="add mod">
          <ac:chgData name="McCorkle, Lainie" userId="S::lmccorkle@utsystem.edu::50561595-1278-4a0a-ba5f-c2e7eeb9b9cc" providerId="AD" clId="Web-{047DF468-BA27-F2F1-C943-E21D57385991}" dt="2025-11-24T15:26:20.916" v="53"/>
          <ac:spMkLst>
            <pc:docMk/>
            <pc:sldMk cId="3347828904" sldId="338"/>
            <ac:spMk id="3" creationId="{80C1AFE3-9237-2A0C-E709-E3608EF40790}"/>
          </ac:spMkLst>
        </pc:spChg>
      </pc:sldChg>
      <pc:sldChg chg="addSp modSp">
        <pc:chgData name="McCorkle, Lainie" userId="S::lmccorkle@utsystem.edu::50561595-1278-4a0a-ba5f-c2e7eeb9b9cc" providerId="AD" clId="Web-{047DF468-BA27-F2F1-C943-E21D57385991}" dt="2025-11-24T15:28:12.916" v="81" actId="20577"/>
        <pc:sldMkLst>
          <pc:docMk/>
          <pc:sldMk cId="1714042824" sldId="343"/>
        </pc:sldMkLst>
        <pc:spChg chg="mod">
          <ac:chgData name="McCorkle, Lainie" userId="S::lmccorkle@utsystem.edu::50561595-1278-4a0a-ba5f-c2e7eeb9b9cc" providerId="AD" clId="Web-{047DF468-BA27-F2F1-C943-E21D57385991}" dt="2025-11-24T15:28:12.916" v="81" actId="20577"/>
          <ac:spMkLst>
            <pc:docMk/>
            <pc:sldMk cId="1714042824" sldId="343"/>
            <ac:spMk id="2" creationId="{AAF25B61-510D-1D15-EA1E-E28F7D421186}"/>
          </ac:spMkLst>
        </pc:spChg>
        <pc:spChg chg="add mod">
          <ac:chgData name="McCorkle, Lainie" userId="S::lmccorkle@utsystem.edu::50561595-1278-4a0a-ba5f-c2e7eeb9b9cc" providerId="AD" clId="Web-{047DF468-BA27-F2F1-C943-E21D57385991}" dt="2025-11-24T15:26:20.916" v="53"/>
          <ac:spMkLst>
            <pc:docMk/>
            <pc:sldMk cId="1714042824" sldId="343"/>
            <ac:spMk id="3" creationId="{DEFE920E-F32D-82D0-EA49-1C74A5277653}"/>
          </ac:spMkLst>
        </pc:spChg>
      </pc:sldChg>
      <pc:sldChg chg="modSp">
        <pc:chgData name="McCorkle, Lainie" userId="S::lmccorkle@utsystem.edu::50561595-1278-4a0a-ba5f-c2e7eeb9b9cc" providerId="AD" clId="Web-{047DF468-BA27-F2F1-C943-E21D57385991}" dt="2025-11-24T15:27:49.150" v="74" actId="20577"/>
        <pc:sldMkLst>
          <pc:docMk/>
          <pc:sldMk cId="2506690998" sldId="349"/>
        </pc:sldMkLst>
        <pc:spChg chg="mod">
          <ac:chgData name="McCorkle, Lainie" userId="S::lmccorkle@utsystem.edu::50561595-1278-4a0a-ba5f-c2e7eeb9b9cc" providerId="AD" clId="Web-{047DF468-BA27-F2F1-C943-E21D57385991}" dt="2025-11-24T15:27:49.150" v="74" actId="20577"/>
          <ac:spMkLst>
            <pc:docMk/>
            <pc:sldMk cId="2506690998" sldId="349"/>
            <ac:spMk id="3" creationId="{62C2CC21-D650-5867-7B8C-382D08C8CBB2}"/>
          </ac:spMkLst>
        </pc:spChg>
      </pc:sldChg>
      <pc:sldChg chg="addSp modSp">
        <pc:chgData name="McCorkle, Lainie" userId="S::lmccorkle@utsystem.edu::50561595-1278-4a0a-ba5f-c2e7eeb9b9cc" providerId="AD" clId="Web-{047DF468-BA27-F2F1-C943-E21D57385991}" dt="2025-11-24T15:28:06.666" v="78" actId="20577"/>
        <pc:sldMkLst>
          <pc:docMk/>
          <pc:sldMk cId="1861089372" sldId="370"/>
        </pc:sldMkLst>
        <pc:spChg chg="add mod">
          <ac:chgData name="McCorkle, Lainie" userId="S::lmccorkle@utsystem.edu::50561595-1278-4a0a-ba5f-c2e7eeb9b9cc" providerId="AD" clId="Web-{047DF468-BA27-F2F1-C943-E21D57385991}" dt="2025-11-24T15:26:16.947" v="52"/>
          <ac:spMkLst>
            <pc:docMk/>
            <pc:sldMk cId="1861089372" sldId="370"/>
            <ac:spMk id="2" creationId="{C2880467-CBB8-361E-BBA6-D678EEB42C6E}"/>
          </ac:spMkLst>
        </pc:spChg>
        <pc:spChg chg="mod">
          <ac:chgData name="McCorkle, Lainie" userId="S::lmccorkle@utsystem.edu::50561595-1278-4a0a-ba5f-c2e7eeb9b9cc" providerId="AD" clId="Web-{047DF468-BA27-F2F1-C943-E21D57385991}" dt="2025-11-24T15:28:06.666" v="78" actId="20577"/>
          <ac:spMkLst>
            <pc:docMk/>
            <pc:sldMk cId="1861089372" sldId="370"/>
            <ac:spMk id="13" creationId="{554E1B2E-20AF-500A-DFC6-40899034E1F1}"/>
          </ac:spMkLst>
        </pc:spChg>
      </pc:sldChg>
      <pc:sldChg chg="addSp delSp modSp">
        <pc:chgData name="McCorkle, Lainie" userId="S::lmccorkle@utsystem.edu::50561595-1278-4a0a-ba5f-c2e7eeb9b9cc" providerId="AD" clId="Web-{047DF468-BA27-F2F1-C943-E21D57385991}" dt="2025-11-24T15:26:51.900" v="59" actId="20577"/>
        <pc:sldMkLst>
          <pc:docMk/>
          <pc:sldMk cId="1184972034" sldId="382"/>
        </pc:sldMkLst>
        <pc:spChg chg="mod">
          <ac:chgData name="McCorkle, Lainie" userId="S::lmccorkle@utsystem.edu::50561595-1278-4a0a-ba5f-c2e7eeb9b9cc" providerId="AD" clId="Web-{047DF468-BA27-F2F1-C943-E21D57385991}" dt="2025-11-24T15:25:25.446" v="41" actId="20577"/>
          <ac:spMkLst>
            <pc:docMk/>
            <pc:sldMk cId="1184972034" sldId="382"/>
            <ac:spMk id="3" creationId="{ED72242F-36B1-A8ED-6908-836CA959A4A5}"/>
          </ac:spMkLst>
        </pc:spChg>
        <pc:spChg chg="add mod">
          <ac:chgData name="McCorkle, Lainie" userId="S::lmccorkle@utsystem.edu::50561595-1278-4a0a-ba5f-c2e7eeb9b9cc" providerId="AD" clId="Web-{047DF468-BA27-F2F1-C943-E21D57385991}" dt="2025-11-24T15:26:51.900" v="59" actId="20577"/>
          <ac:spMkLst>
            <pc:docMk/>
            <pc:sldMk cId="1184972034" sldId="382"/>
            <ac:spMk id="4" creationId="{8CF14C31-3222-D298-2924-B64A58C04C03}"/>
          </ac:spMkLst>
        </pc:spChg>
        <pc:spChg chg="del">
          <ac:chgData name="McCorkle, Lainie" userId="S::lmccorkle@utsystem.edu::50561595-1278-4a0a-ba5f-c2e7eeb9b9cc" providerId="AD" clId="Web-{047DF468-BA27-F2F1-C943-E21D57385991}" dt="2025-11-24T15:25:31.087" v="42"/>
          <ac:spMkLst>
            <pc:docMk/>
            <pc:sldMk cId="1184972034" sldId="382"/>
            <ac:spMk id="5" creationId="{DFE7B96B-FC1F-4030-871B-31D72B49E952}"/>
          </ac:spMkLst>
        </pc:spChg>
        <pc:graphicFrameChg chg="del mod modGraphic">
          <ac:chgData name="McCorkle, Lainie" userId="S::lmccorkle@utsystem.edu::50561595-1278-4a0a-ba5f-c2e7eeb9b9cc" providerId="AD" clId="Web-{047DF468-BA27-F2F1-C943-E21D57385991}" dt="2025-11-24T15:24:58.946" v="33"/>
          <ac:graphicFrameMkLst>
            <pc:docMk/>
            <pc:sldMk cId="1184972034" sldId="382"/>
            <ac:graphicFrameMk id="9" creationId="{D351CB68-00CB-6267-3183-DDBB0A513841}"/>
          </ac:graphicFrameMkLst>
        </pc:graphicFrameChg>
      </pc:sldChg>
      <pc:sldChg chg="addSp modSp">
        <pc:chgData name="McCorkle, Lainie" userId="S::lmccorkle@utsystem.edu::50561595-1278-4a0a-ba5f-c2e7eeb9b9cc" providerId="AD" clId="Web-{047DF468-BA27-F2F1-C943-E21D57385991}" dt="2025-11-24T15:27:09.494" v="64"/>
        <pc:sldMkLst>
          <pc:docMk/>
          <pc:sldMk cId="2769222533" sldId="383"/>
        </pc:sldMkLst>
        <pc:spChg chg="add mod">
          <ac:chgData name="McCorkle, Lainie" userId="S::lmccorkle@utsystem.edu::50561595-1278-4a0a-ba5f-c2e7eeb9b9cc" providerId="AD" clId="Web-{047DF468-BA27-F2F1-C943-E21D57385991}" dt="2025-11-24T15:27:09.494" v="64"/>
          <ac:spMkLst>
            <pc:docMk/>
            <pc:sldMk cId="2769222533" sldId="383"/>
            <ac:spMk id="4" creationId="{7A11565B-C4C7-692B-2FA2-F482D94DF94B}"/>
          </ac:spMkLst>
        </pc:spChg>
        <pc:spChg chg="mod">
          <ac:chgData name="McCorkle, Lainie" userId="S::lmccorkle@utsystem.edu::50561595-1278-4a0a-ba5f-c2e7eeb9b9cc" providerId="AD" clId="Web-{047DF468-BA27-F2F1-C943-E21D57385991}" dt="2025-11-24T15:22:01.929" v="16" actId="20577"/>
          <ac:spMkLst>
            <pc:docMk/>
            <pc:sldMk cId="2769222533" sldId="383"/>
            <ac:spMk id="11" creationId="{2F8E61B9-01D3-4812-7DC5-55B0C8F1E857}"/>
          </ac:spMkLst>
        </pc:spChg>
      </pc:sldChg>
      <pc:sldChg chg="addSp modSp">
        <pc:chgData name="McCorkle, Lainie" userId="S::lmccorkle@utsystem.edu::50561595-1278-4a0a-ba5f-c2e7eeb9b9cc" providerId="AD" clId="Web-{047DF468-BA27-F2F1-C943-E21D57385991}" dt="2025-11-24T15:28:38.447" v="90" actId="20577"/>
        <pc:sldMkLst>
          <pc:docMk/>
          <pc:sldMk cId="230503820" sldId="385"/>
        </pc:sldMkLst>
        <pc:spChg chg="mod">
          <ac:chgData name="McCorkle, Lainie" userId="S::lmccorkle@utsystem.edu::50561595-1278-4a0a-ba5f-c2e7eeb9b9cc" providerId="AD" clId="Web-{047DF468-BA27-F2F1-C943-E21D57385991}" dt="2025-11-24T15:28:23.478" v="84" actId="20577"/>
          <ac:spMkLst>
            <pc:docMk/>
            <pc:sldMk cId="230503820" sldId="385"/>
            <ac:spMk id="2" creationId="{1F4A3D19-C4E5-E79F-5B13-5AD59FFB3352}"/>
          </ac:spMkLst>
        </pc:spChg>
        <pc:spChg chg="mod">
          <ac:chgData name="McCorkle, Lainie" userId="S::lmccorkle@utsystem.edu::50561595-1278-4a0a-ba5f-c2e7eeb9b9cc" providerId="AD" clId="Web-{047DF468-BA27-F2F1-C943-E21D57385991}" dt="2025-11-24T15:28:29.682" v="88" actId="20577"/>
          <ac:spMkLst>
            <pc:docMk/>
            <pc:sldMk cId="230503820" sldId="385"/>
            <ac:spMk id="4" creationId="{6E04E183-653A-0BE1-4BE3-79C1FF01E39C}"/>
          </ac:spMkLst>
        </pc:spChg>
        <pc:spChg chg="add mod">
          <ac:chgData name="McCorkle, Lainie" userId="S::lmccorkle@utsystem.edu::50561595-1278-4a0a-ba5f-c2e7eeb9b9cc" providerId="AD" clId="Web-{047DF468-BA27-F2F1-C943-E21D57385991}" dt="2025-11-24T15:28:38.447" v="90" actId="20577"/>
          <ac:spMkLst>
            <pc:docMk/>
            <pc:sldMk cId="230503820" sldId="385"/>
            <ac:spMk id="5" creationId="{9F765184-94A0-4AD6-B26A-511A04477A17}"/>
          </ac:spMkLst>
        </pc:spChg>
      </pc:sldChg>
      <pc:sldChg chg="modSp">
        <pc:chgData name="McCorkle, Lainie" userId="S::lmccorkle@utsystem.edu::50561595-1278-4a0a-ba5f-c2e7eeb9b9cc" providerId="AD" clId="Web-{047DF468-BA27-F2F1-C943-E21D57385991}" dt="2025-11-24T15:27:38.181" v="71" actId="20577"/>
        <pc:sldMkLst>
          <pc:docMk/>
          <pc:sldMk cId="2494598816" sldId="390"/>
        </pc:sldMkLst>
        <pc:spChg chg="mod">
          <ac:chgData name="McCorkle, Lainie" userId="S::lmccorkle@utsystem.edu::50561595-1278-4a0a-ba5f-c2e7eeb9b9cc" providerId="AD" clId="Web-{047DF468-BA27-F2F1-C943-E21D57385991}" dt="2025-11-24T15:27:38.181" v="71" actId="20577"/>
          <ac:spMkLst>
            <pc:docMk/>
            <pc:sldMk cId="2494598816" sldId="390"/>
            <ac:spMk id="3" creationId="{C827AF0E-E70C-CC30-B657-343795546B1D}"/>
          </ac:spMkLst>
        </pc:spChg>
      </pc:sldChg>
      <pc:sldChg chg="modSp">
        <pc:chgData name="McCorkle, Lainie" userId="S::lmccorkle@utsystem.edu::50561595-1278-4a0a-ba5f-c2e7eeb9b9cc" providerId="AD" clId="Web-{047DF468-BA27-F2F1-C943-E21D57385991}" dt="2025-11-24T15:27:27.150" v="69" actId="20577"/>
        <pc:sldMkLst>
          <pc:docMk/>
          <pc:sldMk cId="1334162894" sldId="391"/>
        </pc:sldMkLst>
        <pc:spChg chg="mod">
          <ac:chgData name="McCorkle, Lainie" userId="S::lmccorkle@utsystem.edu::50561595-1278-4a0a-ba5f-c2e7eeb9b9cc" providerId="AD" clId="Web-{047DF468-BA27-F2F1-C943-E21D57385991}" dt="2025-11-24T15:27:27.150" v="69" actId="20577"/>
          <ac:spMkLst>
            <pc:docMk/>
            <pc:sldMk cId="1334162894" sldId="391"/>
            <ac:spMk id="3" creationId="{3024E031-23DB-DE33-BCB9-A3DE1D0D4F50}"/>
          </ac:spMkLst>
        </pc:spChg>
      </pc:sldChg>
      <pc:sldChg chg="modSp">
        <pc:chgData name="McCorkle, Lainie" userId="S::lmccorkle@utsystem.edu::50561595-1278-4a0a-ba5f-c2e7eeb9b9cc" providerId="AD" clId="Web-{047DF468-BA27-F2F1-C943-E21D57385991}" dt="2025-11-24T15:27:19.806" v="67" actId="20577"/>
        <pc:sldMkLst>
          <pc:docMk/>
          <pc:sldMk cId="2390463902" sldId="392"/>
        </pc:sldMkLst>
        <pc:spChg chg="mod">
          <ac:chgData name="McCorkle, Lainie" userId="S::lmccorkle@utsystem.edu::50561595-1278-4a0a-ba5f-c2e7eeb9b9cc" providerId="AD" clId="Web-{047DF468-BA27-F2F1-C943-E21D57385991}" dt="2025-11-24T15:27:19.806" v="67" actId="20577"/>
          <ac:spMkLst>
            <pc:docMk/>
            <pc:sldMk cId="2390463902" sldId="392"/>
            <ac:spMk id="3" creationId="{71ED87D6-65A1-0D6E-B710-E3AF9E2EDDBC}"/>
          </ac:spMkLst>
        </pc:spChg>
      </pc:sldChg>
      <pc:sldChg chg="addSp modSp">
        <pc:chgData name="McCorkle, Lainie" userId="S::lmccorkle@utsystem.edu::50561595-1278-4a0a-ba5f-c2e7eeb9b9cc" providerId="AD" clId="Web-{047DF468-BA27-F2F1-C943-E21D57385991}" dt="2025-11-24T15:28:02.291" v="76" actId="20577"/>
        <pc:sldMkLst>
          <pc:docMk/>
          <pc:sldMk cId="2054080789" sldId="395"/>
        </pc:sldMkLst>
        <pc:spChg chg="add mod">
          <ac:chgData name="McCorkle, Lainie" userId="S::lmccorkle@utsystem.edu::50561595-1278-4a0a-ba5f-c2e7eeb9b9cc" providerId="AD" clId="Web-{047DF468-BA27-F2F1-C943-E21D57385991}" dt="2025-11-24T15:26:20.916" v="53"/>
          <ac:spMkLst>
            <pc:docMk/>
            <pc:sldMk cId="2054080789" sldId="395"/>
            <ac:spMk id="2" creationId="{592A4B60-ED41-0F95-024C-1098DA10DC4E}"/>
          </ac:spMkLst>
        </pc:spChg>
        <pc:spChg chg="mod">
          <ac:chgData name="McCorkle, Lainie" userId="S::lmccorkle@utsystem.edu::50561595-1278-4a0a-ba5f-c2e7eeb9b9cc" providerId="AD" clId="Web-{047DF468-BA27-F2F1-C943-E21D57385991}" dt="2025-11-24T15:28:02.291" v="76" actId="20577"/>
          <ac:spMkLst>
            <pc:docMk/>
            <pc:sldMk cId="2054080789" sldId="395"/>
            <ac:spMk id="13" creationId="{554E1B2E-20AF-500A-DFC6-40899034E1F1}"/>
          </ac:spMkLst>
        </pc:spChg>
      </pc:sldChg>
      <pc:sldChg chg="addSp modSp">
        <pc:chgData name="McCorkle, Lainie" userId="S::lmccorkle@utsystem.edu::50561595-1278-4a0a-ba5f-c2e7eeb9b9cc" providerId="AD" clId="Web-{047DF468-BA27-F2F1-C943-E21D57385991}" dt="2025-11-24T15:29:00.682" v="95" actId="20577"/>
        <pc:sldMkLst>
          <pc:docMk/>
          <pc:sldMk cId="1377198989" sldId="397"/>
        </pc:sldMkLst>
        <pc:spChg chg="mod">
          <ac:chgData name="McCorkle, Lainie" userId="S::lmccorkle@utsystem.edu::50561595-1278-4a0a-ba5f-c2e7eeb9b9cc" providerId="AD" clId="Web-{047DF468-BA27-F2F1-C943-E21D57385991}" dt="2025-11-24T15:29:00.682" v="95" actId="20577"/>
          <ac:spMkLst>
            <pc:docMk/>
            <pc:sldMk cId="1377198989" sldId="397"/>
            <ac:spMk id="2" creationId="{37FE72EE-E33A-100B-D59E-2CD555FD8162}"/>
          </ac:spMkLst>
        </pc:spChg>
        <pc:spChg chg="add mod">
          <ac:chgData name="McCorkle, Lainie" userId="S::lmccorkle@utsystem.edu::50561595-1278-4a0a-ba5f-c2e7eeb9b9cc" providerId="AD" clId="Web-{047DF468-BA27-F2F1-C943-E21D57385991}" dt="2025-11-24T15:26:20.916" v="53"/>
          <ac:spMkLst>
            <pc:docMk/>
            <pc:sldMk cId="1377198989" sldId="397"/>
            <ac:spMk id="3" creationId="{4FF190A8-565B-9D20-B2E9-63BD916CDB45}"/>
          </ac:spMkLst>
        </pc:spChg>
        <pc:spChg chg="mod">
          <ac:chgData name="McCorkle, Lainie" userId="S::lmccorkle@utsystem.edu::50561595-1278-4a0a-ba5f-c2e7eeb9b9cc" providerId="AD" clId="Web-{047DF468-BA27-F2F1-C943-E21D57385991}" dt="2025-11-24T15:28:59.135" v="94" actId="20577"/>
          <ac:spMkLst>
            <pc:docMk/>
            <pc:sldMk cId="1377198989" sldId="397"/>
            <ac:spMk id="4" creationId="{F4F99311-62C1-9C0F-E3F2-38A5B25AAC0C}"/>
          </ac:spMkLst>
        </pc:spChg>
      </pc:sldChg>
      <pc:sldChg chg="addSp delSp modSp">
        <pc:chgData name="McCorkle, Lainie" userId="S::lmccorkle@utsystem.edu::50561595-1278-4a0a-ba5f-c2e7eeb9b9cc" providerId="AD" clId="Web-{047DF468-BA27-F2F1-C943-E21D57385991}" dt="2025-11-24T15:26:41.166" v="56" actId="20577"/>
        <pc:sldMkLst>
          <pc:docMk/>
          <pc:sldMk cId="3670958242" sldId="400"/>
        </pc:sldMkLst>
        <pc:spChg chg="mod">
          <ac:chgData name="McCorkle, Lainie" userId="S::lmccorkle@utsystem.edu::50561595-1278-4a0a-ba5f-c2e7eeb9b9cc" providerId="AD" clId="Web-{047DF468-BA27-F2F1-C943-E21D57385991}" dt="2025-11-24T15:26:04.259" v="51" actId="20577"/>
          <ac:spMkLst>
            <pc:docMk/>
            <pc:sldMk cId="3670958242" sldId="400"/>
            <ac:spMk id="3" creationId="{DEEA52FC-6148-4CDB-4234-FE7461DFEBE0}"/>
          </ac:spMkLst>
        </pc:spChg>
        <pc:spChg chg="add mod">
          <ac:chgData name="McCorkle, Lainie" userId="S::lmccorkle@utsystem.edu::50561595-1278-4a0a-ba5f-c2e7eeb9b9cc" providerId="AD" clId="Web-{047DF468-BA27-F2F1-C943-E21D57385991}" dt="2025-11-24T15:26:41.166" v="56" actId="20577"/>
          <ac:spMkLst>
            <pc:docMk/>
            <pc:sldMk cId="3670958242" sldId="400"/>
            <ac:spMk id="4" creationId="{5E4AACC9-55DB-20CC-C4FB-4364A8AA6D9E}"/>
          </ac:spMkLst>
        </pc:spChg>
        <pc:spChg chg="del">
          <ac:chgData name="McCorkle, Lainie" userId="S::lmccorkle@utsystem.edu::50561595-1278-4a0a-ba5f-c2e7eeb9b9cc" providerId="AD" clId="Web-{047DF468-BA27-F2F1-C943-E21D57385991}" dt="2025-11-24T15:25:38.806" v="43"/>
          <ac:spMkLst>
            <pc:docMk/>
            <pc:sldMk cId="3670958242" sldId="400"/>
            <ac:spMk id="5" creationId="{44D89AA7-44BC-8A50-92D2-540C6C982622}"/>
          </ac:spMkLst>
        </pc:spChg>
      </pc:sldChg>
      <pc:sldMasterChg chg="mod modSldLayout">
        <pc:chgData name="McCorkle, Lainie" userId="S::lmccorkle@utsystem.edu::50561595-1278-4a0a-ba5f-c2e7eeb9b9cc" providerId="AD" clId="Web-{047DF468-BA27-F2F1-C943-E21D57385991}" dt="2025-11-24T15:27:00.181" v="63"/>
        <pc:sldMasterMkLst>
          <pc:docMk/>
          <pc:sldMasterMk cId="1672983978" sldId="2147483660"/>
        </pc:sldMasterMkLst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672983978" sldId="2147483660"/>
            <pc:sldLayoutMk cId="911002321" sldId="2147483661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672983978" sldId="2147483660"/>
            <pc:sldLayoutMk cId="786431616" sldId="2147483662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672983978" sldId="2147483660"/>
            <pc:sldLayoutMk cId="2994014351" sldId="2147483663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672983978" sldId="2147483660"/>
            <pc:sldLayoutMk cId="4216515792" sldId="2147483664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672983978" sldId="2147483660"/>
            <pc:sldLayoutMk cId="2443533063" sldId="2147483665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672983978" sldId="2147483660"/>
            <pc:sldLayoutMk cId="2441890189" sldId="2147483666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672983978" sldId="2147483660"/>
            <pc:sldLayoutMk cId="3293379802" sldId="2147483682"/>
          </pc:sldLayoutMkLst>
        </pc:sldLayoutChg>
      </pc:sldMasterChg>
      <pc:sldMasterChg chg="mod modSldLayout">
        <pc:chgData name="McCorkle, Lainie" userId="S::lmccorkle@utsystem.edu::50561595-1278-4a0a-ba5f-c2e7eeb9b9cc" providerId="AD" clId="Web-{047DF468-BA27-F2F1-C943-E21D57385991}" dt="2025-11-24T15:27:00.181" v="63"/>
        <pc:sldMasterMkLst>
          <pc:docMk/>
          <pc:sldMasterMk cId="1859173598" sldId="2147483683"/>
        </pc:sldMasterMkLst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3487517365" sldId="2147483684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2106646134" sldId="2147483685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1648074519" sldId="2147483686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1235422103" sldId="2147483687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1347356919" sldId="2147483688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1421024745" sldId="2147483689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3658787002" sldId="2147483690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937418506" sldId="2147483691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1225650038" sldId="2147483692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514920585" sldId="2147483693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3884844114" sldId="2147483694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4216031572" sldId="2147483695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1534212857" sldId="2147483696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478271804" sldId="2147483697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2299039028" sldId="2147483698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86521426" sldId="2147483699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3260280269" sldId="2147483700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1859173598" sldId="2147483683"/>
            <pc:sldLayoutMk cId="308058664" sldId="2147483701"/>
          </pc:sldLayoutMkLst>
        </pc:sldLayoutChg>
      </pc:sldMasterChg>
      <pc:sldMasterChg chg="mod modSldLayout">
        <pc:chgData name="McCorkle, Lainie" userId="S::lmccorkle@utsystem.edu::50561595-1278-4a0a-ba5f-c2e7eeb9b9cc" providerId="AD" clId="Web-{047DF468-BA27-F2F1-C943-E21D57385991}" dt="2025-11-24T15:27:00.181" v="63"/>
        <pc:sldMasterMkLst>
          <pc:docMk/>
          <pc:sldMasterMk cId="443140527" sldId="2147483702"/>
        </pc:sldMasterMkLst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615422402" sldId="2147483703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1783037031" sldId="2147483704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2150615033" sldId="2147483705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2482495779" sldId="2147483706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1518824108" sldId="2147483707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3273397768" sldId="2147483708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3842447191" sldId="2147483709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1287610814" sldId="2147483710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2055112879" sldId="2147483711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1865030878" sldId="2147483712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2366496490" sldId="2147483713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1378561118" sldId="2147483714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2031857135" sldId="2147483715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1666937010" sldId="2147483716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2244570527" sldId="2147483717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293088545" sldId="2147483718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3906751032" sldId="2147483719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443140527" sldId="2147483702"/>
            <pc:sldLayoutMk cId="3136927701" sldId="2147483720"/>
          </pc:sldLayoutMkLst>
        </pc:sldLayoutChg>
      </pc:sldMasterChg>
      <pc:sldMasterChg chg="mod modSldLayout">
        <pc:chgData name="McCorkle, Lainie" userId="S::lmccorkle@utsystem.edu::50561595-1278-4a0a-ba5f-c2e7eeb9b9cc" providerId="AD" clId="Web-{047DF468-BA27-F2F1-C943-E21D57385991}" dt="2025-11-24T15:27:00.181" v="63"/>
        <pc:sldMasterMkLst>
          <pc:docMk/>
          <pc:sldMasterMk cId="612122288" sldId="2147483721"/>
        </pc:sldMasterMkLst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4104293241" sldId="2147483722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340450436" sldId="2147483723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2012269215" sldId="2147483724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1764643530" sldId="2147483725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1380045861" sldId="2147483726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607117403" sldId="2147483727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3083726904" sldId="2147483728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2838891762" sldId="2147483729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3206264048" sldId="2147483730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2693035101" sldId="2147483731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767024866" sldId="2147483732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1689961688" sldId="2147483733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3698944530" sldId="2147483734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3771253619" sldId="2147483735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4281762925" sldId="2147483736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713713610" sldId="2147483737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2196607025" sldId="2147483738"/>
          </pc:sldLayoutMkLst>
        </pc:sldLayoutChg>
        <pc:sldLayoutChg chg="mod">
          <pc:chgData name="McCorkle, Lainie" userId="S::lmccorkle@utsystem.edu::50561595-1278-4a0a-ba5f-c2e7eeb9b9cc" providerId="AD" clId="Web-{047DF468-BA27-F2F1-C943-E21D57385991}" dt="2025-11-24T15:27:00.181" v="63"/>
          <pc:sldLayoutMkLst>
            <pc:docMk/>
            <pc:sldMasterMk cId="612122288" sldId="2147483721"/>
            <pc:sldLayoutMk cId="3046468959" sldId="214748373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72_6EEDF85C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8B_7A6EC91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57_662A37C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52_C78BD0A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21178387184358E-2"/>
          <c:y val="6.3829011706017805E-2"/>
          <c:w val="0.93233514345189605"/>
          <c:h val="0.767174958143867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ln w="50800" cap="rnd">
              <a:solidFill>
                <a:srgbClr val="0067C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67B9"/>
              </a:solidFill>
              <a:ln w="9525">
                <a:solidFill>
                  <a:srgbClr val="0067B9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392</c:v>
                </c:pt>
                <c:pt idx="1">
                  <c:v>1214</c:v>
                </c:pt>
                <c:pt idx="2">
                  <c:v>1733</c:v>
                </c:pt>
                <c:pt idx="3">
                  <c:v>1459</c:v>
                </c:pt>
                <c:pt idx="4">
                  <c:v>977</c:v>
                </c:pt>
                <c:pt idx="5">
                  <c:v>1097</c:v>
                </c:pt>
                <c:pt idx="6">
                  <c:v>1447</c:v>
                </c:pt>
                <c:pt idx="7">
                  <c:v>1632</c:v>
                </c:pt>
                <c:pt idx="8">
                  <c:v>1571</c:v>
                </c:pt>
                <c:pt idx="9">
                  <c:v>1035</c:v>
                </c:pt>
                <c:pt idx="10">
                  <c:v>242</c:v>
                </c:pt>
                <c:pt idx="11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14-4D28-AAC2-A2A09ACCEF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E3831"/>
              </a:solidFill>
              <a:ln w="9525">
                <a:solidFill>
                  <a:srgbClr val="E03C3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801</c:v>
                </c:pt>
                <c:pt idx="1">
                  <c:v>2376</c:v>
                </c:pt>
                <c:pt idx="2">
                  <c:v>2708</c:v>
                </c:pt>
                <c:pt idx="3">
                  <c:v>2068</c:v>
                </c:pt>
                <c:pt idx="4">
                  <c:v>1302</c:v>
                </c:pt>
                <c:pt idx="5">
                  <c:v>1970</c:v>
                </c:pt>
                <c:pt idx="6">
                  <c:v>2701</c:v>
                </c:pt>
                <c:pt idx="7">
                  <c:v>2681</c:v>
                </c:pt>
                <c:pt idx="8">
                  <c:v>2360</c:v>
                </c:pt>
                <c:pt idx="9">
                  <c:v>1779</c:v>
                </c:pt>
                <c:pt idx="10">
                  <c:v>195</c:v>
                </c:pt>
                <c:pt idx="11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14-4D28-AAC2-A2A09ACCEF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2023-2024</c:v>
                </c:pt>
              </c:strCache>
            </c:strRef>
          </c:tx>
          <c:spPr>
            <a:ln w="50800" cap="rnd">
              <a:solidFill>
                <a:srgbClr val="01426A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1426A"/>
              </a:solidFill>
              <a:ln w="9525">
                <a:solidFill>
                  <a:srgbClr val="01426A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1345</c:v>
                </c:pt>
                <c:pt idx="1">
                  <c:v>3414</c:v>
                </c:pt>
                <c:pt idx="2">
                  <c:v>3705</c:v>
                </c:pt>
                <c:pt idx="3">
                  <c:v>2992</c:v>
                </c:pt>
                <c:pt idx="4">
                  <c:v>2338</c:v>
                </c:pt>
                <c:pt idx="5">
                  <c:v>2794</c:v>
                </c:pt>
                <c:pt idx="6">
                  <c:v>3732</c:v>
                </c:pt>
                <c:pt idx="7">
                  <c:v>2691</c:v>
                </c:pt>
                <c:pt idx="8">
                  <c:v>3489</c:v>
                </c:pt>
                <c:pt idx="9">
                  <c:v>2289</c:v>
                </c:pt>
                <c:pt idx="10">
                  <c:v>254</c:v>
                </c:pt>
                <c:pt idx="11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14-4D28-AAC2-A2A09ACCEF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2024-2025</c:v>
                </c:pt>
              </c:strCache>
            </c:strRef>
          </c:tx>
          <c:spPr>
            <a:ln w="50800" cap="rnd">
              <a:solidFill>
                <a:srgbClr val="BE3A3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BE3A34"/>
              </a:solidFill>
              <a:ln w="9525">
                <a:solidFill>
                  <a:srgbClr val="BE3A34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1901</c:v>
                </c:pt>
                <c:pt idx="1">
                  <c:v>4529</c:v>
                </c:pt>
                <c:pt idx="2">
                  <c:v>4901</c:v>
                </c:pt>
                <c:pt idx="3">
                  <c:v>3698</c:v>
                </c:pt>
                <c:pt idx="4">
                  <c:v>2800</c:v>
                </c:pt>
                <c:pt idx="5">
                  <c:v>3294</c:v>
                </c:pt>
                <c:pt idx="6">
                  <c:v>4109</c:v>
                </c:pt>
                <c:pt idx="7">
                  <c:v>3448</c:v>
                </c:pt>
                <c:pt idx="8">
                  <c:v>4143</c:v>
                </c:pt>
                <c:pt idx="9">
                  <c:v>2385</c:v>
                </c:pt>
                <c:pt idx="10">
                  <c:v>233</c:v>
                </c:pt>
                <c:pt idx="11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03-4701-ABF7-EBE46C8BBB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2025-2026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2011</c:v>
                </c:pt>
                <c:pt idx="1">
                  <c:v>4750</c:v>
                </c:pt>
                <c:pt idx="2">
                  <c:v>5280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3E-4B3A-AD39-B36491E4E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697071"/>
        <c:axId val="1087696111"/>
      </c:lineChart>
      <c:catAx>
        <c:axId val="1087697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087696111"/>
        <c:crosses val="autoZero"/>
        <c:auto val="1"/>
        <c:lblAlgn val="ctr"/>
        <c:lblOffset val="100"/>
        <c:noMultiLvlLbl val="0"/>
      </c:catAx>
      <c:valAx>
        <c:axId val="108769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087697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alyard Text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ln w="50800" cap="rnd">
              <a:solidFill>
                <a:srgbClr val="0067C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67B9"/>
              </a:solidFill>
              <a:ln w="9525">
                <a:solidFill>
                  <a:srgbClr val="0067B9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219</c:v>
                </c:pt>
                <c:pt idx="1">
                  <c:v>661</c:v>
                </c:pt>
                <c:pt idx="2">
                  <c:v>1016</c:v>
                </c:pt>
                <c:pt idx="3">
                  <c:v>1032</c:v>
                </c:pt>
                <c:pt idx="4">
                  <c:v>692</c:v>
                </c:pt>
                <c:pt idx="5">
                  <c:v>776</c:v>
                </c:pt>
                <c:pt idx="6">
                  <c:v>966</c:v>
                </c:pt>
                <c:pt idx="7">
                  <c:v>1109</c:v>
                </c:pt>
                <c:pt idx="8">
                  <c:v>1014</c:v>
                </c:pt>
                <c:pt idx="9">
                  <c:v>814</c:v>
                </c:pt>
                <c:pt idx="10">
                  <c:v>389</c:v>
                </c:pt>
                <c:pt idx="11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14-4D28-AAC2-A2A09ACCEF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E3831"/>
              </a:solidFill>
              <a:ln w="9525">
                <a:solidFill>
                  <a:srgbClr val="E03C3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413</c:v>
                </c:pt>
                <c:pt idx="1">
                  <c:v>1248</c:v>
                </c:pt>
                <c:pt idx="2">
                  <c:v>1618</c:v>
                </c:pt>
                <c:pt idx="3">
                  <c:v>1433</c:v>
                </c:pt>
                <c:pt idx="4">
                  <c:v>1122</c:v>
                </c:pt>
                <c:pt idx="5">
                  <c:v>1062</c:v>
                </c:pt>
                <c:pt idx="6">
                  <c:v>1413</c:v>
                </c:pt>
                <c:pt idx="7">
                  <c:v>1696</c:v>
                </c:pt>
                <c:pt idx="8">
                  <c:v>1381</c:v>
                </c:pt>
                <c:pt idx="9">
                  <c:v>1527</c:v>
                </c:pt>
                <c:pt idx="10">
                  <c:v>474</c:v>
                </c:pt>
                <c:pt idx="11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14-4D28-AAC2-A2A09ACCEF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2023-2024</c:v>
                </c:pt>
              </c:strCache>
            </c:strRef>
          </c:tx>
          <c:spPr>
            <a:ln w="50800" cap="rnd">
              <a:solidFill>
                <a:srgbClr val="01426A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1426A"/>
              </a:solidFill>
              <a:ln w="9525">
                <a:solidFill>
                  <a:srgbClr val="01426A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531</c:v>
                </c:pt>
                <c:pt idx="1">
                  <c:v>1580</c:v>
                </c:pt>
                <c:pt idx="2">
                  <c:v>2287</c:v>
                </c:pt>
                <c:pt idx="3">
                  <c:v>2113</c:v>
                </c:pt>
                <c:pt idx="4">
                  <c:v>1708</c:v>
                </c:pt>
                <c:pt idx="5">
                  <c:v>1646</c:v>
                </c:pt>
                <c:pt idx="6">
                  <c:v>2207</c:v>
                </c:pt>
                <c:pt idx="7">
                  <c:v>1930</c:v>
                </c:pt>
                <c:pt idx="8">
                  <c:v>2127</c:v>
                </c:pt>
                <c:pt idx="9">
                  <c:v>1621</c:v>
                </c:pt>
                <c:pt idx="10">
                  <c:v>372</c:v>
                </c:pt>
                <c:pt idx="11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14-4D28-AAC2-A2A09ACCEF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2024-2025</c:v>
                </c:pt>
              </c:strCache>
            </c:strRef>
          </c:tx>
          <c:spPr>
            <a:ln w="50800" cap="rnd">
              <a:solidFill>
                <a:srgbClr val="BE3A3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BE3A34"/>
              </a:solidFill>
              <a:ln w="9525">
                <a:solidFill>
                  <a:srgbClr val="BE3A34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952</c:v>
                </c:pt>
                <c:pt idx="1">
                  <c:v>2611</c:v>
                </c:pt>
                <c:pt idx="2">
                  <c:v>3142</c:v>
                </c:pt>
                <c:pt idx="3">
                  <c:v>2491</c:v>
                </c:pt>
                <c:pt idx="4">
                  <c:v>1944</c:v>
                </c:pt>
                <c:pt idx="5">
                  <c:v>1940</c:v>
                </c:pt>
                <c:pt idx="6">
                  <c:v>2440</c:v>
                </c:pt>
                <c:pt idx="7">
                  <c:v>2285</c:v>
                </c:pt>
                <c:pt idx="8">
                  <c:v>2620</c:v>
                </c:pt>
                <c:pt idx="9">
                  <c:v>1771</c:v>
                </c:pt>
                <c:pt idx="10">
                  <c:v>297</c:v>
                </c:pt>
                <c:pt idx="11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03-4701-ABF7-EBE46C8BBB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2025-2026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981</c:v>
                </c:pt>
                <c:pt idx="1">
                  <c:v>2761</c:v>
                </c:pt>
                <c:pt idx="2">
                  <c:v>3327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4E-4CE1-8947-46C7732BB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697071"/>
        <c:axId val="1087696111"/>
      </c:lineChart>
      <c:catAx>
        <c:axId val="1087697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087696111"/>
        <c:crosses val="autoZero"/>
        <c:auto val="1"/>
        <c:lblAlgn val="ctr"/>
        <c:lblOffset val="100"/>
        <c:noMultiLvlLbl val="0"/>
      </c:catAx>
      <c:valAx>
        <c:axId val="108769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087697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alyard Text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Treatment Sessions</c:v>
                </c:pt>
              </c:strCache>
            </c:strRef>
          </c:tx>
          <c:spPr>
            <a:solidFill>
              <a:srgbClr val="01426A"/>
            </a:solidFill>
            <a:ln>
              <a:noFill/>
            </a:ln>
            <a:effectLst/>
          </c:spPr>
          <c:invertIfNegative val="0"/>
          <c:cat>
            <c:strRef>
              <c:f>Sheet1!$A$29:$A$53</c:f>
              <c:strCache>
                <c:ptCount val="25"/>
                <c:pt idx="0">
                  <c:v>2023/10</c:v>
                </c:pt>
                <c:pt idx="1">
                  <c:v>2023/11</c:v>
                </c:pt>
                <c:pt idx="2">
                  <c:v>2023/12</c:v>
                </c:pt>
                <c:pt idx="3">
                  <c:v>2024/01</c:v>
                </c:pt>
                <c:pt idx="4">
                  <c:v>2024/02</c:v>
                </c:pt>
                <c:pt idx="5">
                  <c:v>2024/03</c:v>
                </c:pt>
                <c:pt idx="6">
                  <c:v>2024/04</c:v>
                </c:pt>
                <c:pt idx="7">
                  <c:v>2024/05</c:v>
                </c:pt>
                <c:pt idx="8">
                  <c:v>2024/06</c:v>
                </c:pt>
                <c:pt idx="9">
                  <c:v>2024/07</c:v>
                </c:pt>
                <c:pt idx="10">
                  <c:v>2024/08</c:v>
                </c:pt>
                <c:pt idx="11">
                  <c:v>2024/09</c:v>
                </c:pt>
                <c:pt idx="12">
                  <c:v>2024/10</c:v>
                </c:pt>
                <c:pt idx="13">
                  <c:v>2024/11</c:v>
                </c:pt>
                <c:pt idx="14">
                  <c:v>2024/12</c:v>
                </c:pt>
                <c:pt idx="15">
                  <c:v>2025/01</c:v>
                </c:pt>
                <c:pt idx="16">
                  <c:v>2025/02</c:v>
                </c:pt>
                <c:pt idx="17">
                  <c:v>2025/03</c:v>
                </c:pt>
                <c:pt idx="18">
                  <c:v>2025/04</c:v>
                </c:pt>
                <c:pt idx="19">
                  <c:v>2025/05</c:v>
                </c:pt>
                <c:pt idx="20">
                  <c:v>2025/06</c:v>
                </c:pt>
                <c:pt idx="21">
                  <c:v>2025/07</c:v>
                </c:pt>
                <c:pt idx="22">
                  <c:v>2025/08</c:v>
                </c:pt>
                <c:pt idx="23">
                  <c:v>2025/09</c:v>
                </c:pt>
                <c:pt idx="24">
                  <c:v>2025/10</c:v>
                </c:pt>
              </c:strCache>
            </c:strRef>
          </c:cat>
          <c:val>
            <c:numRef>
              <c:f>Sheet1!$C$29:$C$53</c:f>
              <c:numCache>
                <c:formatCode>General</c:formatCode>
                <c:ptCount val="25"/>
                <c:pt idx="0">
                  <c:v>5832</c:v>
                </c:pt>
                <c:pt idx="1">
                  <c:v>6448</c:v>
                </c:pt>
                <c:pt idx="2">
                  <c:v>5984</c:v>
                </c:pt>
                <c:pt idx="3">
                  <c:v>7773</c:v>
                </c:pt>
                <c:pt idx="4">
                  <c:v>7932</c:v>
                </c:pt>
                <c:pt idx="5">
                  <c:v>7758</c:v>
                </c:pt>
                <c:pt idx="6">
                  <c:v>9388</c:v>
                </c:pt>
                <c:pt idx="7">
                  <c:v>8741</c:v>
                </c:pt>
                <c:pt idx="8">
                  <c:v>5265</c:v>
                </c:pt>
                <c:pt idx="9">
                  <c:v>4219</c:v>
                </c:pt>
                <c:pt idx="10">
                  <c:v>2605</c:v>
                </c:pt>
                <c:pt idx="11">
                  <c:v>5498</c:v>
                </c:pt>
                <c:pt idx="12">
                  <c:v>8734</c:v>
                </c:pt>
                <c:pt idx="13">
                  <c:v>8085</c:v>
                </c:pt>
                <c:pt idx="14">
                  <c:v>7368</c:v>
                </c:pt>
                <c:pt idx="15">
                  <c:v>9215</c:v>
                </c:pt>
                <c:pt idx="16">
                  <c:v>9743</c:v>
                </c:pt>
                <c:pt idx="17">
                  <c:v>9873</c:v>
                </c:pt>
                <c:pt idx="18">
                  <c:v>11355</c:v>
                </c:pt>
                <c:pt idx="19">
                  <c:v>10329</c:v>
                </c:pt>
                <c:pt idx="20">
                  <c:v>5759</c:v>
                </c:pt>
                <c:pt idx="21">
                  <c:v>3539</c:v>
                </c:pt>
                <c:pt idx="22">
                  <c:v>2168</c:v>
                </c:pt>
                <c:pt idx="23">
                  <c:v>5959</c:v>
                </c:pt>
                <c:pt idx="24">
                  <c:v>9801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5D9E-4E37-AB93-B44C2D7C2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93923391"/>
        <c:axId val="1093942111"/>
        <c:extLst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ln w="50800" cap="rnd">
              <a:solidFill>
                <a:srgbClr val="BE3A34"/>
              </a:solidFill>
              <a:round/>
            </a:ln>
            <a:effectLst/>
          </c:spPr>
          <c:marker>
            <c:symbol val="none"/>
          </c:marker>
          <c:cat>
            <c:strRef>
              <c:f>Sheet1!$A$29:$A$53</c:f>
              <c:strCache>
                <c:ptCount val="25"/>
                <c:pt idx="0">
                  <c:v>2023/10</c:v>
                </c:pt>
                <c:pt idx="1">
                  <c:v>2023/11</c:v>
                </c:pt>
                <c:pt idx="2">
                  <c:v>2023/12</c:v>
                </c:pt>
                <c:pt idx="3">
                  <c:v>2024/01</c:v>
                </c:pt>
                <c:pt idx="4">
                  <c:v>2024/02</c:v>
                </c:pt>
                <c:pt idx="5">
                  <c:v>2024/03</c:v>
                </c:pt>
                <c:pt idx="6">
                  <c:v>2024/04</c:v>
                </c:pt>
                <c:pt idx="7">
                  <c:v>2024/05</c:v>
                </c:pt>
                <c:pt idx="8">
                  <c:v>2024/06</c:v>
                </c:pt>
                <c:pt idx="9">
                  <c:v>2024/07</c:v>
                </c:pt>
                <c:pt idx="10">
                  <c:v>2024/08</c:v>
                </c:pt>
                <c:pt idx="11">
                  <c:v>2024/09</c:v>
                </c:pt>
                <c:pt idx="12">
                  <c:v>2024/10</c:v>
                </c:pt>
                <c:pt idx="13">
                  <c:v>2024/11</c:v>
                </c:pt>
                <c:pt idx="14">
                  <c:v>2024/12</c:v>
                </c:pt>
                <c:pt idx="15">
                  <c:v>2025/01</c:v>
                </c:pt>
                <c:pt idx="16">
                  <c:v>2025/02</c:v>
                </c:pt>
                <c:pt idx="17">
                  <c:v>2025/03</c:v>
                </c:pt>
                <c:pt idx="18">
                  <c:v>2025/04</c:v>
                </c:pt>
                <c:pt idx="19">
                  <c:v>2025/05</c:v>
                </c:pt>
                <c:pt idx="20">
                  <c:v>2025/06</c:v>
                </c:pt>
                <c:pt idx="21">
                  <c:v>2025/07</c:v>
                </c:pt>
                <c:pt idx="22">
                  <c:v>2025/08</c:v>
                </c:pt>
                <c:pt idx="23">
                  <c:v>2025/09</c:v>
                </c:pt>
                <c:pt idx="24">
                  <c:v>2025/10</c:v>
                </c:pt>
              </c:strCache>
            </c:strRef>
          </c:cat>
          <c:val>
            <c:numRef>
              <c:f>Sheet1!$B$29:$B$53</c:f>
              <c:numCache>
                <c:formatCode>General</c:formatCode>
                <c:ptCount val="25"/>
                <c:pt idx="0">
                  <c:v>3038</c:v>
                </c:pt>
                <c:pt idx="1">
                  <c:v>3657</c:v>
                </c:pt>
                <c:pt idx="2">
                  <c:v>3678</c:v>
                </c:pt>
                <c:pt idx="3">
                  <c:v>4187</c:v>
                </c:pt>
                <c:pt idx="4">
                  <c:v>4372</c:v>
                </c:pt>
                <c:pt idx="5">
                  <c:v>4521</c:v>
                </c:pt>
                <c:pt idx="6">
                  <c:v>5016</c:v>
                </c:pt>
                <c:pt idx="7">
                  <c:v>4649</c:v>
                </c:pt>
                <c:pt idx="8">
                  <c:v>2919</c:v>
                </c:pt>
                <c:pt idx="9">
                  <c:v>2119</c:v>
                </c:pt>
                <c:pt idx="10">
                  <c:v>1589</c:v>
                </c:pt>
                <c:pt idx="11">
                  <c:v>2913</c:v>
                </c:pt>
                <c:pt idx="12">
                  <c:v>4367</c:v>
                </c:pt>
                <c:pt idx="13">
                  <c:v>4774</c:v>
                </c:pt>
                <c:pt idx="14">
                  <c:v>4575</c:v>
                </c:pt>
                <c:pt idx="15">
                  <c:v>5151</c:v>
                </c:pt>
                <c:pt idx="16">
                  <c:v>5427</c:v>
                </c:pt>
                <c:pt idx="17">
                  <c:v>5667</c:v>
                </c:pt>
                <c:pt idx="18">
                  <c:v>5984</c:v>
                </c:pt>
                <c:pt idx="19">
                  <c:v>5587</c:v>
                </c:pt>
                <c:pt idx="20">
                  <c:v>3096</c:v>
                </c:pt>
                <c:pt idx="21">
                  <c:v>1885</c:v>
                </c:pt>
                <c:pt idx="22">
                  <c:v>1375</c:v>
                </c:pt>
                <c:pt idx="23">
                  <c:v>2982</c:v>
                </c:pt>
                <c:pt idx="24">
                  <c:v>4788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9E-4E37-AB93-B44C2D7C2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923391"/>
        <c:axId val="1093942111"/>
      </c:lineChart>
      <c:catAx>
        <c:axId val="109392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093942111"/>
        <c:crosses val="autoZero"/>
        <c:auto val="1"/>
        <c:lblAlgn val="ctr"/>
        <c:lblOffset val="100"/>
        <c:noMultiLvlLbl val="0"/>
      </c:catAx>
      <c:valAx>
        <c:axId val="1093942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09392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alyard Text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0142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lyard Text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Psychiatrist</c:v>
                </c:pt>
                <c:pt idx="1">
                  <c:v>Psychologist</c:v>
                </c:pt>
                <c:pt idx="2">
                  <c:v>LPC</c:v>
                </c:pt>
                <c:pt idx="3">
                  <c:v>LCSW/LMSW</c:v>
                </c:pt>
                <c:pt idx="4">
                  <c:v>Nurse Practitioner</c:v>
                </c:pt>
                <c:pt idx="5">
                  <c:v>Physician Assistant</c:v>
                </c:pt>
                <c:pt idx="6">
                  <c:v>Trainee</c:v>
                </c:pt>
                <c:pt idx="7">
                  <c:v>Case Manager</c:v>
                </c:pt>
                <c:pt idx="8">
                  <c:v>Other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4.9898686747982139E-2</c:v>
                </c:pt>
                <c:pt idx="1">
                  <c:v>6.8651571043052778E-2</c:v>
                </c:pt>
                <c:pt idx="2">
                  <c:v>0.37632601168082197</c:v>
                </c:pt>
                <c:pt idx="3">
                  <c:v>0.27767777190306936</c:v>
                </c:pt>
                <c:pt idx="4">
                  <c:v>2.4657475634392106E-2</c:v>
                </c:pt>
                <c:pt idx="5">
                  <c:v>1.9254102193439547E-3</c:v>
                </c:pt>
                <c:pt idx="6">
                  <c:v>8.539041512455571E-2</c:v>
                </c:pt>
                <c:pt idx="7">
                  <c:v>0.13106542421677062</c:v>
                </c:pt>
                <c:pt idx="8">
                  <c:v>0.28556889759568221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7BB5-4D9B-8932-F03C999AF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40487728"/>
        <c:axId val="1340488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16327</c:v>
                      </c:pt>
                      <c:pt idx="1">
                        <c:v>22463</c:v>
                      </c:pt>
                      <c:pt idx="2">
                        <c:v>123135</c:v>
                      </c:pt>
                      <c:pt idx="3">
                        <c:v>90857</c:v>
                      </c:pt>
                      <c:pt idx="4">
                        <c:v>8068</c:v>
                      </c:pt>
                      <c:pt idx="5">
                        <c:v>630</c:v>
                      </c:pt>
                      <c:pt idx="6">
                        <c:v>27940</c:v>
                      </c:pt>
                      <c:pt idx="7">
                        <c:v>42885</c:v>
                      </c:pt>
                      <c:pt idx="8">
                        <c:v>93439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7BB5-4D9B-8932-F03C999AF60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Sessions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327203</c:v>
                      </c:pt>
                      <c:pt idx="1">
                        <c:v>327203</c:v>
                      </c:pt>
                      <c:pt idx="2">
                        <c:v>327203</c:v>
                      </c:pt>
                      <c:pt idx="3">
                        <c:v>327203</c:v>
                      </c:pt>
                      <c:pt idx="4">
                        <c:v>327203</c:v>
                      </c:pt>
                      <c:pt idx="5">
                        <c:v>327203</c:v>
                      </c:pt>
                      <c:pt idx="6">
                        <c:v>327203</c:v>
                      </c:pt>
                      <c:pt idx="7">
                        <c:v>327203</c:v>
                      </c:pt>
                      <c:pt idx="8">
                        <c:v>327203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7BB5-4D9B-8932-F03C999AF603}"/>
                  </c:ext>
                </c:extLst>
              </c15:ser>
            </c15:filteredBarSeries>
          </c:ext>
        </c:extLst>
      </c:barChart>
      <c:catAx>
        <c:axId val="134048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340488208"/>
        <c:crosses val="autoZero"/>
        <c:auto val="1"/>
        <c:lblAlgn val="ctr"/>
        <c:lblOffset val="100"/>
        <c:noMultiLvlLbl val="0"/>
      </c:catAx>
      <c:valAx>
        <c:axId val="134048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34048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355F9-4E86-4674-B67C-C70C9DCFE7D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71E8C-A9AE-4FC7-A6E3-AD0ED4D3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71E8C-A9AE-4FC7-A6E3-AD0ED4D3E2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2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97BFD-6DB5-BB2E-3C52-64D12847F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45B69B-0D29-DF5A-56B9-5038CB21E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E03B98-EAD2-0D13-1C02-C8CDFAF80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6EE94-7199-8D6E-50A6-8943E8875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71E8C-A9AE-4FC7-A6E3-AD0ED4D3E2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DC74A-955F-E847-B7F9-855FAFE47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E0588-9B04-317D-329B-B383823D6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841098-5407-0BAB-C7F7-70190E142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1F81B-99F7-90EA-1ED3-50503C725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71E8C-A9AE-4FC7-A6E3-AD0ED4D3E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5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4BB99-95AE-CB99-6FAE-45804C368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F280DB-0C09-68CD-0EB3-BD43279E6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96A654-CFA9-896A-BE00-4DA450947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428A8-1861-FF8B-F526-422108F7A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71E8C-A9AE-4FC7-A6E3-AD0ED4D3E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99884+6001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3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Note. I reduced this to the 2 years prior to this year, but the data is still there to take it to the beginning of the project. It was just getting crowded.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6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version includes care coordination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" b="52"/>
          <a:stretch/>
        </p:blipFill>
        <p:spPr>
          <a:xfrm>
            <a:off x="-635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venir Medium" panose="02000503020000020003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B00A7-397B-A05B-0596-E70802D18C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380856"/>
            <a:ext cx="5342624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232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2E0884B-B526-D42C-B555-1DAE1E6965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549" y="5943704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692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6337E23E-A4F4-E42A-07A2-A437FCB949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5906124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435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BBCDAF4-F7D1-00F4-B971-3631CC7A6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4" y="5872921"/>
            <a:ext cx="3941490" cy="8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458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CDAF4-F7D1-00F4-B971-3631CC7A64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1734" y="6066506"/>
            <a:ext cx="3941490" cy="49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174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Halyard Text Book" pitchFamily="50" charset="0"/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2A5FA8E-91F3-6BF9-1887-A7575533F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269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E75EAD0-18E4-4F32-4DA9-B4B44611C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9176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0534550B-1319-55CB-DC62-6372ED6CB7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6404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8020CA7-8EF8-34D0-7429-566686483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3510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20CA7-8EF8-34D0-7429-566686483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496" y="6297862"/>
            <a:ext cx="3214970" cy="4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2486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D166FD5A-8667-BCDE-D56F-5C00B58EA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6168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82687-2F59-96CD-9D28-06874C06FC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" y="6115089"/>
            <a:ext cx="3654069" cy="4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3161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18C6DAD-BC45-D481-A7E0-F58137591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4453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EB478BE-5E46-B58C-F5D8-1B74B7EAC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361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301A50E-4957-9510-9CF8-5036D1A73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0" y="5986444"/>
            <a:ext cx="3864791" cy="8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292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1A50E-4957-9510-9CF8-5036D1A73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3150" y="6176262"/>
            <a:ext cx="3864791" cy="4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1361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70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6895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B42080E-2A36-D940-1D1D-841918A03F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42" y="570271"/>
            <a:ext cx="2512195" cy="7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1736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latin typeface="Halyard Text Book" pitchFamily="2" charset="77"/>
              </a:defRPr>
            </a:lvl1pPr>
            <a:lvl2pPr marL="457200" indent="0">
              <a:buFont typeface="Courier New" panose="02070309020205020404" pitchFamily="49" charset="0"/>
              <a:buNone/>
              <a:defRPr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0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C0B8199-F859-131E-433A-DA4114429A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4099" y="6036814"/>
            <a:ext cx="2116923" cy="6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4613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2E0884B-B526-D42C-B555-1DAE1E6965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549" y="5943704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7451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6337E23E-A4F4-E42A-07A2-A437FCB949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5906124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221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0398F-E4D7-7FE0-6E30-2B607FD14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6190441"/>
            <a:ext cx="4194795" cy="5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1435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BBCDAF4-F7D1-00F4-B971-3631CC7A6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4" y="5872921"/>
            <a:ext cx="3941490" cy="8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691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CDAF4-F7D1-00F4-B971-3631CC7A64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1734" y="6066506"/>
            <a:ext cx="3941490" cy="49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2474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Halyard Text Book" pitchFamily="50" charset="0"/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2A5FA8E-91F3-6BF9-1887-A7575533F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700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E75EAD0-18E4-4F32-4DA9-B4B44611C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18506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0534550B-1319-55CB-DC62-6372ED6CB7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5003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8020CA7-8EF8-34D0-7429-566686483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2058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20CA7-8EF8-34D0-7429-566686483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496" y="6297862"/>
            <a:ext cx="3214970" cy="4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4411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D166FD5A-8667-BCDE-D56F-5C00B58EA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3157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18C6DAD-BC45-D481-A7E0-F58137591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285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EB478BE-5E46-B58C-F5D8-1B74B7EAC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718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9513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B6311-4733-8086-191A-F99B35D9B1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6190441"/>
            <a:ext cx="4194795" cy="5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5792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301A50E-4957-9510-9CF8-5036D1A73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0" y="5986444"/>
            <a:ext cx="3864791" cy="8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3902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1A50E-4957-9510-9CF8-5036D1A73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3150" y="6176262"/>
            <a:ext cx="3864791" cy="4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142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02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866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B42080E-2A36-D940-1D1D-841918A03F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42" y="570271"/>
            <a:ext cx="2512195" cy="7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2240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latin typeface="Halyard Text Book" pitchFamily="2" charset="77"/>
              </a:defRPr>
            </a:lvl1pPr>
            <a:lvl2pPr marL="457200" indent="0">
              <a:buFont typeface="Courier New" panose="02070309020205020404" pitchFamily="49" charset="0"/>
              <a:buNone/>
              <a:defRPr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0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C0B8199-F859-131E-433A-DA4114429A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4099" y="6036814"/>
            <a:ext cx="2116923" cy="6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3703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2E0884B-B526-D42C-B555-1DAE1E6965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549" y="5943704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1503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6337E23E-A4F4-E42A-07A2-A437FCB949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5906124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9577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BBCDAF4-F7D1-00F4-B971-3631CC7A6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4" y="5872921"/>
            <a:ext cx="3941490" cy="8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4108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CDAF4-F7D1-00F4-B971-3631CC7A64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1734" y="6066506"/>
            <a:ext cx="3941490" cy="49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77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53FF44B-F1D9-6BF1-E2F2-B1A0FBCBB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2869" y="1866279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4000" b="0" i="1" kern="1200" smtClean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 Light" pitchFamily="2" charset="77"/>
                <a:cs typeface="Al Tarikh" pitchFamily="2" charset="-78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Avenir Light Oblique" panose="020B0402020203090204" pitchFamily="34" charset="77"/>
                <a:ea typeface="Halyard Display" pitchFamily="2" charset="77"/>
              </a:rPr>
              <a:t>”Click here to edit the text and insert a quote”</a:t>
            </a:r>
          </a:p>
          <a:p>
            <a:r>
              <a:rPr lang="en-US" sz="2800" b="0" i="1" kern="120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" pitchFamily="2" charset="77"/>
              </a:rPr>
              <a:t>- TCMHCC</a:t>
            </a:r>
            <a:endParaRPr lang="en-US" sz="2800" b="0" i="0" kern="1200">
              <a:solidFill>
                <a:schemeClr val="bg1"/>
              </a:solidFill>
              <a:effectLst/>
              <a:latin typeface="Avenir Light" panose="020B0402020203020204" pitchFamily="34" charset="77"/>
              <a:ea typeface="Halyard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353306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Halyard Text Book" pitchFamily="50" charset="0"/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2A5FA8E-91F3-6BF9-1887-A7575533F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47191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E75EAD0-18E4-4F32-4DA9-B4B44611C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10814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0534550B-1319-55CB-DC62-6372ED6CB7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12879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8020CA7-8EF8-34D0-7429-566686483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0878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20CA7-8EF8-34D0-7429-566686483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496" y="6297862"/>
            <a:ext cx="3214970" cy="4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96490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D166FD5A-8667-BCDE-D56F-5C00B58EA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61118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18C6DAD-BC45-D481-A7E0-F58137591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57135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EB478BE-5E46-B58C-F5D8-1B74B7EAC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37010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301A50E-4957-9510-9CF8-5036D1A73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0" y="5986444"/>
            <a:ext cx="3864791" cy="8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70527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1A50E-4957-9510-9CF8-5036D1A73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3150" y="6176262"/>
            <a:ext cx="3864791" cy="4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85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0189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5103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77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2E0884B-B526-D42C-B555-1DAE1E6965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549" y="5943704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7980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B42080E-2A36-D940-1D1D-841918A03F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42" y="570271"/>
            <a:ext cx="2512195" cy="7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324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latin typeface="Halyard Text Book" pitchFamily="2" charset="77"/>
              </a:defRPr>
            </a:lvl1pPr>
            <a:lvl2pPr marL="457200" indent="0">
              <a:buFont typeface="Courier New" panose="02070309020205020404" pitchFamily="49" charset="0"/>
              <a:buNone/>
              <a:defRPr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0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C0B8199-F859-131E-433A-DA4114429A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4099" y="6036814"/>
            <a:ext cx="2116923" cy="6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04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78FB4A6C-D91C-1440-977D-6F60EB24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2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78FB4A6C-D91C-1440-977D-6F60EB24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7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78FB4A6C-D91C-1440-977D-6F60EB24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BCB-FC31-E252-3D1E-762D8C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45" y="2267368"/>
            <a:ext cx="11565466" cy="2731947"/>
          </a:xfrm>
        </p:spPr>
        <p:txBody>
          <a:bodyPr lIns="91440" tIns="45720" rIns="91440" bIns="45720" anchor="t"/>
          <a:lstStyle/>
          <a:p>
            <a:pPr algn="ctr"/>
            <a:r>
              <a:rPr lang="en-US" sz="4400">
                <a:latin typeface="Halyard Text"/>
                <a:cs typeface="Calibri Light"/>
              </a:rPr>
              <a:t>Centralized Operations Support Hub </a:t>
            </a:r>
            <a:br>
              <a:rPr lang="en-US" sz="4400">
                <a:latin typeface="Halyard Text"/>
                <a:cs typeface="Calibri Light"/>
              </a:rPr>
            </a:br>
            <a:r>
              <a:rPr lang="en-US" sz="4400">
                <a:latin typeface="Halyard Text"/>
                <a:cs typeface="Calibri Light"/>
              </a:rPr>
              <a:t>(COSH)</a:t>
            </a:r>
            <a:br>
              <a:rPr lang="en-US" sz="4800"/>
            </a:br>
            <a:br>
              <a:rPr lang="en-US" sz="4400"/>
            </a:br>
            <a:br>
              <a:rPr lang="en-US" sz="1800"/>
            </a:br>
            <a:endParaRPr lang="en-US" sz="4400">
              <a:latin typeface="Bradley Hand ITC" panose="030704020503020302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6313C-8262-4518-51DB-38B1F0B66790}"/>
              </a:ext>
            </a:extLst>
          </p:cNvPr>
          <p:cNvSpPr txBox="1"/>
          <p:nvPr/>
        </p:nvSpPr>
        <p:spPr>
          <a:xfrm>
            <a:off x="642551" y="4769708"/>
            <a:ext cx="388002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Halyard Text"/>
              </a:rPr>
              <a:t>CPAN/TCHATT</a:t>
            </a:r>
          </a:p>
          <a:p>
            <a:r>
              <a:rPr lang="en-US" sz="2400">
                <a:solidFill>
                  <a:schemeClr val="bg1"/>
                </a:solidFill>
                <a:latin typeface="Halyard Text"/>
                <a:ea typeface="Halyard Display Light" pitchFamily="2" charset="77"/>
              </a:rPr>
              <a:t>Laurel L.</a:t>
            </a:r>
            <a:r>
              <a:rPr lang="en-US" sz="2400" kern="1200">
                <a:solidFill>
                  <a:schemeClr val="bg1"/>
                </a:solidFill>
                <a:effectLst/>
                <a:latin typeface="Halyard Text"/>
                <a:ea typeface="Halyard Display Light" pitchFamily="2" charset="77"/>
              </a:rPr>
              <a:t> </a:t>
            </a:r>
            <a:r>
              <a:rPr lang="en-US" sz="2400">
                <a:solidFill>
                  <a:schemeClr val="bg1"/>
                </a:solidFill>
                <a:latin typeface="Halyard Text"/>
                <a:ea typeface="Halyard Display Light" pitchFamily="2" charset="77"/>
              </a:rPr>
              <a:t>Williams, DO </a:t>
            </a:r>
            <a:endParaRPr lang="en-US" sz="2400">
              <a:solidFill>
                <a:schemeClr val="bg1"/>
              </a:solidFill>
              <a:latin typeface="Halyard Text"/>
            </a:endParaRPr>
          </a:p>
          <a:p>
            <a:r>
              <a:rPr lang="en-US" sz="2400">
                <a:solidFill>
                  <a:schemeClr val="bg1"/>
                </a:solidFill>
                <a:latin typeface="Halyard Text"/>
                <a:ea typeface="Halyard Display Light" pitchFamily="2" charset="77"/>
              </a:rPr>
              <a:t>Edith Ortiz, MBA</a:t>
            </a:r>
          </a:p>
          <a:p>
            <a:r>
              <a:rPr lang="en-US" sz="2400" kern="1200">
                <a:solidFill>
                  <a:schemeClr val="bg1"/>
                </a:solidFill>
                <a:effectLst/>
                <a:latin typeface="Halyard Text"/>
                <a:ea typeface="Halyard Display Light" pitchFamily="2" charset="77"/>
              </a:rPr>
              <a:t>Jenn Col</a:t>
            </a:r>
            <a:r>
              <a:rPr lang="en-US" sz="2400">
                <a:solidFill>
                  <a:schemeClr val="bg1"/>
                </a:solidFill>
                <a:latin typeface="Halyard Text"/>
                <a:ea typeface="Halyard Display Light" pitchFamily="2" charset="77"/>
              </a:rPr>
              <a:t>e, MBA, LPC-S</a:t>
            </a:r>
            <a:endParaRPr lang="en-US" sz="2400" kern="1200">
              <a:solidFill>
                <a:schemeClr val="bg1"/>
              </a:solidFill>
              <a:effectLst/>
              <a:latin typeface="Halyard Text"/>
              <a:ea typeface="Halyard Display Ligh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4261C-5913-2EF9-0C31-4F4CB178B6BF}"/>
              </a:ext>
            </a:extLst>
          </p:cNvPr>
          <p:cNvSpPr txBox="1"/>
          <p:nvPr/>
        </p:nvSpPr>
        <p:spPr>
          <a:xfrm>
            <a:off x="5059611" y="4769708"/>
            <a:ext cx="422601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Halyard Text"/>
              </a:rPr>
              <a:t>PeriPAN</a:t>
            </a:r>
            <a:endParaRPr lang="en-US" sz="2400" b="1">
              <a:solidFill>
                <a:schemeClr val="bg1"/>
              </a:solidFill>
              <a:latin typeface="Halyard Text"/>
            </a:endParaRPr>
          </a:p>
          <a:p>
            <a:r>
              <a:rPr lang="en-US" sz="2400">
                <a:solidFill>
                  <a:schemeClr val="bg1"/>
                </a:solidFill>
                <a:latin typeface="Halyard Text"/>
                <a:ea typeface="Halyard Display Light" pitchFamily="2" charset="77"/>
              </a:rPr>
              <a:t>Sarah M. Wakefield, MD</a:t>
            </a:r>
            <a:endParaRPr lang="en-US" sz="2400">
              <a:solidFill>
                <a:schemeClr val="bg1"/>
              </a:solidFill>
              <a:latin typeface="Halyard Text"/>
            </a:endParaRPr>
          </a:p>
          <a:p>
            <a:pPr algn="l"/>
            <a:r>
              <a:rPr lang="en-US" sz="2400">
                <a:solidFill>
                  <a:schemeClr val="bg1"/>
                </a:solidFill>
                <a:latin typeface="Halyard Text"/>
                <a:ea typeface="Halyard Display Light" pitchFamily="2" charset="77"/>
              </a:rPr>
              <a:t>Jenn </a:t>
            </a:r>
            <a:r>
              <a:rPr lang="en-US" sz="2400" err="1">
                <a:solidFill>
                  <a:schemeClr val="bg1"/>
                </a:solidFill>
                <a:latin typeface="Halyard Text"/>
                <a:ea typeface="Halyard Display Light" pitchFamily="2" charset="77"/>
              </a:rPr>
              <a:t>Erdige</a:t>
            </a:r>
            <a:r>
              <a:rPr lang="en-US" sz="2400">
                <a:solidFill>
                  <a:schemeClr val="bg1"/>
                </a:solidFill>
                <a:latin typeface="Halyard Text"/>
                <a:ea typeface="Halyard Display Light" pitchFamily="2" charset="77"/>
              </a:rPr>
              <a:t> </a:t>
            </a:r>
          </a:p>
          <a:p>
            <a:endParaRPr lang="en-US" sz="2400">
              <a:solidFill>
                <a:schemeClr val="bg1"/>
              </a:solidFill>
              <a:latin typeface="Halyard Display Light"/>
              <a:ea typeface="Halyard Display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103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71DBC-2CBE-C585-F17C-C0F3776B55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77429" y="2625680"/>
            <a:ext cx="6837142" cy="16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3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54E1B2E-20AF-500A-DFC6-40899034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b="1">
                <a:latin typeface="Avenir Black"/>
              </a:rPr>
              <a:t>TCHATT: Referrals</a:t>
            </a:r>
            <a:br>
              <a:rPr lang="en-US" b="1">
                <a:latin typeface="Avenir Black" panose="02000503020000020003" pitchFamily="2" charset="0"/>
              </a:rPr>
            </a:br>
            <a:r>
              <a:rPr lang="en-US" sz="2200" i="1">
                <a:latin typeface="Avenir Black"/>
              </a:rPr>
              <a:t>as of 10/31/2025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5EA21123-0DCC-1313-CEF9-526B6914A34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17640251"/>
              </p:ext>
            </p:extLst>
          </p:nvPr>
        </p:nvGraphicFramePr>
        <p:xfrm>
          <a:off x="572124" y="1459294"/>
          <a:ext cx="11049000" cy="40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65DD0DB-2541-E359-DB99-920BC6DB9C8C}"/>
              </a:ext>
            </a:extLst>
          </p:cNvPr>
          <p:cNvSpPr txBox="1"/>
          <p:nvPr/>
        </p:nvSpPr>
        <p:spPr>
          <a:xfrm>
            <a:off x="9298946" y="5703258"/>
            <a:ext cx="274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29B18-00B2-7F0C-CE23-AE886426DDE2}"/>
              </a:ext>
            </a:extLst>
          </p:cNvPr>
          <p:cNvSpPr txBox="1"/>
          <p:nvPr/>
        </p:nvSpPr>
        <p:spPr>
          <a:xfrm>
            <a:off x="187564" y="5548310"/>
            <a:ext cx="4548265" cy="34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600" b="0" i="0" u="none" strike="noStrike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Total Students Referred to the Program – 105,885   </a:t>
            </a:r>
            <a:endParaRPr lang="en-US" sz="16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880467-CBB8-361E-BBA6-D678EEB4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08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54E1B2E-20AF-500A-DFC6-40899034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b="1">
                <a:latin typeface="Avenir Black"/>
                <a:cs typeface="Halyard Display"/>
              </a:rPr>
              <a:t>TCHATT: Enrollment</a:t>
            </a:r>
            <a:br>
              <a:rPr lang="en-US" b="1">
                <a:latin typeface="Avenir Black" panose="02000503020000020003" pitchFamily="2" charset="0"/>
              </a:rPr>
            </a:br>
            <a:r>
              <a:rPr lang="en-US" sz="2200" i="1">
                <a:latin typeface="Avenir Black"/>
                <a:cs typeface="Halyard Display"/>
              </a:rPr>
              <a:t>as of 10/31/2025</a:t>
            </a:r>
            <a:endParaRPr lang="en-US" i="1">
              <a:latin typeface="Avenir Black"/>
            </a:endParaRP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5EA21123-0DCC-1313-CEF9-526B6914A34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00504898"/>
              </p:ext>
            </p:extLst>
          </p:nvPr>
        </p:nvGraphicFramePr>
        <p:xfrm>
          <a:off x="571500" y="1668463"/>
          <a:ext cx="11049000" cy="40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65DD0DB-2541-E359-DB99-920BC6DB9C8C}"/>
              </a:ext>
            </a:extLst>
          </p:cNvPr>
          <p:cNvSpPr txBox="1"/>
          <p:nvPr/>
        </p:nvSpPr>
        <p:spPr>
          <a:xfrm>
            <a:off x="9298946" y="5703258"/>
            <a:ext cx="274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A4B60-ED41-0F95-024C-1098DA10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08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5B61-510D-1D15-EA1E-E28F7D42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b="1">
                <a:latin typeface="Avenir Black"/>
                <a:cs typeface="Halyard Display"/>
              </a:rPr>
              <a:t>TCHATT: Number of Treatment Sessions and Clients Served by Month, </a:t>
            </a:r>
            <a:r>
              <a:rPr lang="en-US" sz="2200" i="1">
                <a:latin typeface="Avenir Black"/>
                <a:cs typeface="Halyard Display"/>
              </a:rPr>
              <a:t>as of 10/31/2025</a:t>
            </a:r>
            <a:endParaRPr lang="en-US" i="1">
              <a:latin typeface="Avenir Black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DEF6F07-A594-CB12-BC49-6C0FB7D2539E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50069934"/>
              </p:ext>
            </p:extLst>
          </p:nvPr>
        </p:nvGraphicFramePr>
        <p:xfrm>
          <a:off x="571500" y="1668463"/>
          <a:ext cx="11049000" cy="40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E920E-F32D-82D0-EA49-1C74A527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04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8468-7ADD-A574-2ED2-3CFAF03A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b="1">
                <a:latin typeface="Avenir Black"/>
                <a:cs typeface="Halyard Display"/>
              </a:rPr>
              <a:t>TCHATT: Percent of Sessions by Participating Providers</a:t>
            </a:r>
            <a:br>
              <a:rPr lang="en-US" b="1">
                <a:latin typeface="Avenir Black" panose="02000503020000020003" pitchFamily="2" charset="0"/>
              </a:rPr>
            </a:br>
            <a:r>
              <a:rPr lang="en-US" sz="2200" i="1">
                <a:latin typeface="Avenir Black"/>
              </a:rPr>
              <a:t>09/01/</a:t>
            </a:r>
            <a:r>
              <a:rPr lang="en-US" sz="2200" i="1">
                <a:latin typeface="Avenir Black"/>
                <a:cs typeface="Halyard Display"/>
              </a:rPr>
              <a:t>2021 – 10/31/2025</a:t>
            </a:r>
            <a:br>
              <a:rPr lang="en-US" sz="2200"/>
            </a:b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B44C27-2AF7-BB6C-314A-23D96627F71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27309085"/>
              </p:ext>
            </p:extLst>
          </p:nvPr>
        </p:nvGraphicFramePr>
        <p:xfrm>
          <a:off x="571500" y="1668463"/>
          <a:ext cx="11049000" cy="40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D69195-761F-6F50-1330-7505F5FD97D8}"/>
              </a:ext>
            </a:extLst>
          </p:cNvPr>
          <p:cNvSpPr txBox="1"/>
          <p:nvPr/>
        </p:nvSpPr>
        <p:spPr>
          <a:xfrm>
            <a:off x="831273" y="5631769"/>
            <a:ext cx="481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alyard Text" panose="020B0604020202020204" charset="0"/>
                <a:ea typeface="Halyard Display Light" pitchFamily="2" charset="77"/>
                <a:cs typeface="Halyard Text" panose="020B0604020202020204" charset="0"/>
              </a:rPr>
              <a:t>Note: More than one provider may participate in a session.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1AFE3-9237-2A0C-E709-E3608EF4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82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4A3D19-C4E5-E79F-5B13-5AD59FFB33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857" y="1998921"/>
            <a:ext cx="4145817" cy="2860158"/>
          </a:xfrm>
        </p:spPr>
        <p:txBody>
          <a:bodyPr lIns="91440" tIns="45720" rIns="91440" bIns="45720" anchor="ctr" anchorCtr="0">
            <a:normAutofit lnSpcReduction="10000"/>
          </a:bodyPr>
          <a:lstStyle/>
          <a:p>
            <a:r>
              <a:rPr lang="en-US" err="1">
                <a:latin typeface="Avenir Black"/>
                <a:cs typeface="Arial"/>
              </a:rPr>
              <a:t>Trayt</a:t>
            </a:r>
            <a:r>
              <a:rPr lang="en-US">
                <a:latin typeface="Avenir Black"/>
                <a:cs typeface="Arial"/>
              </a:rPr>
              <a:t> Project:</a:t>
            </a:r>
            <a:endParaRPr lang="en-US">
              <a:solidFill>
                <a:srgbClr val="FFFFFF"/>
              </a:solidFill>
              <a:latin typeface="Avenir Black"/>
            </a:endParaRPr>
          </a:p>
          <a:p>
            <a:r>
              <a:rPr lang="en-US">
                <a:solidFill>
                  <a:srgbClr val="FFFFFF"/>
                </a:solidFill>
                <a:latin typeface="Avenir Black"/>
                <a:cs typeface="Arial"/>
              </a:rPr>
              <a:t>Assessment Communication Improvement Project</a:t>
            </a:r>
            <a:endParaRPr lang="en-US">
              <a:solidFill>
                <a:srgbClr val="FFFFFF"/>
              </a:solidFill>
              <a:latin typeface="Avenir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0BA4-5B07-7214-5BCD-DD1EFD360D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0281" y="467435"/>
            <a:ext cx="7027862" cy="592312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Halyard Text Book"/>
              <a:cs typeface="Arial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4E183-653A-0BE1-4BE3-79C1FF01E39C}"/>
              </a:ext>
            </a:extLst>
          </p:cNvPr>
          <p:cNvSpPr txBox="1"/>
          <p:nvPr/>
        </p:nvSpPr>
        <p:spPr>
          <a:xfrm>
            <a:off x="4900281" y="1197619"/>
            <a:ext cx="702786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>
                <a:latin typeface="Halyard Text"/>
                <a:ea typeface="Halyard Display Light" pitchFamily="2" charset="77"/>
              </a:rPr>
              <a:t>Goal: </a:t>
            </a:r>
            <a:r>
              <a:rPr lang="en-US" sz="2200">
                <a:latin typeface="Halyard Text"/>
              </a:rPr>
              <a:t>Increase return of assessments to improve Measurement Based Care</a:t>
            </a:r>
          </a:p>
          <a:p>
            <a:pPr algn="l"/>
            <a:endParaRPr lang="en-US" sz="2200" i="1">
              <a:latin typeface="Halyard Text"/>
              <a:ea typeface="Halyard Display Ligh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latin typeface="Halyard Text"/>
              </a:rPr>
              <a:t>Help create reminders and communications to facilitate better engagement with assessments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latin typeface="Halyard Text"/>
              </a:rPr>
              <a:t>Collaborative project with CHC and UTS to help create more engaging outreach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latin typeface="Halyard Text"/>
              </a:rPr>
              <a:t>Communications will be customized for each HRI and include family friendly best practice language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b="0" i="1" kern="1200">
              <a:effectLst/>
              <a:latin typeface="Halyard Text"/>
              <a:ea typeface="Halyard Display Ligh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65184-94A0-4AD6-B26A-511A04477A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z="1600" dirty="0" smtClean="0">
                <a:solidFill>
                  <a:schemeClr val="tx1"/>
                </a:solidFill>
              </a:rPr>
              <a:t>15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72EE-E33A-100B-D59E-2CD555FD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>
                <a:latin typeface="Avenir Black"/>
              </a:rPr>
              <a:t>Projects in Process </a:t>
            </a:r>
            <a:br>
              <a:rPr lang="en-US">
                <a:latin typeface="Avenir Black" panose="02000503020000020003" pitchFamily="2" charset="0"/>
              </a:rPr>
            </a:br>
            <a:endParaRPr lang="en-US">
              <a:latin typeface="Avenir Black" panose="02000503020000020003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99311-62C1-9C0F-E3F2-38A5B25AAC0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4" y="1303142"/>
            <a:ext cx="11047751" cy="4383979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Halyard Text"/>
                <a:cs typeface="Arial"/>
              </a:rPr>
              <a:t>Presentation Workgroups have been developed to create a presentation library for TCHATT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Halyard Text"/>
                <a:cs typeface="Arial"/>
              </a:rPr>
              <a:t>Collaboration with UTS and other stakeholders to discuss support for rural hospitals and work with HB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Halyard Text"/>
                <a:cs typeface="Arial"/>
              </a:rPr>
              <a:t>Continued work with HRIs to support EHR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Halyard Text"/>
                <a:cs typeface="Arial"/>
              </a:rPr>
              <a:t>Collaboration with LMHAs to identify ways to more effectively work with HRIs and increase referrals and education about services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Halyard Text"/>
                <a:cs typeface="Arial"/>
              </a:rPr>
              <a:t>Meet with individual HRIs to discuss intended updates to procedures and possible ways to streamline and improve processes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Halyard Text"/>
                <a:cs typeface="Arial"/>
              </a:rPr>
              <a:t>Continued work on development of </a:t>
            </a:r>
            <a:r>
              <a:rPr lang="en-US" sz="2400" err="1">
                <a:latin typeface="Halyard Text"/>
                <a:cs typeface="Arial"/>
              </a:rPr>
              <a:t>Trayt</a:t>
            </a:r>
            <a:r>
              <a:rPr lang="en-US" sz="2400">
                <a:latin typeface="Halyard Text"/>
                <a:cs typeface="Arial"/>
              </a:rPr>
              <a:t> training and procedure materials for SharePoint</a:t>
            </a:r>
            <a:endParaRPr lang="en-US" sz="2400">
              <a:latin typeface="Halyard Tex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F190A8-565B-9D20-B2E9-63BD916C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9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5BE8B0A0-095B-9F45-099C-A982242691D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965157" y="2129070"/>
            <a:ext cx="8061158" cy="2990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73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CC574-A381-B571-8E46-9E06D7890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2CC21-D650-5867-7B8C-382D08C8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3</a:t>
            </a:fld>
            <a:endParaRPr lang="en-US"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FD8F71-63B7-0DBA-3F80-F94A55AA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pPr algn="ctr"/>
            <a:br>
              <a:rPr lang="en-US" b="1">
                <a:latin typeface="Avenir Black" panose="02000503020000020003" pitchFamily="2" charset="0"/>
              </a:rPr>
            </a:br>
            <a:endParaRPr lang="en-US" b="1">
              <a:latin typeface="Avenir Black" panose="0200050302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944A55-6E13-0FF2-7F97-5F8264B6A89E}"/>
              </a:ext>
            </a:extLst>
          </p:cNvPr>
          <p:cNvSpPr txBox="1"/>
          <p:nvPr/>
        </p:nvSpPr>
        <p:spPr>
          <a:xfrm>
            <a:off x="8142514" y="2351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 descr="A screenshot of a graph&#10;&#10;AI-generated content may be incorrect.">
            <a:extLst>
              <a:ext uri="{FF2B5EF4-FFF2-40B4-BE49-F238E27FC236}">
                <a16:creationId xmlns:a16="http://schemas.microsoft.com/office/drawing/2014/main" id="{26C8ADED-C55D-8541-2012-15FA21E6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46" y="211577"/>
            <a:ext cx="11114049" cy="55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9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2F450-3124-340F-E0E8-E80FB8B1F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7AF0E-E70C-CC30-B657-34379554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z="1600" dirty="0" smtClean="0">
                <a:solidFill>
                  <a:schemeClr val="tx1"/>
                </a:solidFill>
                <a:latin typeface="Avenir Medium"/>
              </a:rPr>
              <a:t>4</a:t>
            </a:fld>
            <a:endParaRPr lang="en-US" sz="1600">
              <a:solidFill>
                <a:schemeClr val="tx1"/>
              </a:solidFill>
              <a:latin typeface="Avenir Medium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2AA0E1-A0E6-9B3C-03A5-AFD8E4B6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pPr algn="ctr"/>
            <a:br>
              <a:rPr lang="en-US" b="1">
                <a:latin typeface="Avenir Black" panose="02000503020000020003" pitchFamily="2" charset="0"/>
              </a:rPr>
            </a:br>
            <a:endParaRPr lang="en-US" b="1">
              <a:latin typeface="Avenir Black" panose="0200050302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647AEF-495D-BCBE-2030-B276F98613F8}"/>
              </a:ext>
            </a:extLst>
          </p:cNvPr>
          <p:cNvSpPr txBox="1"/>
          <p:nvPr/>
        </p:nvSpPr>
        <p:spPr>
          <a:xfrm>
            <a:off x="8142514" y="2351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 descr="A graph of numbers and a line of red and blue&#10;&#10;AI-generated content may be incorrect.">
            <a:extLst>
              <a:ext uri="{FF2B5EF4-FFF2-40B4-BE49-F238E27FC236}">
                <a16:creationId xmlns:a16="http://schemas.microsoft.com/office/drawing/2014/main" id="{99AAE855-32E5-D6EB-EC4C-5B88EC8A4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10" y="268749"/>
            <a:ext cx="11216269" cy="55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9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B6E13-52C9-EF93-0454-DDDA3216D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4E031-23DB-DE33-BCB9-A3DE1D0D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z="1600" dirty="0" smtClean="0">
                <a:latin typeface="Calibri"/>
                <a:ea typeface="Calibri"/>
                <a:cs typeface="Calibri"/>
              </a:rPr>
              <a:t>5</a:t>
            </a:fld>
            <a:endParaRPr lang="en-US" sz="1600">
              <a:latin typeface="Calibri"/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F2DCB5-E44A-443D-7DC5-537377A74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pPr algn="ctr"/>
            <a:br>
              <a:rPr lang="en-US" b="1">
                <a:latin typeface="Avenir Black" panose="02000503020000020003" pitchFamily="2" charset="0"/>
              </a:rPr>
            </a:br>
            <a:endParaRPr lang="en-US" b="1">
              <a:latin typeface="Avenir Black" panose="0200050302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C9B78-0C08-5091-1DC9-F87E1D2B1F08}"/>
              </a:ext>
            </a:extLst>
          </p:cNvPr>
          <p:cNvSpPr txBox="1"/>
          <p:nvPr/>
        </p:nvSpPr>
        <p:spPr>
          <a:xfrm>
            <a:off x="8142514" y="2351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A graph of a number of patients&#10;&#10;AI-generated content may be incorrect.">
            <a:extLst>
              <a:ext uri="{FF2B5EF4-FFF2-40B4-BE49-F238E27FC236}">
                <a16:creationId xmlns:a16="http://schemas.microsoft.com/office/drawing/2014/main" id="{AFCA0AEC-BE0F-BF3B-8DA2-4345C4BE26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96"/>
          <a:stretch>
            <a:fillRect/>
          </a:stretch>
        </p:blipFill>
        <p:spPr>
          <a:xfrm>
            <a:off x="371707" y="321082"/>
            <a:ext cx="11123342" cy="54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6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59E2C-6DC5-D7E5-7FBE-F94C78EB1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D87D6-65A1-0D6E-B710-E3AF9E2E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6</a:t>
            </a:fld>
            <a:endParaRPr lang="en-US"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E93635-65D2-7A5B-546E-8C263DBE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pPr algn="ctr"/>
            <a:br>
              <a:rPr lang="en-US" b="1">
                <a:latin typeface="Avenir Black" panose="02000503020000020003" pitchFamily="2" charset="0"/>
              </a:rPr>
            </a:br>
            <a:endParaRPr lang="en-US" b="1">
              <a:latin typeface="Avenir Black" panose="0200050302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7A3BA4-AE0A-FDA0-A69F-974A2037E0C5}"/>
              </a:ext>
            </a:extLst>
          </p:cNvPr>
          <p:cNvSpPr txBox="1"/>
          <p:nvPr/>
        </p:nvSpPr>
        <p:spPr>
          <a:xfrm>
            <a:off x="8142514" y="2351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27DFEAF1-6700-EE84-8A93-27D5428CC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44" y="437077"/>
            <a:ext cx="10825976" cy="52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6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5A4C7-FFD8-BB7A-3ED1-AAEE5B160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467005C-642C-9E8B-F73F-7C61A4C46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3746870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>
                <a:latin typeface="Avenir Medium"/>
                <a:cs typeface="Arial"/>
              </a:rPr>
              <a:t>Trayt: Beta Provider Portal 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8E61B9-01D3-4812-7DC5-55B0C8F1E8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81696" y="185826"/>
            <a:ext cx="7027862" cy="6359885"/>
          </a:xfrm>
        </p:spPr>
        <p:txBody>
          <a:bodyPr lIns="91440" tIns="45720" rIns="91440" bIns="45720" anchor="t"/>
          <a:lstStyle/>
          <a:p>
            <a:pPr marL="457200" indent="-457200">
              <a:buChar char="•"/>
            </a:pPr>
            <a:r>
              <a:rPr lang="en-US" b="1">
                <a:latin typeface="Avenir Book"/>
                <a:cs typeface="Arial"/>
              </a:rPr>
              <a:t>Beta Provider Portal launch: October 17th</a:t>
            </a:r>
            <a:r>
              <a:rPr lang="en-US" sz="2800" b="1">
                <a:latin typeface="Avenir Book"/>
                <a:cs typeface="Arial"/>
              </a:rPr>
              <a:t> </a:t>
            </a:r>
            <a:endParaRPr lang="en-US" b="1"/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Arial"/>
                <a:cs typeface="Arial"/>
              </a:rPr>
              <a:t>107 users invited to use and provide feedback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Arial"/>
                <a:cs typeface="Arial"/>
              </a:rPr>
              <a:t>Live demo October 14 &amp; 15 </a:t>
            </a:r>
            <a:endParaRPr lang="en-US"/>
          </a:p>
          <a:p>
            <a:pPr lvl="1"/>
            <a:endParaRPr lang="en-US" sz="200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latin typeface="Avenir Book"/>
                <a:cs typeface="Arial"/>
              </a:rPr>
              <a:t>Provider Portal Functionality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>
                <a:latin typeface="Avenir Book"/>
                <a:cs typeface="Arial"/>
              </a:rPr>
              <a:t>Submit a consultation request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Access to document sharing </a:t>
            </a:r>
            <a:endParaRPr lang="en-US" sz="20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Assessments to share with patient and families </a:t>
            </a:r>
          </a:p>
          <a:p>
            <a:pPr lvl="1"/>
            <a:endParaRPr lang="en-US" sz="200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latin typeface="Avenir Book"/>
                <a:cs typeface="Arial"/>
              </a:rPr>
              <a:t>Next Steps</a:t>
            </a:r>
            <a:r>
              <a:rPr lang="en-US">
                <a:latin typeface="Avenir Book"/>
                <a:cs typeface="Arial"/>
              </a:rPr>
              <a:t> </a:t>
            </a:r>
            <a:endParaRPr lang="en-US">
              <a:latin typeface="Avenir Book"/>
            </a:endParaRP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Book"/>
                <a:cs typeface="Arial"/>
              </a:rPr>
              <a:t>Invite additional providers </a:t>
            </a:r>
            <a:endParaRPr lang="en-US" sz="2000"/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Book"/>
                <a:cs typeface="Arial"/>
              </a:rPr>
              <a:t>Review feedback</a:t>
            </a:r>
            <a:endParaRPr lang="en-US" sz="2000">
              <a:latin typeface="Avenir Book"/>
            </a:endParaRP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Book"/>
                <a:cs typeface="Arial"/>
              </a:rPr>
              <a:t>Make updates to portal as needed 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Book"/>
                <a:cs typeface="Arial"/>
              </a:rPr>
              <a:t>Begin discussion on Portal launch </a:t>
            </a:r>
            <a:endParaRPr lang="en-US" sz="2000">
              <a:latin typeface="Avenir Book"/>
            </a:endParaRPr>
          </a:p>
          <a:p>
            <a:pPr lvl="1"/>
            <a:r>
              <a:rPr lang="en-US" sz="2000">
                <a:latin typeface="Avenir Book"/>
                <a:cs typeface="Arial"/>
              </a:rPr>
              <a:t>      Spring 2026</a:t>
            </a:r>
            <a:endParaRPr lang="en-US" sz="2000">
              <a:latin typeface="Avenir Book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52CFF57-312F-CC08-0937-425E601E4D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4392118"/>
            <a:ext cx="3794125" cy="131913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6F1DA772-7D9A-68A7-6291-A563B2C4D7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8FB4A6C-D91C-1440-977D-6F60EB24D40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1565B-C4C7-692B-2FA2-F482D94DF9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63000" y="6508750"/>
            <a:ext cx="2743200" cy="365125"/>
          </a:xfrm>
        </p:spPr>
        <p:txBody>
          <a:bodyPr/>
          <a:lstStyle/>
          <a:p>
            <a:fld id="{213A4D56-7E8F-47EB-8C2B-FA773BDB0646}" type="slidenum"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7</a:t>
            </a:fld>
            <a:endParaRPr lang="en-US"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22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D40169-895D-35E6-11FE-37348C3C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866" y="450376"/>
            <a:ext cx="3630209" cy="4517194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>
                <a:latin typeface="Avenir Medium"/>
                <a:cs typeface="Arial"/>
              </a:rPr>
              <a:t>Beta Provider Portal – Feedback 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242F-36B1-A8ED-6908-836CA959A4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9586" y="947530"/>
            <a:ext cx="7027862" cy="6319672"/>
          </a:xfrm>
        </p:spPr>
        <p:txBody>
          <a:bodyPr lIns="91440" tIns="45720" rIns="91440" bIns="45720" anchor="ctr"/>
          <a:lstStyle/>
          <a:p>
            <a:pPr lvl="1"/>
            <a:r>
              <a:rPr lang="en-US" sz="2800">
                <a:latin typeface="halyard display"/>
                <a:cs typeface="Arial"/>
              </a:rPr>
              <a:t>Feedback received so far:</a:t>
            </a:r>
          </a:p>
          <a:p>
            <a:pPr lvl="1"/>
            <a:endParaRPr lang="en-US" sz="2000">
              <a:latin typeface="Halyard Text"/>
            </a:endParaRPr>
          </a:p>
          <a:p>
            <a:pPr lvl="1"/>
            <a:r>
              <a:rPr lang="en-US" sz="2000" i="1">
                <a:latin typeface="Halyard Text"/>
                <a:cs typeface="Arial"/>
              </a:rPr>
              <a:t>"Amazing resource- already CPAN has been an indispensable tool in my care of patients, but this is just another very convenient way to connect with the CPAN team."</a:t>
            </a:r>
            <a:endParaRPr lang="en-US" sz="2000">
              <a:latin typeface="Halyard Text"/>
              <a:cs typeface="Arial"/>
            </a:endParaRPr>
          </a:p>
          <a:p>
            <a:pPr lvl="1"/>
            <a:endParaRPr lang="en-US" sz="2000">
              <a:latin typeface="Halyard Text"/>
            </a:endParaRPr>
          </a:p>
          <a:p>
            <a:pPr lvl="1"/>
            <a:r>
              <a:rPr lang="en-US" sz="2000" i="1">
                <a:latin typeface="Halyard Text"/>
                <a:cs typeface="Arial"/>
              </a:rPr>
              <a:t>"It's a great way to reach out for assistance on your own timeline."</a:t>
            </a:r>
            <a:endParaRPr lang="en-US" sz="2000">
              <a:latin typeface="Halyard Text"/>
              <a:cs typeface="Arial"/>
            </a:endParaRPr>
          </a:p>
          <a:p>
            <a:pPr lvl="1"/>
            <a:endParaRPr lang="en-US" sz="2000">
              <a:latin typeface="Halyard Text"/>
            </a:endParaRPr>
          </a:p>
          <a:p>
            <a:pPr lvl="1"/>
            <a:r>
              <a:rPr lang="en-US" sz="2000" i="1">
                <a:latin typeface="Halyard Text"/>
                <a:cs typeface="Arial"/>
              </a:rPr>
              <a:t>"It is an extremely convenient way to request therapy resources as well as Psychiatry consults!"</a:t>
            </a:r>
            <a:endParaRPr lang="en-US" sz="2000">
              <a:latin typeface="Halyard Text"/>
              <a:cs typeface="Arial"/>
            </a:endParaRPr>
          </a:p>
          <a:p>
            <a:pPr lvl="1"/>
            <a:endParaRPr lang="en-US" sz="2000">
              <a:latin typeface="Halyard Text"/>
            </a:endParaRPr>
          </a:p>
          <a:p>
            <a:pPr lvl="1"/>
            <a:r>
              <a:rPr lang="en-US" sz="2000" i="1">
                <a:latin typeface="Halyard Text"/>
                <a:cs typeface="Arial"/>
              </a:rPr>
              <a:t>" Easy to fit between patients."</a:t>
            </a:r>
          </a:p>
          <a:p>
            <a:pPr lvl="1"/>
            <a:endParaRPr lang="en-US" sz="2000" i="1">
              <a:latin typeface="Halyard Text"/>
              <a:cs typeface="Arial"/>
            </a:endParaRPr>
          </a:p>
          <a:p>
            <a:pPr lvl="1"/>
            <a:r>
              <a:rPr lang="en-US" sz="2000" i="1">
                <a:latin typeface="Halyard Text"/>
                <a:cs typeface="Arial"/>
              </a:rPr>
              <a:t>"Easy to use, quick response time."</a:t>
            </a:r>
            <a:endParaRPr lang="en-US" sz="2000">
              <a:latin typeface="Halyard Text"/>
              <a:cs typeface="Arial"/>
            </a:endParaRPr>
          </a:p>
          <a:p>
            <a:pPr lvl="1"/>
            <a:endParaRPr lang="en-US" sz="2100" i="1">
              <a:latin typeface="Halyard Text"/>
            </a:endParaRPr>
          </a:p>
          <a:p>
            <a:br>
              <a:rPr lang="en-US" sz="2800"/>
            </a:br>
            <a:r>
              <a:rPr lang="en-US" sz="2800">
                <a:latin typeface="Avenir Book"/>
                <a:cs typeface="Arial"/>
              </a:rPr>
              <a:t>      </a:t>
            </a: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4C31-3222-D298-2924-B64A58C04C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3A4D56-7E8F-47EB-8C2B-FA773BDB0646}" type="slidenum"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8</a:t>
            </a:fld>
            <a:endParaRPr lang="en-US"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97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AF77F-A5F5-2DC1-3887-ABA7A78C6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DE4236-EAC3-DF1E-5120-3EC4F5E73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514" y="450376"/>
            <a:ext cx="3468843" cy="4517194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>
                <a:latin typeface="Avenir Medium"/>
                <a:cs typeface="Arial"/>
              </a:rPr>
              <a:t>Projects in Process  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A52FC-6148-4CDB-4234-FE7461DFEB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7367" y="1021871"/>
            <a:ext cx="7362397" cy="5232429"/>
          </a:xfrm>
        </p:spPr>
        <p:txBody>
          <a:bodyPr lIns="91440" tIns="45720" rIns="91440" bIns="45720" anchor="ctr"/>
          <a:lstStyle/>
          <a:p>
            <a:pPr marL="914400" lvl="1" indent="-457200">
              <a:buChar char="•"/>
            </a:pPr>
            <a:r>
              <a:rPr lang="en-US" sz="2100" b="1">
                <a:latin typeface="halyard display"/>
                <a:cs typeface="Arial"/>
              </a:rPr>
              <a:t>Trayt Improvements- </a:t>
            </a:r>
            <a:r>
              <a:rPr lang="en-US" sz="2100">
                <a:latin typeface="halyard display"/>
                <a:cs typeface="Arial"/>
              </a:rPr>
              <a:t>Collaborating with HRIs to continue work on dashboard and DPCs improvements </a:t>
            </a:r>
            <a:endParaRPr lang="en-US" sz="2100">
              <a:latin typeface="halyard display"/>
            </a:endParaRPr>
          </a:p>
          <a:p>
            <a:pPr marL="914400" lvl="1" indent="-457200">
              <a:buChar char="•"/>
            </a:pPr>
            <a:r>
              <a:rPr lang="en-US" sz="2100" b="1">
                <a:latin typeface="halyard display"/>
                <a:cs typeface="Arial"/>
              </a:rPr>
              <a:t>Educational workgroup- </a:t>
            </a:r>
            <a:r>
              <a:rPr lang="en-US" sz="2100">
                <a:latin typeface="halyard display"/>
                <a:cs typeface="Arial"/>
              </a:rPr>
              <a:t>Reviewing all autism educational resources collected from our subject experts</a:t>
            </a:r>
            <a:endParaRPr lang="en-US" sz="2100">
              <a:latin typeface="halyard display"/>
            </a:endParaRPr>
          </a:p>
          <a:p>
            <a:pPr marL="914400" lvl="1" indent="-457200">
              <a:buChar char="•"/>
            </a:pPr>
            <a:r>
              <a:rPr lang="en-US" sz="2100" b="1">
                <a:latin typeface="halyard display"/>
                <a:cs typeface="Arial"/>
              </a:rPr>
              <a:t>Welnity Improvements- </a:t>
            </a:r>
            <a:r>
              <a:rPr lang="en-US" sz="2100">
                <a:latin typeface="halyard display"/>
                <a:cs typeface="Arial"/>
              </a:rPr>
              <a:t>Collaborating with HRIs to continue work on </a:t>
            </a:r>
            <a:r>
              <a:rPr lang="en-US" sz="2100" err="1">
                <a:latin typeface="halyard display"/>
                <a:cs typeface="Arial"/>
              </a:rPr>
              <a:t>Welnity</a:t>
            </a:r>
            <a:r>
              <a:rPr lang="en-US" sz="2100">
                <a:latin typeface="halyard display"/>
                <a:cs typeface="Arial"/>
              </a:rPr>
              <a:t> improvements</a:t>
            </a:r>
            <a:endParaRPr lang="en-US" sz="2100">
              <a:latin typeface="halyard display"/>
            </a:endParaRPr>
          </a:p>
          <a:p>
            <a:pPr marL="914400" lvl="1" indent="-457200">
              <a:buChar char="•"/>
            </a:pPr>
            <a:r>
              <a:rPr lang="en-US" sz="2100" b="1">
                <a:latin typeface="halyard display"/>
                <a:cs typeface="Arial"/>
              </a:rPr>
              <a:t>HB18 - </a:t>
            </a:r>
            <a:r>
              <a:rPr lang="en-US" sz="2100">
                <a:latin typeface="halyard display"/>
                <a:cs typeface="Arial"/>
              </a:rPr>
              <a:t>Collaboration with UTS and other stakeholders to discuss Trayt changes to support rural hospitals</a:t>
            </a:r>
          </a:p>
          <a:p>
            <a:pPr marL="914400" lvl="1" indent="-457200">
              <a:buChar char="•"/>
            </a:pPr>
            <a:r>
              <a:rPr lang="en-US" sz="2100" b="1">
                <a:latin typeface="halyard display"/>
                <a:cs typeface="Arial"/>
              </a:rPr>
              <a:t>CPAN State CME-</a:t>
            </a:r>
            <a:r>
              <a:rPr lang="en-US" sz="2100">
                <a:latin typeface="halyard display"/>
                <a:cs typeface="Arial"/>
              </a:rPr>
              <a:t>  Fall webinars and Project Echo in progress </a:t>
            </a:r>
            <a:r>
              <a:rPr lang="en-US" sz="2100" b="1">
                <a:latin typeface="halyard display"/>
                <a:cs typeface="Arial"/>
              </a:rPr>
              <a:t> </a:t>
            </a:r>
            <a:endParaRPr lang="en-US" sz="2100" b="1">
              <a:latin typeface="halyard display"/>
            </a:endParaRPr>
          </a:p>
          <a:p>
            <a:pPr marL="914400" lvl="1" indent="-457200">
              <a:buChar char="•"/>
            </a:pPr>
            <a:endParaRPr lang="en-US" sz="2100" b="1">
              <a:latin typeface="halyard display"/>
            </a:endParaRPr>
          </a:p>
          <a:p>
            <a:pPr marL="914400" lvl="1" indent="-457200">
              <a:buChar char="•"/>
            </a:pPr>
            <a:endParaRPr lang="en-US" sz="2100" b="1">
              <a:latin typeface="halyard display"/>
            </a:endParaRPr>
          </a:p>
          <a:p>
            <a:pPr marL="914400" lvl="1" indent="-457200">
              <a:buChar char="•"/>
            </a:pPr>
            <a:endParaRPr lang="en-US" sz="2100" b="1">
              <a:latin typeface="halyard display"/>
            </a:endParaRPr>
          </a:p>
          <a:p>
            <a:pPr lvl="1"/>
            <a:endParaRPr lang="en-US" sz="2100" b="1">
              <a:latin typeface="halyard display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AACC9-55DB-20CC-C4FB-4364A8AA6D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3A4D56-7E8F-47EB-8C2B-FA773BDB0646}" type="slidenum"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9</a:t>
            </a:fld>
            <a:endParaRPr lang="en-US"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958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TSW &amp; CH-CPAN PeriPAN Template" id="{8A60B102-5752-4DF9-9FCB-0873659A08B3}" vid="{A934F74A-2B16-4CE0-93A2-44B70C3895D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660FFE2-C8BE-4A1A-91F5-6687CF872397}" vid="{A5A02C62-A225-4102-A867-A4E4C83FF67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660FFE2-C8BE-4A1A-91F5-6687CF872397}" vid="{A5A02C62-A225-4102-A867-A4E4C83FF679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660FFE2-C8BE-4A1A-91F5-6687CF872397}" vid="{A5A02C62-A225-4102-A867-A4E4C83FF67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CMHCC Doc" ma:contentTypeID="0x0101004667D1510EE0504FB2813E0891C78B0300C5F07EC001BB6E4DA4547D9AEF1F211D" ma:contentTypeVersion="10" ma:contentTypeDescription="" ma:contentTypeScope="" ma:versionID="2f853f19b25342cc6529d6b339fa3c12">
  <xsd:schema xmlns:xsd="http://www.w3.org/2001/XMLSchema" xmlns:xs="http://www.w3.org/2001/XMLSchema" xmlns:p="http://schemas.microsoft.com/office/2006/metadata/properties" xmlns:ns2="bc6d5123-e1cb-4a6a-adf0-63854dce486e" targetNamespace="http://schemas.microsoft.com/office/2006/metadata/properties" ma:root="true" ma:fieldsID="89646333632f4c486c5b416c9b87278b" ns2:_=""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i1904e95db6a47188f554d293b82eae0" minOccurs="0"/>
                <xsd:element ref="ns2:TaxCatchAll" minOccurs="0"/>
                <xsd:element ref="ns2:TaxCatchAllLabel" minOccurs="0"/>
                <xsd:element ref="ns2:lc82855a9fb5425198445e698769f51a" minOccurs="0"/>
                <xsd:element ref="ns2:k4c026a91c0f4cde8fbe4cf9e9fc1201" minOccurs="0"/>
                <xsd:element ref="ns2:pad69e2316a4411e93b443eaf94ad68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i1904e95db6a47188f554d293b82eae0" ma:index="8" nillable="true" ma:taxonomy="true" ma:internalName="i1904e95db6a47188f554d293b82eae0" ma:taxonomyFieldName="TCMHCC_x0020_Doc" ma:displayName="Doc Type" ma:default="" ma:fieldId="{21904e95-db6a-4718-8f55-4d293b82eae0}" ma:taxonomyMulti="true" ma:sspId="9ed3806f-b6ab-496c-883f-16d5fb25bd62" ma:termSetId="ac4bc0d6-13c5-43e2-84bf-054abc5acc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9467ac7-14f5-49b9-8f7c-659e3966369f}" ma:internalName="TaxCatchAll" ma:showField="CatchAllData" ma:web="164cf0c1-e0ce-4e2e-b627-319e4f7cf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9467ac7-14f5-49b9-8f7c-659e3966369f}" ma:internalName="TaxCatchAllLabel" ma:readOnly="true" ma:showField="CatchAllDataLabel" ma:web="164cf0c1-e0ce-4e2e-b627-319e4f7cf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c82855a9fb5425198445e698769f51a" ma:index="12" nillable="true" ma:taxonomy="true" ma:internalName="lc82855a9fb5425198445e698769f51a" ma:taxonomyFieldName="TCHMCCProgram" ma:displayName="TCMHCCProgram" ma:fieldId="{5c82855a-9fb5-4251-9844-5e698769f51a}" ma:sspId="9ed3806f-b6ab-496c-883f-16d5fb25bd62" ma:termSetId="bbf6cad0-0dfd-4e3e-9a40-a7a6a0b952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c026a91c0f4cde8fbe4cf9e9fc1201" ma:index="14" nillable="true" ma:taxonomy="true" ma:internalName="k4c026a91c0f4cde8fbe4cf9e9fc1201" ma:taxonomyFieldName="TCMHCCInstitution" ma:displayName="Institution" ma:default="" ma:fieldId="{44c026a9-1c0f-4cde-8fbe-4cf9e9fc1201}" ma:sspId="9ed3806f-b6ab-496c-883f-16d5fb25bd62" ma:termSetId="50b159ec-de75-4f1f-baf4-cc3ccb629e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ad69e2316a4411e93b443eaf94ad685" ma:index="16" nillable="true" ma:taxonomy="true" ma:internalName="pad69e2316a4411e93b443eaf94ad685" ma:taxonomyFieldName="TCMHCCAudience" ma:displayName="Audience" ma:default="" ma:fieldId="{9ad69e23-16a4-411e-93b4-43eaf94ad685}" ma:sspId="9ed3806f-b6ab-496c-883f-16d5fb25bd62" ma:termSetId="21934be6-03bc-40c7-b7c6-996558e6fea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ed3806f-b6ab-496c-883f-16d5fb25bd62" ContentTypeId="0x0101004667D1510EE0504FB2813E0891C78B03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i1904e95db6a47188f554d293b82eae0 xmlns="bc6d5123-e1cb-4a6a-adf0-63854dce486e">
      <Terms xmlns="http://schemas.microsoft.com/office/infopath/2007/PartnerControls"/>
    </i1904e95db6a47188f554d293b82eae0>
    <k4c026a91c0f4cde8fbe4cf9e9fc1201 xmlns="bc6d5123-e1cb-4a6a-adf0-63854dce486e">
      <Terms xmlns="http://schemas.microsoft.com/office/infopath/2007/PartnerControls"/>
    </k4c026a91c0f4cde8fbe4cf9e9fc1201>
    <lc82855a9fb5425198445e698769f51a xmlns="bc6d5123-e1cb-4a6a-adf0-63854dce486e">
      <Terms xmlns="http://schemas.microsoft.com/office/infopath/2007/PartnerControls"/>
    </lc82855a9fb5425198445e698769f51a>
    <pad69e2316a4411e93b443eaf94ad685 xmlns="bc6d5123-e1cb-4a6a-adf0-63854dce486e">
      <Terms xmlns="http://schemas.microsoft.com/office/infopath/2007/PartnerControls"/>
    </pad69e2316a4411e93b443eaf94ad685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5E951E-AF2B-4587-8A9E-3BF0E3FA5B75}">
  <ds:schemaRefs>
    <ds:schemaRef ds:uri="bc6d5123-e1cb-4a6a-adf0-63854dce48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1302B2-0CFC-44FC-A6E9-4513A1E5698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C9D421B-E19C-4113-BDD7-C74E6500D42A}">
  <ds:schemaRefs>
    <ds:schemaRef ds:uri="bc6d5123-e1cb-4a6a-adf0-63854dce486e"/>
    <ds:schemaRef ds:uri="bf1c0422-254a-4e38-b882-a295340e733c"/>
    <ds:schemaRef ds:uri="f106231b-634b-43d4-8aff-6aead5a465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A231E5F-B89B-408E-84DB-64311633C3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CPAN PeriPAN-Template (1)</Template>
  <Application>Microsoft Office PowerPoint</Application>
  <PresentationFormat>Widescreen</PresentationFormat>
  <Slides>16</Slides>
  <Notes>8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3_Office Theme</vt:lpstr>
      <vt:lpstr>1_Office Theme</vt:lpstr>
      <vt:lpstr>2_Office Theme</vt:lpstr>
      <vt:lpstr>Centralized Operations Support Hub  (COSH)   </vt:lpstr>
      <vt:lpstr>PowerPoint Presentation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TCHATT: Referrals as of 10/31/2025</vt:lpstr>
      <vt:lpstr>TCHATT: Enrollment as of 10/31/2025</vt:lpstr>
      <vt:lpstr>TCHATT: Number of Treatment Sessions and Clients Served by Month, as of 10/31/2025</vt:lpstr>
      <vt:lpstr>TCHATT: Percent of Sessions by Participating Providers 09/01/2021 – 10/31/2025 </vt:lpstr>
      <vt:lpstr>PowerPoint Presentation</vt:lpstr>
      <vt:lpstr>Projects in Process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jenn.erdige@ttuhsc.edu</dc:creator>
  <cp:revision>1</cp:revision>
  <dcterms:created xsi:type="dcterms:W3CDTF">2024-02-08T21:21:47Z</dcterms:created>
  <dcterms:modified xsi:type="dcterms:W3CDTF">2025-11-24T15:29:29Z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0x0101004667D1510EE0504FB2813E0891C78B0300C5F07EC001BB6E4DA4547D9AEF1F211D</vt:lpwstr>
  </property>
  <property fmtid="{D5CDD505-2E9C-101B-9397-08002B2CF9AE}" pid="3" name="MediaServiceImageTags">
    <vt:lpwstr/>
  </property>
  <property fmtid="{D5CDD505-2E9C-101B-9397-08002B2CF9AE}" pid="4" name="TCMHCCInstitution">
    <vt:lpwstr/>
  </property>
  <property fmtid="{D5CDD505-2E9C-101B-9397-08002B2CF9AE}" pid="5" name="TCHMCCProgram">
    <vt:lpwstr/>
  </property>
  <property fmtid="{D5CDD505-2E9C-101B-9397-08002B2CF9AE}" pid="6" name="TCMHCC Doc">
    <vt:lpwstr/>
  </property>
  <property fmtid="{D5CDD505-2E9C-101B-9397-08002B2CF9AE}" pid="7" name="TCMHCC_x0020_Doc">
    <vt:lpwstr/>
  </property>
  <property fmtid="{D5CDD505-2E9C-101B-9397-08002B2CF9AE}" pid="8" name="TCMHCCAudience">
    <vt:lpwstr/>
  </property>
</Properties>
</file>