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3"/>
  </p:notesMasterIdLst>
  <p:sldIdLst>
    <p:sldId id="259" r:id="rId6"/>
    <p:sldId id="261" r:id="rId7"/>
    <p:sldId id="330" r:id="rId8"/>
    <p:sldId id="346" r:id="rId9"/>
    <p:sldId id="257" r:id="rId10"/>
    <p:sldId id="345" r:id="rId11"/>
    <p:sldId id="33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24"/>
    <p:restoredTop sz="94493"/>
  </p:normalViewPr>
  <p:slideViewPr>
    <p:cSldViewPr snapToGrid="0">
      <p:cViewPr varScale="1">
        <p:scale>
          <a:sx n="104" d="100"/>
          <a:sy n="104" d="100"/>
        </p:scale>
        <p:origin x="13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4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A6E6B-7566-994C-97A9-20A3365D969E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1F7F14-AC69-0548-852D-56DDF2872990}">
      <dgm:prSet phldrT="[Text]" custT="1"/>
      <dgm:spPr/>
      <dgm:t>
        <a:bodyPr/>
        <a:lstStyle/>
        <a:p>
          <a:r>
            <a:rPr lang="en-US" sz="900" b="0" i="0" dirty="0">
              <a:latin typeface="Calibri" panose="020F0502020204030204" pitchFamily="34" charset="0"/>
              <a:cs typeface="Calibri" panose="020F0502020204030204" pitchFamily="34" charset="0"/>
            </a:rPr>
            <a:t>Home</a:t>
          </a:r>
        </a:p>
      </dgm:t>
    </dgm:pt>
    <dgm:pt modelId="{95616B7A-3CA5-E04E-A63E-7BB50041B7DB}" type="parTrans" cxnId="{39CF7400-2842-994F-87B8-28221FBBCA5B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806BCB-A373-064B-AB63-143F86908BD3}" type="sibTrans" cxnId="{39CF7400-2842-994F-87B8-28221FBBCA5B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F24776A-58C5-0B4C-90F4-A3D01769EF49}">
      <dgm:prSet phldrT="[Text]" custT="1"/>
      <dgm:spPr>
        <a:solidFill>
          <a:schemeClr val="accent3">
            <a:alpha val="69934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How to Access</a:t>
          </a:r>
          <a:b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Services</a:t>
          </a:r>
        </a:p>
      </dgm:t>
    </dgm:pt>
    <dgm:pt modelId="{2D5BBBF9-A787-7341-A2FC-CDF1B7870BA1}" type="parTrans" cxnId="{67AAD0E4-A4CA-DD4F-A880-CC300D8B051E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1E4C12-240F-E14F-9DC1-49CD6DEA1927}" type="sibTrans" cxnId="{67AAD0E4-A4CA-DD4F-A880-CC300D8B051E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986F36-2BBB-3544-86B1-0772A33C7118}">
      <dgm:prSet phldrT="[Text]" custT="1"/>
      <dgm:spPr>
        <a:solidFill>
          <a:schemeClr val="accent3">
            <a:alpha val="69934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School Resources</a:t>
          </a:r>
        </a:p>
      </dgm:t>
    </dgm:pt>
    <dgm:pt modelId="{DD72562D-A0E4-7445-AFD5-BF0038195A41}" type="parTrans" cxnId="{1074E741-11D7-9140-94AC-641CB8CE2F69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890FEC-183D-A04D-A52B-6F424E87E4CC}" type="sibTrans" cxnId="{1074E741-11D7-9140-94AC-641CB8CE2F69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4CF32F-8707-C14B-BD6D-A950B21D2561}">
      <dgm:prSet custT="1"/>
      <dgm:spPr>
        <a:solidFill>
          <a:schemeClr val="accent3"/>
        </a:solidFill>
      </dgm:spPr>
      <dgm:t>
        <a:bodyPr/>
        <a:lstStyle/>
        <a:p>
          <a:r>
            <a:rPr lang="en-US" sz="900" b="0" i="0" dirty="0">
              <a:latin typeface="Calibri" panose="020F0502020204030204" pitchFamily="34" charset="0"/>
              <a:cs typeface="Calibri" panose="020F0502020204030204" pitchFamily="34" charset="0"/>
            </a:rPr>
            <a:t>Schools</a:t>
          </a:r>
        </a:p>
      </dgm:t>
    </dgm:pt>
    <dgm:pt modelId="{2ACEEA24-4222-F344-851A-B4CB85B378C0}" type="parTrans" cxnId="{9A29163E-AD3A-DA4B-85D3-D13CCCE460B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CC5735-3289-0E4A-A31E-68BD392E42BA}" type="sibTrans" cxnId="{9A29163E-AD3A-DA4B-85D3-D13CCCE460B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A9F2D6-5AF2-A041-9602-AEC109310920}">
      <dgm:prSet custT="1"/>
      <dgm:spPr>
        <a:solidFill>
          <a:schemeClr val="accent3"/>
        </a:solidFill>
      </dgm:spPr>
      <dgm:t>
        <a:bodyPr/>
        <a:lstStyle/>
        <a:p>
          <a:r>
            <a:rPr lang="en-US" sz="900" b="0" i="0" dirty="0">
              <a:latin typeface="Calibri" panose="020F0502020204030204" pitchFamily="34" charset="0"/>
              <a:cs typeface="Calibri" panose="020F0502020204030204" pitchFamily="34" charset="0"/>
            </a:rPr>
            <a:t>Clinicians</a:t>
          </a:r>
        </a:p>
      </dgm:t>
    </dgm:pt>
    <dgm:pt modelId="{2CEA30C1-04B3-C54D-B2B2-63D6A19C2830}" type="parTrans" cxnId="{87106C2E-25B9-734A-ADA2-52BCF3CE42B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2BD57C-9ED8-A847-ADFA-238F6135D38C}" type="sibTrans" cxnId="{87106C2E-25B9-734A-ADA2-52BCF3CE42B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DB0C22-8955-724A-AC02-94D7EC8ECDC0}">
      <dgm:prSet custT="1"/>
      <dgm:spPr>
        <a:solidFill>
          <a:schemeClr val="accent3">
            <a:alpha val="69934"/>
          </a:schemeClr>
        </a:solidFill>
      </dgm:spPr>
      <dgm:t>
        <a:bodyPr/>
        <a:lstStyle/>
        <a:p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How to Access </a:t>
          </a:r>
          <a:b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Services</a:t>
          </a:r>
        </a:p>
      </dgm:t>
    </dgm:pt>
    <dgm:pt modelId="{E062D177-7D63-184E-9922-108925EED151}" type="parTrans" cxnId="{A7E5A301-82B2-2844-9693-B704EB527332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1FE704-0ED0-7F40-AD6D-E48C220B81D5}" type="sibTrans" cxnId="{A7E5A301-82B2-2844-9693-B704EB527332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E33BEE-22E7-674D-BDC2-2A76B3FC9F1C}">
      <dgm:prSet custT="1"/>
      <dgm:spPr>
        <a:solidFill>
          <a:schemeClr val="accent3">
            <a:alpha val="69934"/>
          </a:schemeClr>
        </a:solidFill>
      </dgm:spPr>
      <dgm:t>
        <a:bodyPr/>
        <a:lstStyle/>
        <a:p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Pediatric Clinicians</a:t>
          </a:r>
        </a:p>
      </dgm:t>
    </dgm:pt>
    <dgm:pt modelId="{C100CCAF-CCF1-E047-B56D-A818DF5716CC}" type="parTrans" cxnId="{8CCA6953-A39E-8B4F-B0E5-8BEE57A32B1E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052EB8-7304-A14A-B44D-B66B101C7AA2}" type="sibTrans" cxnId="{8CCA6953-A39E-8B4F-B0E5-8BEE57A32B1E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A7361A-669E-5942-86AC-2541B425E041}">
      <dgm:prSet custT="1"/>
      <dgm:spPr>
        <a:solidFill>
          <a:schemeClr val="accent3">
            <a:alpha val="69934"/>
          </a:schemeClr>
        </a:solidFill>
      </dgm:spPr>
      <dgm:t>
        <a:bodyPr/>
        <a:lstStyle/>
        <a:p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Perinatal Clinicians</a:t>
          </a:r>
        </a:p>
      </dgm:t>
    </dgm:pt>
    <dgm:pt modelId="{02889745-E3F2-D442-B9CC-59B5DFB66FB2}" type="parTrans" cxnId="{864F7031-D818-1B42-8712-DE97AA16A602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517763-10C7-0745-9E4A-FA0D246B7F48}" type="sibTrans" cxnId="{864F7031-D818-1B42-8712-DE97AA16A602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E030255-0CA9-DA44-863F-1AEEF9D2C131}">
      <dgm:prSet custT="1"/>
      <dgm:spPr>
        <a:solidFill>
          <a:schemeClr val="accent3">
            <a:alpha val="69934"/>
          </a:schemeClr>
        </a:solidFill>
      </dgm:spPr>
      <dgm:t>
        <a:bodyPr/>
        <a:lstStyle/>
        <a:p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School Counselors, Clinicians, &amp; Educators</a:t>
          </a:r>
        </a:p>
      </dgm:t>
    </dgm:pt>
    <dgm:pt modelId="{55DDDA77-6236-2844-8F54-D1B1A03EF0E2}" type="parTrans" cxnId="{21F9898A-C2EC-EF43-AA9C-B274F60AFB1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3EB13D-B48D-574D-AACC-9FADEC11D5CF}" type="sibTrans" cxnId="{21F9898A-C2EC-EF43-AA9C-B274F60AFB1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B9933B-45F8-0D44-9D93-2D006B017A4F}">
      <dgm:prSet custT="1"/>
      <dgm:spPr>
        <a:solidFill>
          <a:schemeClr val="accent3">
            <a:alpha val="69934"/>
          </a:schemeClr>
        </a:solidFill>
      </dgm:spPr>
      <dgm:t>
        <a:bodyPr/>
        <a:lstStyle/>
        <a:p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Clinical Resources</a:t>
          </a:r>
        </a:p>
      </dgm:t>
    </dgm:pt>
    <dgm:pt modelId="{EF3BA534-3410-2F46-B5BA-D0286D094F98}" type="parTrans" cxnId="{538EA6C1-2EA2-864A-975B-8D61F093CFF3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4685F2-99DB-D640-A3E5-53C39FCE3621}" type="sibTrans" cxnId="{538EA6C1-2EA2-864A-975B-8D61F093CFF3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047D91-9039-5541-901B-9B27B9820BCF}">
      <dgm:prSet custT="1"/>
      <dgm:spPr>
        <a:solidFill>
          <a:schemeClr val="accent3"/>
        </a:solidFill>
      </dgm:spPr>
      <dgm:t>
        <a:bodyPr/>
        <a:lstStyle/>
        <a:p>
          <a:r>
            <a:rPr lang="en-US" sz="900" b="0" i="0" dirty="0">
              <a:latin typeface="Calibri" panose="020F0502020204030204" pitchFamily="34" charset="0"/>
              <a:cs typeface="Calibri" panose="020F0502020204030204" pitchFamily="34" charset="0"/>
            </a:rPr>
            <a:t>Families</a:t>
          </a:r>
        </a:p>
      </dgm:t>
    </dgm:pt>
    <dgm:pt modelId="{60C08B2C-C420-A140-83CC-75002D4858F0}" type="parTrans" cxnId="{D9CB4DC7-E26A-0249-89D4-AC329EF9AEE1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8228DC-6892-C342-A336-80EC34B68D7B}" type="sibTrans" cxnId="{D9CB4DC7-E26A-0249-89D4-AC329EF9AEE1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7AAAE5-C35B-DA43-941A-BCC60C86B131}">
      <dgm:prSet custT="1"/>
      <dgm:spPr>
        <a:solidFill>
          <a:schemeClr val="accent3">
            <a:alpha val="69934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Find Help &amp; Resources</a:t>
          </a:r>
        </a:p>
      </dgm:t>
    </dgm:pt>
    <dgm:pt modelId="{41DC6047-A519-DF4B-8692-8C55916BBB5E}" type="parTrans" cxnId="{E2ABFCEA-E616-5446-8ACD-33BBD5C31D9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06A5C3-F740-FF45-8EE1-FB28A3E13371}" type="sibTrans" cxnId="{E2ABFCEA-E616-5446-8ACD-33BBD5C31D9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FC558C-1D7E-874B-AB45-3BA75640C0D0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900" b="0" i="0" dirty="0">
              <a:latin typeface="Calibri" panose="020F0502020204030204" pitchFamily="34" charset="0"/>
              <a:cs typeface="Calibri" panose="020F0502020204030204" pitchFamily="34" charset="0"/>
            </a:rPr>
            <a:t>Initiatives &amp; Programs</a:t>
          </a:r>
        </a:p>
      </dgm:t>
    </dgm:pt>
    <dgm:pt modelId="{9353BE65-D897-954E-90A9-F3DF129CF4D3}" type="parTrans" cxnId="{1C9C0D28-E4B2-6F4D-9943-EA681E21396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DB63B7-5522-2549-BBC4-262EA506ED6F}" type="sibTrans" cxnId="{1C9C0D28-E4B2-6F4D-9943-EA681E21396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8CCAD4B-BB47-3341-8450-CABCE78AC22A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/>
            <a:t>Psychiatry Access Programs for Clinicians</a:t>
          </a:r>
        </a:p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(CPAN, PeriPAN)</a:t>
          </a:r>
        </a:p>
      </dgm:t>
    </dgm:pt>
    <dgm:pt modelId="{586A8963-E708-3040-BFFA-FF8061298598}" type="parTrans" cxnId="{D0955F35-D0CC-A549-BDFD-FD58C12009EC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BFC58E-45E5-224D-B1DA-51DF6147B7C6}" type="sibTrans" cxnId="{D0955F35-D0CC-A549-BDFD-FD58C12009EC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C93CED-941D-6A4A-9C70-2A1F011A3382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/>
            <a:t>School Mental Health (TCHATT, YAM)</a:t>
          </a:r>
          <a:endParaRPr lang="en-US" sz="800" b="0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871772-470F-FF48-8004-9E92CD74F14C}" type="parTrans" cxnId="{E7B04ED4-B62F-214C-AA44-B5C49DBB3926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8F3220F-34B9-7C4C-B85D-EB0D4A47A34E}" type="sibTrans" cxnId="{E7B04ED4-B62F-214C-AA44-B5C49DBB3926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40843DF-6F6D-FD41-BE1C-482816A4E85C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+mn-lt"/>
            </a:rPr>
            <a:t>Research Initiatives</a:t>
          </a:r>
        </a:p>
        <a:p>
          <a:pPr>
            <a:buNone/>
          </a:pPr>
          <a:r>
            <a:rPr lang="en-US" sz="800" b="0" i="0" dirty="0">
              <a:latin typeface="+mn-lt"/>
              <a:cs typeface="Calibri" panose="020F0502020204030204" pitchFamily="34" charset="0"/>
            </a:rPr>
            <a:t>(YDSRN, CTRN, NECMHR)</a:t>
          </a:r>
        </a:p>
      </dgm:t>
    </dgm:pt>
    <dgm:pt modelId="{3FF80B7B-2382-4A49-9813-ECDBFAF1DDB5}" type="parTrans" cxnId="{B801C691-6BDB-A848-BDB2-5DC848E7A320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2383AB-9867-9B47-83E7-5B63542FBAEE}" type="sibTrans" cxnId="{B801C691-6BDB-A848-BDB2-5DC848E7A320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D82A425-102C-1F4E-A284-ED73E2E10F23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/>
            <a:t>Workforce Development</a:t>
          </a:r>
        </a:p>
        <a:p>
          <a:pPr>
            <a:buNone/>
          </a:pPr>
          <a:r>
            <a:rPr lang="en-US" sz="800" b="0" i="0" dirty="0"/>
            <a:t>(CPWE, CAP, OWE) </a:t>
          </a:r>
          <a:endParaRPr lang="en-US" sz="800" b="0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90A7757-2421-A948-904F-B68388DEE33E}" type="parTrans" cxnId="{D7F250B9-D481-2A43-BEF6-9F83C38F42A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98995C-1731-7248-8AD6-9E795178D6FD}" type="sibTrans" cxnId="{D7F250B9-D481-2A43-BEF6-9F83C38F42A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6D9AD9-F8C3-B744-AF56-01BFC7D67F0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900" b="0" i="0" dirty="0">
              <a:latin typeface="Calibri" panose="020F0502020204030204" pitchFamily="34" charset="0"/>
              <a:cs typeface="Calibri" panose="020F0502020204030204" pitchFamily="34" charset="0"/>
            </a:rPr>
            <a:t>Free CME Training</a:t>
          </a:r>
        </a:p>
      </dgm:t>
    </dgm:pt>
    <dgm:pt modelId="{0C6498D6-B127-2740-9CA3-86510D0DBD97}" type="parTrans" cxnId="{625CBF0F-CB47-5E44-A94F-457A19C0CB70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56A372-BEF5-5847-8A99-E98B035A403F}" type="sibTrans" cxnId="{625CBF0F-CB47-5E44-A94F-457A19C0CB70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BBDA79-736C-CD46-9790-FE83F0FC4EE6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Free CME Calendar</a:t>
          </a:r>
        </a:p>
      </dgm:t>
    </dgm:pt>
    <dgm:pt modelId="{72D760F1-C23A-154A-990B-A7970821CD65}" type="parTrans" cxnId="{8D4B9A0F-CCFD-AD46-ABD1-2519B88CDB03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BA0ABD-41E8-C947-B6ED-8F8FDCCB525D}" type="sibTrans" cxnId="{8D4B9A0F-CCFD-AD46-ABD1-2519B88CDB03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A77154-6CC0-C849-917F-61DBB642153E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Project ECHO</a:t>
          </a:r>
        </a:p>
      </dgm:t>
    </dgm:pt>
    <dgm:pt modelId="{3B6381D9-E9DC-0E41-9A52-88DA0310078E}" type="parTrans" cxnId="{713EE562-98DF-224F-8B28-529B45AB64A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C03225-F4A3-9A48-91FE-07929F2FCE93}" type="sibTrans" cxnId="{713EE562-98DF-224F-8B28-529B45AB64A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7E68C9-5396-E84C-ABB3-DD2318AADEE8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Recorded </a:t>
          </a:r>
          <a:b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CME Training</a:t>
          </a:r>
        </a:p>
      </dgm:t>
    </dgm:pt>
    <dgm:pt modelId="{53B5D5F5-C482-5143-AF62-DE2D072665E2}" type="parTrans" cxnId="{4E7DE281-F16C-0740-98CE-C3B23A28D5E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B5CEE0-F24E-AE48-AEBA-A477812493B0}" type="sibTrans" cxnId="{4E7DE281-F16C-0740-98CE-C3B23A28D5E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6062AD-166F-514E-AD50-57DADA6CCCD8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Request a Training</a:t>
          </a:r>
        </a:p>
      </dgm:t>
    </dgm:pt>
    <dgm:pt modelId="{E83296E2-ACCF-C94E-BB9B-F009172E8A88}" type="parTrans" cxnId="{BE914687-A233-FE4D-9065-8D6733AA0EA5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D59CF6-2CF8-E44C-8B00-0E255AE3E7C4}" type="sibTrans" cxnId="{BE914687-A233-FE4D-9065-8D6733AA0EA5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17663E-5E6C-3541-AA3E-B3416E1211CC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900" b="0" i="0" dirty="0">
              <a:latin typeface="Calibri" panose="020F0502020204030204" pitchFamily="34" charset="0"/>
              <a:cs typeface="Calibri" panose="020F0502020204030204" pitchFamily="34" charset="0"/>
            </a:rPr>
            <a:t>Impact &amp; Publications</a:t>
          </a:r>
        </a:p>
      </dgm:t>
    </dgm:pt>
    <dgm:pt modelId="{586ABFBE-CCC2-C140-A6F8-F2B9456C0D41}" type="parTrans" cxnId="{228D925C-90D6-5542-9A1B-089AAC29BAF2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A828FC-7FD4-D948-8ECA-226EAFF8608C}" type="sibTrans" cxnId="{228D925C-90D6-5542-9A1B-089AAC29BAF2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B5F3284-E7EF-0D44-B2C2-B3A094C1593D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Reports</a:t>
          </a:r>
        </a:p>
      </dgm:t>
    </dgm:pt>
    <dgm:pt modelId="{870B7947-B66F-2C48-88ED-27FF4F903773}" type="parTrans" cxnId="{E97036D2-3780-E145-A505-AC116E64764E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2683F0-1661-1B4E-B4DE-FBE7EB358F4A}" type="sibTrans" cxnId="{E97036D2-3780-E145-A505-AC116E64764E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6D3181-41EC-7541-B077-D715DE52AED8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Research Publications</a:t>
          </a:r>
        </a:p>
      </dgm:t>
    </dgm:pt>
    <dgm:pt modelId="{98F74D52-805F-E24D-BF5F-989B48D0FF0C}" type="parTrans" cxnId="{307D7B62-C86A-3C4A-B24E-3693DDA5852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2C6C7A-00C6-AC41-9BDD-A6A2BACA9E0F}" type="sibTrans" cxnId="{307D7B62-C86A-3C4A-B24E-3693DDA5852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6EB649-885D-114C-8D65-2E43E94BB8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900" b="0" i="0" dirty="0">
              <a:latin typeface="Calibri" panose="020F0502020204030204" pitchFamily="34" charset="0"/>
              <a:cs typeface="Calibri" panose="020F0502020204030204" pitchFamily="34" charset="0"/>
            </a:rPr>
            <a:t>Resources</a:t>
          </a:r>
        </a:p>
      </dgm:t>
    </dgm:pt>
    <dgm:pt modelId="{FE941900-1943-3E41-93B2-A290F72D8138}" type="parTrans" cxnId="{5FFED47D-F7C0-144C-B3DB-0F72D6292AC0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6CF479-4367-7346-9A50-AB706CFE7F5B}" type="sibTrans" cxnId="{5FFED47D-F7C0-144C-B3DB-0F72D6292AC0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0C49B9-7D3C-0C48-A55B-97D33CD5B302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Clinical Resources</a:t>
          </a:r>
        </a:p>
      </dgm:t>
    </dgm:pt>
    <dgm:pt modelId="{97923C67-9517-6F4C-BFFB-0827C7F2C8EC}" type="parTrans" cxnId="{237AC7D3-8EFB-8B45-962A-462B9366FEB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0EF151-EAEA-C54A-B444-8EE9CCDDF0DA}" type="sibTrans" cxnId="{237AC7D3-8EFB-8B45-962A-462B9366FEB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971D1A-48C5-8848-9A6C-1B3BC2A1A74D}">
      <dgm:prSet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>
            <a:buNone/>
          </a:pPr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Mental Health Screening</a:t>
          </a:r>
        </a:p>
      </dgm:t>
    </dgm:pt>
    <dgm:pt modelId="{900CC665-54DC-7B42-AAD5-6FD180D077B1}" type="parTrans" cxnId="{BFAE8AB2-2CEA-3B4D-B29A-EFF682C362B6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422F8D-0E35-414F-93EA-8E56FF1C77B7}" type="sibTrans" cxnId="{BFAE8AB2-2CEA-3B4D-B29A-EFF682C362B6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B343E65-1830-BD40-859B-3301F1DE6E83}">
      <dgm:prSet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>
            <a:buNone/>
          </a:pPr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Medication</a:t>
          </a:r>
          <a:b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Guides</a:t>
          </a:r>
        </a:p>
      </dgm:t>
    </dgm:pt>
    <dgm:pt modelId="{CAB325CF-74FB-8C47-ACFA-1F23E7633B84}" type="parTrans" cxnId="{DB90FBDF-75F1-6941-B992-E95151FA31D6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DCE4F3-A4EE-B94A-9A3A-95BB94D67B14}" type="sibTrans" cxnId="{DB90FBDF-75F1-6941-B992-E95151FA31D6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AEE406-0875-114E-A779-2E37210D1963}">
      <dgm:prSet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>
            <a:buNone/>
          </a:pPr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Diagnosis-Specific Resources</a:t>
          </a:r>
        </a:p>
      </dgm:t>
    </dgm:pt>
    <dgm:pt modelId="{1DCB4B23-5898-0C4A-8149-B562769FC0EC}" type="parTrans" cxnId="{FFDA8068-87D6-0948-A86B-D4FFAEF1E9A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8A95F8-7CDB-7440-B4EF-90CAB5288582}" type="sibTrans" cxnId="{FFDA8068-87D6-0948-A86B-D4FFAEF1E9A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BC5DD0-8840-DE46-8405-C6EDDFE79A6E}">
      <dgm:prSet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>
            <a:buNone/>
          </a:pPr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Toolkits</a:t>
          </a:r>
        </a:p>
      </dgm:t>
    </dgm:pt>
    <dgm:pt modelId="{0809D308-BAB9-2D4E-BCA9-7C59B8A35B5E}" type="parTrans" cxnId="{40624497-E517-6C4E-864E-4C6B63CD978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4E4282-6DD2-9F48-BFD2-1DEA28BAE0A4}" type="sibTrans" cxnId="{40624497-E517-6C4E-864E-4C6B63CD978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1238B1-204E-E44C-A182-2E2F7CE5F300}">
      <dgm:prSet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>
            <a:buNone/>
          </a:pPr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Case of the</a:t>
          </a:r>
          <a:b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Month</a:t>
          </a:r>
        </a:p>
      </dgm:t>
    </dgm:pt>
    <dgm:pt modelId="{FB4D2380-D4B3-EA45-9194-541F9DBE0378}" type="parTrans" cxnId="{62CDDABA-EB85-8749-A4A1-71B75422498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41C3A3-8D40-CF40-ACD4-4B58DA40AD08}" type="sibTrans" cxnId="{62CDDABA-EB85-8749-A4A1-71B75422498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E94FD2-F3C1-9E46-AD28-AEF42A2B3717}">
      <dgm:prSet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>
            <a:buNone/>
          </a:pPr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Clinical Pearls</a:t>
          </a:r>
        </a:p>
      </dgm:t>
    </dgm:pt>
    <dgm:pt modelId="{4D2B171B-21E8-DA49-8F25-AD322773200C}" type="parTrans" cxnId="{F33AEA10-9497-7549-9552-9383FB8EE15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F7873E6-DAA5-CD46-878D-1D4C722EC958}" type="sibTrans" cxnId="{F33AEA10-9497-7549-9552-9383FB8EE15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28119A-9D37-EE4F-8170-43215B1F24C8}">
      <dgm:prSet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pPr>
            <a:buNone/>
          </a:pPr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Research Publications</a:t>
          </a:r>
        </a:p>
      </dgm:t>
    </dgm:pt>
    <dgm:pt modelId="{5396D611-CB0B-5246-AEAB-C12B3D9805A5}" type="parTrans" cxnId="{6643F488-387A-F441-802C-020DD7FC4A8B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8CE38E-C0A7-E943-8E63-9C0251CC703F}" type="sibTrans" cxnId="{6643F488-387A-F441-802C-020DD7FC4A8B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BF0297C-EB0F-374F-A38B-EA4E5AD217F6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School Resources</a:t>
          </a:r>
        </a:p>
      </dgm:t>
    </dgm:pt>
    <dgm:pt modelId="{FEC5BA1E-47CD-5B41-BB62-996C34B3866F}" type="parTrans" cxnId="{A4737979-E386-9C4C-96E4-3D24576820C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2DE1D1-187E-7746-A7AE-493CC1560591}" type="sibTrans" cxnId="{A4737979-E386-9C4C-96E4-3D24576820C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4A0BC2-58CF-D74D-AD63-1CF70037A85C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Family Resources</a:t>
          </a:r>
        </a:p>
      </dgm:t>
    </dgm:pt>
    <dgm:pt modelId="{D1204BF3-A796-6042-824E-54085E540664}" type="parTrans" cxnId="{14813C54-FDAA-5246-8DAB-9D65F453D87B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625918B-DA57-C844-867C-3BAF7B2841E2}" type="sibTrans" cxnId="{14813C54-FDAA-5246-8DAB-9D65F453D87B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F9B66A5-7EF0-3D4F-A710-D71AE5DB6B68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900" b="0" i="0" dirty="0">
              <a:latin typeface="Calibri" panose="020F0502020204030204" pitchFamily="34" charset="0"/>
              <a:cs typeface="Calibri" panose="020F0502020204030204" pitchFamily="34" charset="0"/>
            </a:rPr>
            <a:t>About Us</a:t>
          </a:r>
        </a:p>
      </dgm:t>
    </dgm:pt>
    <dgm:pt modelId="{BA176846-5D01-6E4E-8616-A792AD38BF8A}" type="parTrans" cxnId="{A0F4C858-0319-6948-919F-8761985DE9C9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EEEDB9-00DA-5E49-83EC-645D536EA7F7}" type="sibTrans" cxnId="{A0F4C858-0319-6948-919F-8761985DE9C9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113D06-EAA2-3940-BD24-20ACFFCCD0C4}">
      <dgm:prSet custT="1"/>
      <dgm:spPr>
        <a:solidFill>
          <a:srgbClr val="007BB8">
            <a:alpha val="70000"/>
          </a:srgb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Need, Mission, &amp; Vision</a:t>
          </a:r>
        </a:p>
      </dgm:t>
    </dgm:pt>
    <dgm:pt modelId="{DE2A8D5B-FFA4-7E46-B096-76CEC66F1D34}" type="parTrans" cxnId="{5D2D7D69-C301-EF4B-AAE9-EA653130CCE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94FF9B-9C24-5C49-BA48-6C63EF3DB17E}" type="sibTrans" cxnId="{5D2D7D69-C301-EF4B-AAE9-EA653130CCE7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286B9D-5604-E744-B89B-EF6747F8A793}">
      <dgm:prSet custT="1"/>
      <dgm:spPr>
        <a:solidFill>
          <a:srgbClr val="007BB8">
            <a:alpha val="70000"/>
          </a:srgb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How to </a:t>
          </a:r>
          <a:b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Access Services</a:t>
          </a:r>
        </a:p>
      </dgm:t>
    </dgm:pt>
    <dgm:pt modelId="{9BAFFC53-E046-2247-9F9B-DEE18BDA2F82}" type="parTrans" cxnId="{8B8F7611-430A-324F-9AB6-D567B9A6782E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2F9A6E-216B-7847-81EC-DD49C2A7174F}" type="sibTrans" cxnId="{8B8F7611-430A-324F-9AB6-D567B9A6782E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B028EE-D5A6-AD4C-A778-0CE00E297F77}">
      <dgm:prSet custT="1"/>
      <dgm:spPr>
        <a:solidFill>
          <a:srgbClr val="007BB8">
            <a:alpha val="70000"/>
          </a:srgb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Meet the Team</a:t>
          </a:r>
        </a:p>
      </dgm:t>
    </dgm:pt>
    <dgm:pt modelId="{F7574316-B7FA-9D4E-8417-B5C003F86A4B}" type="parTrans" cxnId="{33CBD0FC-48D1-BA4F-A684-6280AE82FA3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163921-8424-7E4E-BCE5-4119F7B213CB}" type="sibTrans" cxnId="{33CBD0FC-48D1-BA4F-A684-6280AE82FA34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AE5D26-3683-5B46-99DB-EB5B01A0F94A}">
      <dgm:prSet custT="1"/>
      <dgm:spPr>
        <a:solidFill>
          <a:srgbClr val="007BB8">
            <a:alpha val="70000"/>
          </a:srgb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Executive Committee</a:t>
          </a:r>
        </a:p>
      </dgm:t>
    </dgm:pt>
    <dgm:pt modelId="{E8FCF99C-90CC-A645-959F-3E0C62C6CF61}" type="parTrans" cxnId="{2D12D9E4-5B80-F84D-9D75-2F7493214859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010986-EDAF-7D4B-ACEF-20E0C1E69A6B}" type="sibTrans" cxnId="{2D12D9E4-5B80-F84D-9D75-2F7493214859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306A62-ED29-564B-A225-94E8809F525A}">
      <dgm:prSet custT="1"/>
      <dgm:spPr>
        <a:solidFill>
          <a:srgbClr val="007BB8">
            <a:alpha val="70000"/>
          </a:srgb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Reports</a:t>
          </a:r>
        </a:p>
      </dgm:t>
    </dgm:pt>
    <dgm:pt modelId="{7083475C-87FF-CF49-B55D-FFD9611A1148}" type="parTrans" cxnId="{E7A80DEC-CE5F-A14E-AB6D-2E9CC0871DED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F814AAE-6BDB-9041-9DDA-2B3255724641}" type="sibTrans" cxnId="{E7A80DEC-CE5F-A14E-AB6D-2E9CC0871DED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2119318-8869-684B-81D0-D1A6D6C51D9D}">
      <dgm:prSet custT="1"/>
      <dgm:spPr>
        <a:solidFill>
          <a:srgbClr val="007BB8">
            <a:alpha val="70000"/>
          </a:srgb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Careers</a:t>
          </a:r>
        </a:p>
      </dgm:t>
    </dgm:pt>
    <dgm:pt modelId="{2AE4F99E-79FA-2040-8C38-8F6C90899AF8}" type="parTrans" cxnId="{4EE8CCD9-5AE0-5D46-BB4C-45B7ECA1E7D9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585BDB-F584-FE47-A78C-09293D83DD82}" type="sibTrans" cxnId="{4EE8CCD9-5AE0-5D46-BB4C-45B7ECA1E7D9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43B9A0-4B96-3A4D-8B82-B05D7F90C104}">
      <dgm:prSet custT="1"/>
      <dgm:spPr>
        <a:solidFill>
          <a:srgbClr val="007BB8">
            <a:alpha val="70000"/>
          </a:srgb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Contact Us</a:t>
          </a:r>
        </a:p>
      </dgm:t>
    </dgm:pt>
    <dgm:pt modelId="{FF82DCBD-02C6-4142-8625-924284E3FAB3}" type="parTrans" cxnId="{4AAAC7D4-C600-0444-AB8F-C97BE14A21D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EAA657-BD7B-8146-BBF5-23039A75856E}" type="sibTrans" cxnId="{4AAAC7D4-C600-0444-AB8F-C97BE14A21D8}">
      <dgm:prSet/>
      <dgm:spPr/>
      <dgm:t>
        <a:bodyPr/>
        <a:lstStyle/>
        <a:p>
          <a:endParaRPr lang="en-US" sz="500" b="0" i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BAF0BA9-9262-E643-84EC-1A32AC4317B0}">
      <dgm:prSet custT="1"/>
      <dgm:spPr>
        <a:solidFill>
          <a:schemeClr val="accent2">
            <a:lumMod val="75000"/>
            <a:alpha val="69770"/>
          </a:schemeClr>
        </a:solidFill>
      </dgm:spPr>
      <dgm:t>
        <a:bodyPr/>
        <a:lstStyle/>
        <a:p>
          <a:pPr>
            <a:buNone/>
          </a:pP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Dashboard </a:t>
          </a:r>
          <a:b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and Metrics</a:t>
          </a:r>
        </a:p>
      </dgm:t>
    </dgm:pt>
    <dgm:pt modelId="{A8742C47-2B38-7A48-859F-322DDBA709AC}" type="parTrans" cxnId="{27DDAF9B-D2F9-6A4E-8312-B3A0790EC6DF}">
      <dgm:prSet/>
      <dgm:spPr/>
      <dgm:t>
        <a:bodyPr/>
        <a:lstStyle/>
        <a:p>
          <a:endParaRPr lang="en-US"/>
        </a:p>
      </dgm:t>
    </dgm:pt>
    <dgm:pt modelId="{B6EDB4A7-2EAF-BC46-B7D5-BBECFC7CD946}" type="sibTrans" cxnId="{27DDAF9B-D2F9-6A4E-8312-B3A0790EC6DF}">
      <dgm:prSet/>
      <dgm:spPr/>
      <dgm:t>
        <a:bodyPr/>
        <a:lstStyle/>
        <a:p>
          <a:endParaRPr lang="en-US"/>
        </a:p>
      </dgm:t>
    </dgm:pt>
    <dgm:pt modelId="{BB7A5543-F8F8-1E4E-946A-B709BCC32380}">
      <dgm:prSet custT="1"/>
      <dgm:spPr>
        <a:solidFill>
          <a:schemeClr val="accent3">
            <a:alpha val="69934"/>
          </a:schemeClr>
        </a:solidFill>
      </dgm:spPr>
      <dgm:t>
        <a:bodyPr/>
        <a:lstStyle/>
        <a:p>
          <a:r>
            <a:rPr lang="en-US" sz="800" b="0" i="0" dirty="0">
              <a:latin typeface="Calibri" panose="020F0502020204030204" pitchFamily="34" charset="0"/>
              <a:cs typeface="Calibri" panose="020F0502020204030204" pitchFamily="34" charset="0"/>
            </a:rPr>
            <a:t>Psychiatric Clinicians</a:t>
          </a:r>
        </a:p>
      </dgm:t>
    </dgm:pt>
    <dgm:pt modelId="{C620C719-B40D-524F-ADD6-2844D052C635}" type="parTrans" cxnId="{DB166192-859F-1242-8A0C-CF60AC43CED4}">
      <dgm:prSet/>
      <dgm:spPr/>
      <dgm:t>
        <a:bodyPr/>
        <a:lstStyle/>
        <a:p>
          <a:endParaRPr lang="en-US"/>
        </a:p>
      </dgm:t>
    </dgm:pt>
    <dgm:pt modelId="{95D9F092-8C79-BE47-876F-B34D29A7A115}" type="sibTrans" cxnId="{DB166192-859F-1242-8A0C-CF60AC43CED4}">
      <dgm:prSet/>
      <dgm:spPr/>
      <dgm:t>
        <a:bodyPr/>
        <a:lstStyle/>
        <a:p>
          <a:endParaRPr lang="en-US"/>
        </a:p>
      </dgm:t>
    </dgm:pt>
    <dgm:pt modelId="{1A6148D1-E74B-2140-8DF1-5CA098201B0C}">
      <dgm:prSet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US" sz="800" b="1" i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Free CME Training</a:t>
          </a:r>
        </a:p>
      </dgm:t>
    </dgm:pt>
    <dgm:pt modelId="{501F58CA-BAE4-6946-A310-F2CF8ABAC4EF}" type="sibTrans" cxnId="{615268F2-9D54-4E45-B436-BD8C9876F15B}">
      <dgm:prSet/>
      <dgm:spPr/>
      <dgm:t>
        <a:bodyPr/>
        <a:lstStyle/>
        <a:p>
          <a:endParaRPr lang="en-US"/>
        </a:p>
      </dgm:t>
    </dgm:pt>
    <dgm:pt modelId="{0933F574-5062-5B41-A360-70260487B3D9}" type="parTrans" cxnId="{615268F2-9D54-4E45-B436-BD8C9876F15B}">
      <dgm:prSet/>
      <dgm:spPr/>
      <dgm:t>
        <a:bodyPr/>
        <a:lstStyle/>
        <a:p>
          <a:endParaRPr lang="en-US"/>
        </a:p>
      </dgm:t>
    </dgm:pt>
    <dgm:pt modelId="{B82C2DEE-7385-CC4C-A62E-1BBD7B2E8C94}" type="pres">
      <dgm:prSet presAssocID="{027A6E6B-7566-994C-97A9-20A3365D96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527B7BD-788E-294A-A00C-0C91A63022E3}" type="pres">
      <dgm:prSet presAssocID="{C31F7F14-AC69-0548-852D-56DDF2872990}" presName="hierRoot1" presStyleCnt="0">
        <dgm:presLayoutVars>
          <dgm:hierBranch val="init"/>
        </dgm:presLayoutVars>
      </dgm:prSet>
      <dgm:spPr/>
    </dgm:pt>
    <dgm:pt modelId="{BAEF9F33-D512-BC44-9FFC-66E2F073953E}" type="pres">
      <dgm:prSet presAssocID="{C31F7F14-AC69-0548-852D-56DDF2872990}" presName="rootComposite1" presStyleCnt="0"/>
      <dgm:spPr/>
    </dgm:pt>
    <dgm:pt modelId="{ED7E45EF-2F3B-C342-B461-9EC156D2ED79}" type="pres">
      <dgm:prSet presAssocID="{C31F7F14-AC69-0548-852D-56DDF2872990}" presName="rootText1" presStyleLbl="node0" presStyleIdx="0" presStyleCnt="9" custScaleX="104216" custScaleY="61652">
        <dgm:presLayoutVars>
          <dgm:chPref val="3"/>
        </dgm:presLayoutVars>
      </dgm:prSet>
      <dgm:spPr/>
    </dgm:pt>
    <dgm:pt modelId="{FED302B2-D53B-B64E-BA50-E0F9BA9EE62D}" type="pres">
      <dgm:prSet presAssocID="{C31F7F14-AC69-0548-852D-56DDF2872990}" presName="rootConnector1" presStyleLbl="node1" presStyleIdx="0" presStyleCnt="0"/>
      <dgm:spPr/>
    </dgm:pt>
    <dgm:pt modelId="{BBD02CC3-96CE-4547-80E1-9B1271C9BDD8}" type="pres">
      <dgm:prSet presAssocID="{C31F7F14-AC69-0548-852D-56DDF2872990}" presName="hierChild2" presStyleCnt="0"/>
      <dgm:spPr/>
    </dgm:pt>
    <dgm:pt modelId="{54BEF907-AE6F-494C-8E89-0247240985A2}" type="pres">
      <dgm:prSet presAssocID="{C31F7F14-AC69-0548-852D-56DDF2872990}" presName="hierChild3" presStyleCnt="0"/>
      <dgm:spPr/>
    </dgm:pt>
    <dgm:pt modelId="{D13E6492-C655-4449-B6B3-F95BAD07EB90}" type="pres">
      <dgm:prSet presAssocID="{93A9F2D6-5AF2-A041-9602-AEC109310920}" presName="hierRoot1" presStyleCnt="0">
        <dgm:presLayoutVars>
          <dgm:hierBranch val="r"/>
        </dgm:presLayoutVars>
      </dgm:prSet>
      <dgm:spPr/>
    </dgm:pt>
    <dgm:pt modelId="{8FD7CC09-F33D-EB41-882D-2DC4A2A1FF4E}" type="pres">
      <dgm:prSet presAssocID="{93A9F2D6-5AF2-A041-9602-AEC109310920}" presName="rootComposite1" presStyleCnt="0"/>
      <dgm:spPr/>
    </dgm:pt>
    <dgm:pt modelId="{CD68EE8A-2562-554D-AF1C-919A90F8C16E}" type="pres">
      <dgm:prSet presAssocID="{93A9F2D6-5AF2-A041-9602-AEC109310920}" presName="rootText1" presStyleLbl="node0" presStyleIdx="1" presStyleCnt="9" custScaleX="104216" custScaleY="61652">
        <dgm:presLayoutVars>
          <dgm:chPref val="3"/>
        </dgm:presLayoutVars>
      </dgm:prSet>
      <dgm:spPr/>
    </dgm:pt>
    <dgm:pt modelId="{8E8733EF-5C58-A34B-8FFF-CEB91D21525E}" type="pres">
      <dgm:prSet presAssocID="{93A9F2D6-5AF2-A041-9602-AEC109310920}" presName="rootConnector1" presStyleLbl="node1" presStyleIdx="0" presStyleCnt="0"/>
      <dgm:spPr/>
    </dgm:pt>
    <dgm:pt modelId="{8804176C-7FED-D641-AB9A-0382ABF535A7}" type="pres">
      <dgm:prSet presAssocID="{93A9F2D6-5AF2-A041-9602-AEC109310920}" presName="hierChild2" presStyleCnt="0"/>
      <dgm:spPr/>
    </dgm:pt>
    <dgm:pt modelId="{3BD1EEE1-7107-694D-8027-5B9482C4DCB9}" type="pres">
      <dgm:prSet presAssocID="{E062D177-7D63-184E-9922-108925EED151}" presName="Name50" presStyleLbl="parChTrans1D2" presStyleIdx="0" presStyleCnt="30"/>
      <dgm:spPr/>
    </dgm:pt>
    <dgm:pt modelId="{278766AE-59E3-7346-A6E6-1F1588DB2E42}" type="pres">
      <dgm:prSet presAssocID="{0EDB0C22-8955-724A-AC02-94D7EC8ECDC0}" presName="hierRoot2" presStyleCnt="0">
        <dgm:presLayoutVars>
          <dgm:hierBranch val="init"/>
        </dgm:presLayoutVars>
      </dgm:prSet>
      <dgm:spPr/>
    </dgm:pt>
    <dgm:pt modelId="{50ABBD37-C9B2-144E-93E1-00FF277D7DAA}" type="pres">
      <dgm:prSet presAssocID="{0EDB0C22-8955-724A-AC02-94D7EC8ECDC0}" presName="rootComposite" presStyleCnt="0"/>
      <dgm:spPr/>
    </dgm:pt>
    <dgm:pt modelId="{D49AED98-323F-9E45-AD16-35375B5B1101}" type="pres">
      <dgm:prSet presAssocID="{0EDB0C22-8955-724A-AC02-94D7EC8ECDC0}" presName="rootText" presStyleLbl="node2" presStyleIdx="0" presStyleCnt="30">
        <dgm:presLayoutVars>
          <dgm:chPref val="3"/>
        </dgm:presLayoutVars>
      </dgm:prSet>
      <dgm:spPr/>
    </dgm:pt>
    <dgm:pt modelId="{BB0FD95B-DBE1-8D47-B130-9AAFDFD1B9EA}" type="pres">
      <dgm:prSet presAssocID="{0EDB0C22-8955-724A-AC02-94D7EC8ECDC0}" presName="rootConnector" presStyleLbl="node2" presStyleIdx="0" presStyleCnt="30"/>
      <dgm:spPr/>
    </dgm:pt>
    <dgm:pt modelId="{1193ECC8-562D-384B-A488-C4F119D5527D}" type="pres">
      <dgm:prSet presAssocID="{0EDB0C22-8955-724A-AC02-94D7EC8ECDC0}" presName="hierChild4" presStyleCnt="0"/>
      <dgm:spPr/>
    </dgm:pt>
    <dgm:pt modelId="{65C9EA68-88C4-574B-8381-7B483BF7A65B}" type="pres">
      <dgm:prSet presAssocID="{0EDB0C22-8955-724A-AC02-94D7EC8ECDC0}" presName="hierChild5" presStyleCnt="0"/>
      <dgm:spPr/>
    </dgm:pt>
    <dgm:pt modelId="{C0053EE1-00F5-5B43-84B9-B1C59120646A}" type="pres">
      <dgm:prSet presAssocID="{C100CCAF-CCF1-E047-B56D-A818DF5716CC}" presName="Name50" presStyleLbl="parChTrans1D2" presStyleIdx="1" presStyleCnt="30"/>
      <dgm:spPr/>
    </dgm:pt>
    <dgm:pt modelId="{3EFE93C5-66B3-8B48-ACDC-0BB92152D343}" type="pres">
      <dgm:prSet presAssocID="{D2E33BEE-22E7-674D-BDC2-2A76B3FC9F1C}" presName="hierRoot2" presStyleCnt="0">
        <dgm:presLayoutVars>
          <dgm:hierBranch val="init"/>
        </dgm:presLayoutVars>
      </dgm:prSet>
      <dgm:spPr/>
    </dgm:pt>
    <dgm:pt modelId="{F6811682-118E-F245-BCF3-1801E10624F5}" type="pres">
      <dgm:prSet presAssocID="{D2E33BEE-22E7-674D-BDC2-2A76B3FC9F1C}" presName="rootComposite" presStyleCnt="0"/>
      <dgm:spPr/>
    </dgm:pt>
    <dgm:pt modelId="{57802BF1-E5A2-D34C-B11A-100C4250FC0F}" type="pres">
      <dgm:prSet presAssocID="{D2E33BEE-22E7-674D-BDC2-2A76B3FC9F1C}" presName="rootText" presStyleLbl="node2" presStyleIdx="1" presStyleCnt="30">
        <dgm:presLayoutVars>
          <dgm:chPref val="3"/>
        </dgm:presLayoutVars>
      </dgm:prSet>
      <dgm:spPr/>
    </dgm:pt>
    <dgm:pt modelId="{900F1209-71B7-114F-BC9B-F9B525BDE3E3}" type="pres">
      <dgm:prSet presAssocID="{D2E33BEE-22E7-674D-BDC2-2A76B3FC9F1C}" presName="rootConnector" presStyleLbl="node2" presStyleIdx="1" presStyleCnt="30"/>
      <dgm:spPr/>
    </dgm:pt>
    <dgm:pt modelId="{C35F819D-FEF5-AD4C-A3A4-423BBC901E49}" type="pres">
      <dgm:prSet presAssocID="{D2E33BEE-22E7-674D-BDC2-2A76B3FC9F1C}" presName="hierChild4" presStyleCnt="0"/>
      <dgm:spPr/>
    </dgm:pt>
    <dgm:pt modelId="{D8BC9A34-F266-4F40-A4A0-19D2DD5D4785}" type="pres">
      <dgm:prSet presAssocID="{D2E33BEE-22E7-674D-BDC2-2A76B3FC9F1C}" presName="hierChild5" presStyleCnt="0"/>
      <dgm:spPr/>
    </dgm:pt>
    <dgm:pt modelId="{C5D4C589-E379-564D-9A40-12710DAE1ED1}" type="pres">
      <dgm:prSet presAssocID="{02889745-E3F2-D442-B9CC-59B5DFB66FB2}" presName="Name50" presStyleLbl="parChTrans1D2" presStyleIdx="2" presStyleCnt="30"/>
      <dgm:spPr/>
    </dgm:pt>
    <dgm:pt modelId="{2C922645-260D-F046-A124-F8532E7E4A5B}" type="pres">
      <dgm:prSet presAssocID="{4FA7361A-669E-5942-86AC-2541B425E041}" presName="hierRoot2" presStyleCnt="0">
        <dgm:presLayoutVars>
          <dgm:hierBranch val="init"/>
        </dgm:presLayoutVars>
      </dgm:prSet>
      <dgm:spPr/>
    </dgm:pt>
    <dgm:pt modelId="{5F5055F4-F8C9-D043-BAFE-683F4DE80061}" type="pres">
      <dgm:prSet presAssocID="{4FA7361A-669E-5942-86AC-2541B425E041}" presName="rootComposite" presStyleCnt="0"/>
      <dgm:spPr/>
    </dgm:pt>
    <dgm:pt modelId="{A02E7CFF-768E-7F43-9B34-B4C945153AF9}" type="pres">
      <dgm:prSet presAssocID="{4FA7361A-669E-5942-86AC-2541B425E041}" presName="rootText" presStyleLbl="node2" presStyleIdx="2" presStyleCnt="30">
        <dgm:presLayoutVars>
          <dgm:chPref val="3"/>
        </dgm:presLayoutVars>
      </dgm:prSet>
      <dgm:spPr/>
    </dgm:pt>
    <dgm:pt modelId="{9FDEC540-0420-EB42-A360-2DB3B0AA4246}" type="pres">
      <dgm:prSet presAssocID="{4FA7361A-669E-5942-86AC-2541B425E041}" presName="rootConnector" presStyleLbl="node2" presStyleIdx="2" presStyleCnt="30"/>
      <dgm:spPr/>
    </dgm:pt>
    <dgm:pt modelId="{84AE0FBA-E779-B644-8911-7A965C3DE797}" type="pres">
      <dgm:prSet presAssocID="{4FA7361A-669E-5942-86AC-2541B425E041}" presName="hierChild4" presStyleCnt="0"/>
      <dgm:spPr/>
    </dgm:pt>
    <dgm:pt modelId="{BE52F7B3-B2EA-3949-8430-07493A0D28C5}" type="pres">
      <dgm:prSet presAssocID="{4FA7361A-669E-5942-86AC-2541B425E041}" presName="hierChild5" presStyleCnt="0"/>
      <dgm:spPr/>
    </dgm:pt>
    <dgm:pt modelId="{3BA10F56-1E1E-024E-84A7-F0EE37C07182}" type="pres">
      <dgm:prSet presAssocID="{C620C719-B40D-524F-ADD6-2844D052C635}" presName="Name50" presStyleLbl="parChTrans1D2" presStyleIdx="3" presStyleCnt="30"/>
      <dgm:spPr/>
    </dgm:pt>
    <dgm:pt modelId="{BD674B70-0C11-DC48-8BC8-B873F978A415}" type="pres">
      <dgm:prSet presAssocID="{BB7A5543-F8F8-1E4E-946A-B709BCC32380}" presName="hierRoot2" presStyleCnt="0">
        <dgm:presLayoutVars>
          <dgm:hierBranch val="init"/>
        </dgm:presLayoutVars>
      </dgm:prSet>
      <dgm:spPr/>
    </dgm:pt>
    <dgm:pt modelId="{77A557A4-EB79-394B-A1AC-075A4933828D}" type="pres">
      <dgm:prSet presAssocID="{BB7A5543-F8F8-1E4E-946A-B709BCC32380}" presName="rootComposite" presStyleCnt="0"/>
      <dgm:spPr/>
    </dgm:pt>
    <dgm:pt modelId="{48B74430-7A5E-C445-8C76-D3D8DC52D532}" type="pres">
      <dgm:prSet presAssocID="{BB7A5543-F8F8-1E4E-946A-B709BCC32380}" presName="rootText" presStyleLbl="node2" presStyleIdx="3" presStyleCnt="30">
        <dgm:presLayoutVars>
          <dgm:chPref val="3"/>
        </dgm:presLayoutVars>
      </dgm:prSet>
      <dgm:spPr/>
    </dgm:pt>
    <dgm:pt modelId="{41E99765-4F17-C343-9275-8F7D8386927D}" type="pres">
      <dgm:prSet presAssocID="{BB7A5543-F8F8-1E4E-946A-B709BCC32380}" presName="rootConnector" presStyleLbl="node2" presStyleIdx="3" presStyleCnt="30"/>
      <dgm:spPr/>
    </dgm:pt>
    <dgm:pt modelId="{DE0DFB72-0276-5A47-A0D3-5E197C6329CF}" type="pres">
      <dgm:prSet presAssocID="{BB7A5543-F8F8-1E4E-946A-B709BCC32380}" presName="hierChild4" presStyleCnt="0"/>
      <dgm:spPr/>
    </dgm:pt>
    <dgm:pt modelId="{DC1C3511-3104-7F47-93B8-FEDCC859D62E}" type="pres">
      <dgm:prSet presAssocID="{BB7A5543-F8F8-1E4E-946A-B709BCC32380}" presName="hierChild5" presStyleCnt="0"/>
      <dgm:spPr/>
    </dgm:pt>
    <dgm:pt modelId="{01A0529D-B072-6A44-88E4-134072FBA9E5}" type="pres">
      <dgm:prSet presAssocID="{55DDDA77-6236-2844-8F54-D1B1A03EF0E2}" presName="Name50" presStyleLbl="parChTrans1D2" presStyleIdx="4" presStyleCnt="30"/>
      <dgm:spPr/>
    </dgm:pt>
    <dgm:pt modelId="{836DC21C-547C-7745-8907-F091C310FB40}" type="pres">
      <dgm:prSet presAssocID="{8E030255-0CA9-DA44-863F-1AEEF9D2C131}" presName="hierRoot2" presStyleCnt="0">
        <dgm:presLayoutVars>
          <dgm:hierBranch val="init"/>
        </dgm:presLayoutVars>
      </dgm:prSet>
      <dgm:spPr/>
    </dgm:pt>
    <dgm:pt modelId="{F7FD479C-6987-D94A-BADB-11E028EE3365}" type="pres">
      <dgm:prSet presAssocID="{8E030255-0CA9-DA44-863F-1AEEF9D2C131}" presName="rootComposite" presStyleCnt="0"/>
      <dgm:spPr/>
    </dgm:pt>
    <dgm:pt modelId="{7F52AF04-4213-C44F-8844-D936A937F867}" type="pres">
      <dgm:prSet presAssocID="{8E030255-0CA9-DA44-863F-1AEEF9D2C131}" presName="rootText" presStyleLbl="node2" presStyleIdx="4" presStyleCnt="30">
        <dgm:presLayoutVars>
          <dgm:chPref val="3"/>
        </dgm:presLayoutVars>
      </dgm:prSet>
      <dgm:spPr/>
    </dgm:pt>
    <dgm:pt modelId="{7D4B8E38-F8F3-044B-A107-810FEFEC018C}" type="pres">
      <dgm:prSet presAssocID="{8E030255-0CA9-DA44-863F-1AEEF9D2C131}" presName="rootConnector" presStyleLbl="node2" presStyleIdx="4" presStyleCnt="30"/>
      <dgm:spPr/>
    </dgm:pt>
    <dgm:pt modelId="{6C2DE7F3-D31B-2144-8E18-C2AF4FA936C9}" type="pres">
      <dgm:prSet presAssocID="{8E030255-0CA9-DA44-863F-1AEEF9D2C131}" presName="hierChild4" presStyleCnt="0"/>
      <dgm:spPr/>
    </dgm:pt>
    <dgm:pt modelId="{B285DB4B-9CB3-C74C-A140-A15726040D1D}" type="pres">
      <dgm:prSet presAssocID="{8E030255-0CA9-DA44-863F-1AEEF9D2C131}" presName="hierChild5" presStyleCnt="0"/>
      <dgm:spPr/>
    </dgm:pt>
    <dgm:pt modelId="{569E9F6A-C983-2F46-B261-6F82D24DBB30}" type="pres">
      <dgm:prSet presAssocID="{EF3BA534-3410-2F46-B5BA-D0286D094F98}" presName="Name50" presStyleLbl="parChTrans1D2" presStyleIdx="5" presStyleCnt="30"/>
      <dgm:spPr/>
    </dgm:pt>
    <dgm:pt modelId="{04EDDF69-8885-464B-A79D-D1A0088B3FAB}" type="pres">
      <dgm:prSet presAssocID="{9AB9933B-45F8-0D44-9D93-2D006B017A4F}" presName="hierRoot2" presStyleCnt="0">
        <dgm:presLayoutVars>
          <dgm:hierBranch val="init"/>
        </dgm:presLayoutVars>
      </dgm:prSet>
      <dgm:spPr/>
    </dgm:pt>
    <dgm:pt modelId="{419BBF4B-A6DF-EE40-A8AD-BEC7FDEF9F4A}" type="pres">
      <dgm:prSet presAssocID="{9AB9933B-45F8-0D44-9D93-2D006B017A4F}" presName="rootComposite" presStyleCnt="0"/>
      <dgm:spPr/>
    </dgm:pt>
    <dgm:pt modelId="{0A1133D4-CE3A-DB44-AD8F-A3211A1265D8}" type="pres">
      <dgm:prSet presAssocID="{9AB9933B-45F8-0D44-9D93-2D006B017A4F}" presName="rootText" presStyleLbl="node2" presStyleIdx="5" presStyleCnt="30">
        <dgm:presLayoutVars>
          <dgm:chPref val="3"/>
        </dgm:presLayoutVars>
      </dgm:prSet>
      <dgm:spPr/>
    </dgm:pt>
    <dgm:pt modelId="{55D8A304-699E-8C4C-9DC6-8A648C4AE610}" type="pres">
      <dgm:prSet presAssocID="{9AB9933B-45F8-0D44-9D93-2D006B017A4F}" presName="rootConnector" presStyleLbl="node2" presStyleIdx="5" presStyleCnt="30"/>
      <dgm:spPr/>
    </dgm:pt>
    <dgm:pt modelId="{C302B699-ADF4-8942-B2F8-A564CC7C229E}" type="pres">
      <dgm:prSet presAssocID="{9AB9933B-45F8-0D44-9D93-2D006B017A4F}" presName="hierChild4" presStyleCnt="0"/>
      <dgm:spPr/>
    </dgm:pt>
    <dgm:pt modelId="{D78BDAA2-E3D5-FE4C-A6A5-EA94B0D51051}" type="pres">
      <dgm:prSet presAssocID="{9AB9933B-45F8-0D44-9D93-2D006B017A4F}" presName="hierChild5" presStyleCnt="0"/>
      <dgm:spPr/>
    </dgm:pt>
    <dgm:pt modelId="{63588C19-C17D-6E45-9E4C-2BADE194077D}" type="pres">
      <dgm:prSet presAssocID="{93A9F2D6-5AF2-A041-9602-AEC109310920}" presName="hierChild3" presStyleCnt="0"/>
      <dgm:spPr/>
    </dgm:pt>
    <dgm:pt modelId="{E39FC0CF-0784-CF47-9E64-9A710F88D38A}" type="pres">
      <dgm:prSet presAssocID="{6D4CF32F-8707-C14B-BD6D-A950B21D2561}" presName="hierRoot1" presStyleCnt="0">
        <dgm:presLayoutVars>
          <dgm:hierBranch val="r"/>
        </dgm:presLayoutVars>
      </dgm:prSet>
      <dgm:spPr/>
    </dgm:pt>
    <dgm:pt modelId="{AE7B18B6-F6B4-3843-852F-FDE2A8821729}" type="pres">
      <dgm:prSet presAssocID="{6D4CF32F-8707-C14B-BD6D-A950B21D2561}" presName="rootComposite1" presStyleCnt="0"/>
      <dgm:spPr/>
    </dgm:pt>
    <dgm:pt modelId="{2731EF51-4228-E646-98A8-173F1A7946E1}" type="pres">
      <dgm:prSet presAssocID="{6D4CF32F-8707-C14B-BD6D-A950B21D2561}" presName="rootText1" presStyleLbl="node0" presStyleIdx="2" presStyleCnt="9" custScaleX="104216" custScaleY="61652">
        <dgm:presLayoutVars>
          <dgm:chPref val="3"/>
        </dgm:presLayoutVars>
      </dgm:prSet>
      <dgm:spPr/>
    </dgm:pt>
    <dgm:pt modelId="{3AB8E36A-F538-F046-9AA1-6014B2413D5F}" type="pres">
      <dgm:prSet presAssocID="{6D4CF32F-8707-C14B-BD6D-A950B21D2561}" presName="rootConnector1" presStyleLbl="node1" presStyleIdx="0" presStyleCnt="0"/>
      <dgm:spPr/>
    </dgm:pt>
    <dgm:pt modelId="{2735D837-DAAB-9647-9131-663D72CFE8A8}" type="pres">
      <dgm:prSet presAssocID="{6D4CF32F-8707-C14B-BD6D-A950B21D2561}" presName="hierChild2" presStyleCnt="0"/>
      <dgm:spPr/>
    </dgm:pt>
    <dgm:pt modelId="{1E087802-67FA-8A41-AE71-383814DE2C0C}" type="pres">
      <dgm:prSet presAssocID="{2D5BBBF9-A787-7341-A2FC-CDF1B7870BA1}" presName="Name50" presStyleLbl="parChTrans1D2" presStyleIdx="6" presStyleCnt="30"/>
      <dgm:spPr/>
    </dgm:pt>
    <dgm:pt modelId="{8CB85875-5AA3-C641-A4CE-D15A0DD66C43}" type="pres">
      <dgm:prSet presAssocID="{7F24776A-58C5-0B4C-90F4-A3D01769EF49}" presName="hierRoot2" presStyleCnt="0">
        <dgm:presLayoutVars>
          <dgm:hierBranch val="init"/>
        </dgm:presLayoutVars>
      </dgm:prSet>
      <dgm:spPr/>
    </dgm:pt>
    <dgm:pt modelId="{47F13CCB-C346-C348-AAB4-5A745591D07D}" type="pres">
      <dgm:prSet presAssocID="{7F24776A-58C5-0B4C-90F4-A3D01769EF49}" presName="rootComposite" presStyleCnt="0"/>
      <dgm:spPr/>
    </dgm:pt>
    <dgm:pt modelId="{D086A0B5-D797-D64D-BD58-E79DB563092F}" type="pres">
      <dgm:prSet presAssocID="{7F24776A-58C5-0B4C-90F4-A3D01769EF49}" presName="rootText" presStyleLbl="node2" presStyleIdx="6" presStyleCnt="30">
        <dgm:presLayoutVars>
          <dgm:chPref val="3"/>
        </dgm:presLayoutVars>
      </dgm:prSet>
      <dgm:spPr/>
    </dgm:pt>
    <dgm:pt modelId="{8598688C-B95B-FA47-BD97-5BCB3BBDDBDD}" type="pres">
      <dgm:prSet presAssocID="{7F24776A-58C5-0B4C-90F4-A3D01769EF49}" presName="rootConnector" presStyleLbl="node2" presStyleIdx="6" presStyleCnt="30"/>
      <dgm:spPr/>
    </dgm:pt>
    <dgm:pt modelId="{FC82391F-83AB-5442-96B1-E3594330A913}" type="pres">
      <dgm:prSet presAssocID="{7F24776A-58C5-0B4C-90F4-A3D01769EF49}" presName="hierChild4" presStyleCnt="0"/>
      <dgm:spPr/>
    </dgm:pt>
    <dgm:pt modelId="{B7EC12CF-04DB-DF43-B8E1-BB9943C01AA8}" type="pres">
      <dgm:prSet presAssocID="{7F24776A-58C5-0B4C-90F4-A3D01769EF49}" presName="hierChild5" presStyleCnt="0"/>
      <dgm:spPr/>
    </dgm:pt>
    <dgm:pt modelId="{7EDDAA5F-C7E8-B744-8EC7-89F07718DF6E}" type="pres">
      <dgm:prSet presAssocID="{DD72562D-A0E4-7445-AFD5-BF0038195A41}" presName="Name50" presStyleLbl="parChTrans1D2" presStyleIdx="7" presStyleCnt="30"/>
      <dgm:spPr/>
    </dgm:pt>
    <dgm:pt modelId="{694F8575-0659-0643-BD92-56C053B1B42A}" type="pres">
      <dgm:prSet presAssocID="{BC986F36-2BBB-3544-86B1-0772A33C7118}" presName="hierRoot2" presStyleCnt="0">
        <dgm:presLayoutVars>
          <dgm:hierBranch val="init"/>
        </dgm:presLayoutVars>
      </dgm:prSet>
      <dgm:spPr/>
    </dgm:pt>
    <dgm:pt modelId="{3900D8F7-477C-4E41-ABBB-4BA0D798D882}" type="pres">
      <dgm:prSet presAssocID="{BC986F36-2BBB-3544-86B1-0772A33C7118}" presName="rootComposite" presStyleCnt="0"/>
      <dgm:spPr/>
    </dgm:pt>
    <dgm:pt modelId="{1E49271B-5C91-8947-9359-FB56B2E4E8E2}" type="pres">
      <dgm:prSet presAssocID="{BC986F36-2BBB-3544-86B1-0772A33C7118}" presName="rootText" presStyleLbl="node2" presStyleIdx="7" presStyleCnt="30">
        <dgm:presLayoutVars>
          <dgm:chPref val="3"/>
        </dgm:presLayoutVars>
      </dgm:prSet>
      <dgm:spPr/>
    </dgm:pt>
    <dgm:pt modelId="{3C7F8585-1B6F-6D4D-8AEE-A488E6913324}" type="pres">
      <dgm:prSet presAssocID="{BC986F36-2BBB-3544-86B1-0772A33C7118}" presName="rootConnector" presStyleLbl="node2" presStyleIdx="7" presStyleCnt="30"/>
      <dgm:spPr/>
    </dgm:pt>
    <dgm:pt modelId="{230EA8F4-D137-C74D-882B-88889A4CA4FF}" type="pres">
      <dgm:prSet presAssocID="{BC986F36-2BBB-3544-86B1-0772A33C7118}" presName="hierChild4" presStyleCnt="0"/>
      <dgm:spPr/>
    </dgm:pt>
    <dgm:pt modelId="{3565FFCA-5B28-E04B-9A16-D8003A5F1837}" type="pres">
      <dgm:prSet presAssocID="{BC986F36-2BBB-3544-86B1-0772A33C7118}" presName="hierChild5" presStyleCnt="0"/>
      <dgm:spPr/>
    </dgm:pt>
    <dgm:pt modelId="{2AB13228-36C0-3848-8928-D4D2E96E9444}" type="pres">
      <dgm:prSet presAssocID="{6D4CF32F-8707-C14B-BD6D-A950B21D2561}" presName="hierChild3" presStyleCnt="0"/>
      <dgm:spPr/>
    </dgm:pt>
    <dgm:pt modelId="{95AFD978-BDC9-D145-AC6A-C2A3FF4B773B}" type="pres">
      <dgm:prSet presAssocID="{B6047D91-9039-5541-901B-9B27B9820BCF}" presName="hierRoot1" presStyleCnt="0">
        <dgm:presLayoutVars>
          <dgm:hierBranch val="r"/>
        </dgm:presLayoutVars>
      </dgm:prSet>
      <dgm:spPr/>
    </dgm:pt>
    <dgm:pt modelId="{06136B7F-C3DD-DA45-9937-0929582531B7}" type="pres">
      <dgm:prSet presAssocID="{B6047D91-9039-5541-901B-9B27B9820BCF}" presName="rootComposite1" presStyleCnt="0"/>
      <dgm:spPr/>
    </dgm:pt>
    <dgm:pt modelId="{112928B9-D438-2442-84C2-F268E0FDE5DF}" type="pres">
      <dgm:prSet presAssocID="{B6047D91-9039-5541-901B-9B27B9820BCF}" presName="rootText1" presStyleLbl="node0" presStyleIdx="3" presStyleCnt="9" custScaleX="104216" custScaleY="61652">
        <dgm:presLayoutVars>
          <dgm:chPref val="3"/>
        </dgm:presLayoutVars>
      </dgm:prSet>
      <dgm:spPr/>
    </dgm:pt>
    <dgm:pt modelId="{BAC87F94-9D2B-D64E-B1ED-8E34E4C0CBCE}" type="pres">
      <dgm:prSet presAssocID="{B6047D91-9039-5541-901B-9B27B9820BCF}" presName="rootConnector1" presStyleLbl="node1" presStyleIdx="0" presStyleCnt="0"/>
      <dgm:spPr/>
    </dgm:pt>
    <dgm:pt modelId="{7ADD73AD-07F2-D944-995F-F55CC4200B07}" type="pres">
      <dgm:prSet presAssocID="{B6047D91-9039-5541-901B-9B27B9820BCF}" presName="hierChild2" presStyleCnt="0"/>
      <dgm:spPr/>
    </dgm:pt>
    <dgm:pt modelId="{F9FF265E-C83C-514C-9BE6-9F3060440EC4}" type="pres">
      <dgm:prSet presAssocID="{41DC6047-A519-DF4B-8692-8C55916BBB5E}" presName="Name50" presStyleLbl="parChTrans1D2" presStyleIdx="8" presStyleCnt="30"/>
      <dgm:spPr/>
    </dgm:pt>
    <dgm:pt modelId="{F12320AB-420F-EB4E-9A25-D9B76EB114D2}" type="pres">
      <dgm:prSet presAssocID="{167AAAE5-C35B-DA43-941A-BCC60C86B131}" presName="hierRoot2" presStyleCnt="0">
        <dgm:presLayoutVars>
          <dgm:hierBranch val="init"/>
        </dgm:presLayoutVars>
      </dgm:prSet>
      <dgm:spPr/>
    </dgm:pt>
    <dgm:pt modelId="{156385AC-91EC-CE44-8AD9-F3F8E5A0D129}" type="pres">
      <dgm:prSet presAssocID="{167AAAE5-C35B-DA43-941A-BCC60C86B131}" presName="rootComposite" presStyleCnt="0"/>
      <dgm:spPr/>
    </dgm:pt>
    <dgm:pt modelId="{49C882FF-2BF5-6542-9A09-985BE11A6F3A}" type="pres">
      <dgm:prSet presAssocID="{167AAAE5-C35B-DA43-941A-BCC60C86B131}" presName="rootText" presStyleLbl="node2" presStyleIdx="8" presStyleCnt="30">
        <dgm:presLayoutVars>
          <dgm:chPref val="3"/>
        </dgm:presLayoutVars>
      </dgm:prSet>
      <dgm:spPr/>
    </dgm:pt>
    <dgm:pt modelId="{CF0BF662-AF9B-4548-9510-EBEDC9F9257F}" type="pres">
      <dgm:prSet presAssocID="{167AAAE5-C35B-DA43-941A-BCC60C86B131}" presName="rootConnector" presStyleLbl="node2" presStyleIdx="8" presStyleCnt="30"/>
      <dgm:spPr/>
    </dgm:pt>
    <dgm:pt modelId="{CEB1A5C3-B6F6-2948-8243-689E635FDCD0}" type="pres">
      <dgm:prSet presAssocID="{167AAAE5-C35B-DA43-941A-BCC60C86B131}" presName="hierChild4" presStyleCnt="0"/>
      <dgm:spPr/>
    </dgm:pt>
    <dgm:pt modelId="{B73F770E-5C72-CE47-A583-9ED4F253218C}" type="pres">
      <dgm:prSet presAssocID="{167AAAE5-C35B-DA43-941A-BCC60C86B131}" presName="hierChild5" presStyleCnt="0"/>
      <dgm:spPr/>
    </dgm:pt>
    <dgm:pt modelId="{A0FD5F15-EFAA-FD48-9DF0-F2F9C928F300}" type="pres">
      <dgm:prSet presAssocID="{B6047D91-9039-5541-901B-9B27B9820BCF}" presName="hierChild3" presStyleCnt="0"/>
      <dgm:spPr/>
    </dgm:pt>
    <dgm:pt modelId="{D3B852D8-66D8-E14E-9377-A1BD769EA046}" type="pres">
      <dgm:prSet presAssocID="{4DFC558C-1D7E-874B-AB45-3BA75640C0D0}" presName="hierRoot1" presStyleCnt="0">
        <dgm:presLayoutVars>
          <dgm:hierBranch val="r"/>
        </dgm:presLayoutVars>
      </dgm:prSet>
      <dgm:spPr/>
    </dgm:pt>
    <dgm:pt modelId="{D0D5411D-B315-0F43-9D07-1CA3ED0ADE10}" type="pres">
      <dgm:prSet presAssocID="{4DFC558C-1D7E-874B-AB45-3BA75640C0D0}" presName="rootComposite1" presStyleCnt="0"/>
      <dgm:spPr/>
    </dgm:pt>
    <dgm:pt modelId="{BB9C7F77-6D02-DF4B-BE18-67A24D079E81}" type="pres">
      <dgm:prSet presAssocID="{4DFC558C-1D7E-874B-AB45-3BA75640C0D0}" presName="rootText1" presStyleLbl="node0" presStyleIdx="4" presStyleCnt="9" custScaleX="118608" custScaleY="61652">
        <dgm:presLayoutVars>
          <dgm:chPref val="3"/>
        </dgm:presLayoutVars>
      </dgm:prSet>
      <dgm:spPr/>
    </dgm:pt>
    <dgm:pt modelId="{9D43E566-3456-1F44-88D2-39A34F13CDE1}" type="pres">
      <dgm:prSet presAssocID="{4DFC558C-1D7E-874B-AB45-3BA75640C0D0}" presName="rootConnector1" presStyleLbl="node1" presStyleIdx="0" presStyleCnt="0"/>
      <dgm:spPr/>
    </dgm:pt>
    <dgm:pt modelId="{AEADAF47-942D-9D46-8AFF-EAD50796DBAB}" type="pres">
      <dgm:prSet presAssocID="{4DFC558C-1D7E-874B-AB45-3BA75640C0D0}" presName="hierChild2" presStyleCnt="0"/>
      <dgm:spPr/>
    </dgm:pt>
    <dgm:pt modelId="{10854BD8-5904-A24F-B125-634D3948A4D6}" type="pres">
      <dgm:prSet presAssocID="{586A8963-E708-3040-BFFA-FF8061298598}" presName="Name50" presStyleLbl="parChTrans1D2" presStyleIdx="9" presStyleCnt="30"/>
      <dgm:spPr/>
    </dgm:pt>
    <dgm:pt modelId="{6244B5AD-3252-6141-ABEA-F82D1B65673C}" type="pres">
      <dgm:prSet presAssocID="{E8CCAD4B-BB47-3341-8450-CABCE78AC22A}" presName="hierRoot2" presStyleCnt="0">
        <dgm:presLayoutVars>
          <dgm:hierBranch val="init"/>
        </dgm:presLayoutVars>
      </dgm:prSet>
      <dgm:spPr/>
    </dgm:pt>
    <dgm:pt modelId="{9EB238D5-795C-E845-B0F4-C4A83C95B791}" type="pres">
      <dgm:prSet presAssocID="{E8CCAD4B-BB47-3341-8450-CABCE78AC22A}" presName="rootComposite" presStyleCnt="0"/>
      <dgm:spPr/>
    </dgm:pt>
    <dgm:pt modelId="{5B3C516B-967F-F64B-ADFF-693EBCB3FC06}" type="pres">
      <dgm:prSet presAssocID="{E8CCAD4B-BB47-3341-8450-CABCE78AC22A}" presName="rootText" presStyleLbl="node2" presStyleIdx="9" presStyleCnt="30" custScaleY="121525">
        <dgm:presLayoutVars>
          <dgm:chPref val="3"/>
        </dgm:presLayoutVars>
      </dgm:prSet>
      <dgm:spPr/>
    </dgm:pt>
    <dgm:pt modelId="{8E1DBCC2-9E4E-BC41-85CF-F49B0DE8841A}" type="pres">
      <dgm:prSet presAssocID="{E8CCAD4B-BB47-3341-8450-CABCE78AC22A}" presName="rootConnector" presStyleLbl="node2" presStyleIdx="9" presStyleCnt="30"/>
      <dgm:spPr/>
    </dgm:pt>
    <dgm:pt modelId="{6DDD57AB-6821-C844-8CA5-8D33A0C63A4D}" type="pres">
      <dgm:prSet presAssocID="{E8CCAD4B-BB47-3341-8450-CABCE78AC22A}" presName="hierChild4" presStyleCnt="0"/>
      <dgm:spPr/>
    </dgm:pt>
    <dgm:pt modelId="{53A194C6-8E60-3941-9CAE-14D9B3D58731}" type="pres">
      <dgm:prSet presAssocID="{E8CCAD4B-BB47-3341-8450-CABCE78AC22A}" presName="hierChild5" presStyleCnt="0"/>
      <dgm:spPr/>
    </dgm:pt>
    <dgm:pt modelId="{4BC3DE89-0147-9144-BC2D-C28A878E35AC}" type="pres">
      <dgm:prSet presAssocID="{18871772-470F-FF48-8004-9E92CD74F14C}" presName="Name50" presStyleLbl="parChTrans1D2" presStyleIdx="10" presStyleCnt="30"/>
      <dgm:spPr/>
    </dgm:pt>
    <dgm:pt modelId="{6A167566-8E3C-3542-B917-43878CFE6766}" type="pres">
      <dgm:prSet presAssocID="{29C93CED-941D-6A4A-9C70-2A1F011A3382}" presName="hierRoot2" presStyleCnt="0">
        <dgm:presLayoutVars>
          <dgm:hierBranch val="init"/>
        </dgm:presLayoutVars>
      </dgm:prSet>
      <dgm:spPr/>
    </dgm:pt>
    <dgm:pt modelId="{F8BF47E2-0938-D544-965F-9C8E5AF97F10}" type="pres">
      <dgm:prSet presAssocID="{29C93CED-941D-6A4A-9C70-2A1F011A3382}" presName="rootComposite" presStyleCnt="0"/>
      <dgm:spPr/>
    </dgm:pt>
    <dgm:pt modelId="{36F9D89D-B21C-D447-990E-17E380AD7DA6}" type="pres">
      <dgm:prSet presAssocID="{29C93CED-941D-6A4A-9C70-2A1F011A3382}" presName="rootText" presStyleLbl="node2" presStyleIdx="10" presStyleCnt="30" custScaleY="121525">
        <dgm:presLayoutVars>
          <dgm:chPref val="3"/>
        </dgm:presLayoutVars>
      </dgm:prSet>
      <dgm:spPr/>
    </dgm:pt>
    <dgm:pt modelId="{84AE5581-3260-004D-B951-89411EAD27B3}" type="pres">
      <dgm:prSet presAssocID="{29C93CED-941D-6A4A-9C70-2A1F011A3382}" presName="rootConnector" presStyleLbl="node2" presStyleIdx="10" presStyleCnt="30"/>
      <dgm:spPr/>
    </dgm:pt>
    <dgm:pt modelId="{DE2ACFD1-F8B5-744F-A71A-AA66C78D73EE}" type="pres">
      <dgm:prSet presAssocID="{29C93CED-941D-6A4A-9C70-2A1F011A3382}" presName="hierChild4" presStyleCnt="0"/>
      <dgm:spPr/>
    </dgm:pt>
    <dgm:pt modelId="{0F56A229-090A-DE48-8301-E412EF3C26D6}" type="pres">
      <dgm:prSet presAssocID="{29C93CED-941D-6A4A-9C70-2A1F011A3382}" presName="hierChild5" presStyleCnt="0"/>
      <dgm:spPr/>
    </dgm:pt>
    <dgm:pt modelId="{206F60A0-09E5-0549-99DD-30F7A7664ECD}" type="pres">
      <dgm:prSet presAssocID="{3FF80B7B-2382-4A49-9813-ECDBFAF1DDB5}" presName="Name50" presStyleLbl="parChTrans1D2" presStyleIdx="11" presStyleCnt="30"/>
      <dgm:spPr/>
    </dgm:pt>
    <dgm:pt modelId="{13280801-31CF-414F-85CD-67B5D0C54952}" type="pres">
      <dgm:prSet presAssocID="{040843DF-6F6D-FD41-BE1C-482816A4E85C}" presName="hierRoot2" presStyleCnt="0">
        <dgm:presLayoutVars>
          <dgm:hierBranch val="init"/>
        </dgm:presLayoutVars>
      </dgm:prSet>
      <dgm:spPr/>
    </dgm:pt>
    <dgm:pt modelId="{9495E28B-9194-564D-AC3C-EE90E4D03134}" type="pres">
      <dgm:prSet presAssocID="{040843DF-6F6D-FD41-BE1C-482816A4E85C}" presName="rootComposite" presStyleCnt="0"/>
      <dgm:spPr/>
    </dgm:pt>
    <dgm:pt modelId="{3D47B515-D514-154F-95CF-545301249BBD}" type="pres">
      <dgm:prSet presAssocID="{040843DF-6F6D-FD41-BE1C-482816A4E85C}" presName="rootText" presStyleLbl="node2" presStyleIdx="11" presStyleCnt="30" custScaleY="121525" custLinFactY="63896" custLinFactNeighborX="1949" custLinFactNeighborY="100000">
        <dgm:presLayoutVars>
          <dgm:chPref val="3"/>
        </dgm:presLayoutVars>
      </dgm:prSet>
      <dgm:spPr/>
    </dgm:pt>
    <dgm:pt modelId="{33A102D3-EEE1-CE4F-9ED7-D49FBFE597CF}" type="pres">
      <dgm:prSet presAssocID="{040843DF-6F6D-FD41-BE1C-482816A4E85C}" presName="rootConnector" presStyleLbl="node2" presStyleIdx="11" presStyleCnt="30"/>
      <dgm:spPr/>
    </dgm:pt>
    <dgm:pt modelId="{A364EEEC-AABC-0D44-BB1D-B6E6B103B59C}" type="pres">
      <dgm:prSet presAssocID="{040843DF-6F6D-FD41-BE1C-482816A4E85C}" presName="hierChild4" presStyleCnt="0"/>
      <dgm:spPr/>
    </dgm:pt>
    <dgm:pt modelId="{480AB5C5-994F-EA44-A1D5-7BB5002836BE}" type="pres">
      <dgm:prSet presAssocID="{040843DF-6F6D-FD41-BE1C-482816A4E85C}" presName="hierChild5" presStyleCnt="0"/>
      <dgm:spPr/>
    </dgm:pt>
    <dgm:pt modelId="{FE985985-6236-DA46-881F-2E68969B76E4}" type="pres">
      <dgm:prSet presAssocID="{690A7757-2421-A948-904F-B68388DEE33E}" presName="Name50" presStyleLbl="parChTrans1D2" presStyleIdx="12" presStyleCnt="30"/>
      <dgm:spPr/>
    </dgm:pt>
    <dgm:pt modelId="{8AD4EEE8-F474-D34B-9B98-718D15F96DDE}" type="pres">
      <dgm:prSet presAssocID="{AD82A425-102C-1F4E-A284-ED73E2E10F23}" presName="hierRoot2" presStyleCnt="0">
        <dgm:presLayoutVars>
          <dgm:hierBranch val="init"/>
        </dgm:presLayoutVars>
      </dgm:prSet>
      <dgm:spPr/>
    </dgm:pt>
    <dgm:pt modelId="{15C32D26-2312-CC45-BE84-CD88EC300F40}" type="pres">
      <dgm:prSet presAssocID="{AD82A425-102C-1F4E-A284-ED73E2E10F23}" presName="rootComposite" presStyleCnt="0"/>
      <dgm:spPr/>
    </dgm:pt>
    <dgm:pt modelId="{E81F0885-5843-C949-8FAE-033BB4ACCD16}" type="pres">
      <dgm:prSet presAssocID="{AD82A425-102C-1F4E-A284-ED73E2E10F23}" presName="rootText" presStyleLbl="node2" presStyleIdx="12" presStyleCnt="30" custScaleY="121525" custLinFactY="-62349" custLinFactNeighborX="939" custLinFactNeighborY="-100000">
        <dgm:presLayoutVars>
          <dgm:chPref val="3"/>
        </dgm:presLayoutVars>
      </dgm:prSet>
      <dgm:spPr/>
    </dgm:pt>
    <dgm:pt modelId="{7C35AFAF-0948-5C47-8889-19958E5AA41F}" type="pres">
      <dgm:prSet presAssocID="{AD82A425-102C-1F4E-A284-ED73E2E10F23}" presName="rootConnector" presStyleLbl="node2" presStyleIdx="12" presStyleCnt="30"/>
      <dgm:spPr/>
    </dgm:pt>
    <dgm:pt modelId="{EF809308-45BF-1842-95BE-EC64D6D8F250}" type="pres">
      <dgm:prSet presAssocID="{AD82A425-102C-1F4E-A284-ED73E2E10F23}" presName="hierChild4" presStyleCnt="0"/>
      <dgm:spPr/>
    </dgm:pt>
    <dgm:pt modelId="{7BF19402-E27D-0A47-91C3-5A1883CD06BB}" type="pres">
      <dgm:prSet presAssocID="{AD82A425-102C-1F4E-A284-ED73E2E10F23}" presName="hierChild5" presStyleCnt="0"/>
      <dgm:spPr/>
    </dgm:pt>
    <dgm:pt modelId="{F1C08E1D-4E5C-BC41-8F07-53FE86CBF3C8}" type="pres">
      <dgm:prSet presAssocID="{4DFC558C-1D7E-874B-AB45-3BA75640C0D0}" presName="hierChild3" presStyleCnt="0"/>
      <dgm:spPr/>
    </dgm:pt>
    <dgm:pt modelId="{72FF72FC-C30F-AE46-9FC1-EB68F4483134}" type="pres">
      <dgm:prSet presAssocID="{9B6D9AD9-F8C3-B744-AF56-01BFC7D67F0B}" presName="hierRoot1" presStyleCnt="0">
        <dgm:presLayoutVars>
          <dgm:hierBranch val="r"/>
        </dgm:presLayoutVars>
      </dgm:prSet>
      <dgm:spPr/>
    </dgm:pt>
    <dgm:pt modelId="{068AC6FD-3248-9D4F-AF7B-9A5ACEA1D73D}" type="pres">
      <dgm:prSet presAssocID="{9B6D9AD9-F8C3-B744-AF56-01BFC7D67F0B}" presName="rootComposite1" presStyleCnt="0"/>
      <dgm:spPr/>
    </dgm:pt>
    <dgm:pt modelId="{0698E32F-2721-6F43-8C83-282A701851E3}" type="pres">
      <dgm:prSet presAssocID="{9B6D9AD9-F8C3-B744-AF56-01BFC7D67F0B}" presName="rootText1" presStyleLbl="node0" presStyleIdx="5" presStyleCnt="9" custScaleX="104216" custScaleY="61652">
        <dgm:presLayoutVars>
          <dgm:chPref val="3"/>
        </dgm:presLayoutVars>
      </dgm:prSet>
      <dgm:spPr/>
    </dgm:pt>
    <dgm:pt modelId="{3954B402-2F54-DF4D-977E-2941F3E1A39A}" type="pres">
      <dgm:prSet presAssocID="{9B6D9AD9-F8C3-B744-AF56-01BFC7D67F0B}" presName="rootConnector1" presStyleLbl="node1" presStyleIdx="0" presStyleCnt="0"/>
      <dgm:spPr/>
    </dgm:pt>
    <dgm:pt modelId="{86771D2D-6441-8D47-A04C-1ED349C5F652}" type="pres">
      <dgm:prSet presAssocID="{9B6D9AD9-F8C3-B744-AF56-01BFC7D67F0B}" presName="hierChild2" presStyleCnt="0"/>
      <dgm:spPr/>
    </dgm:pt>
    <dgm:pt modelId="{A7AEA30E-4EA5-9345-A85F-B4744267CB71}" type="pres">
      <dgm:prSet presAssocID="{72D760F1-C23A-154A-990B-A7970821CD65}" presName="Name50" presStyleLbl="parChTrans1D2" presStyleIdx="13" presStyleCnt="30"/>
      <dgm:spPr/>
    </dgm:pt>
    <dgm:pt modelId="{D9B857FC-19B3-F640-BB4A-7AFEF3D0C8FD}" type="pres">
      <dgm:prSet presAssocID="{AABBDA79-736C-CD46-9790-FE83F0FC4EE6}" presName="hierRoot2" presStyleCnt="0">
        <dgm:presLayoutVars>
          <dgm:hierBranch val="init"/>
        </dgm:presLayoutVars>
      </dgm:prSet>
      <dgm:spPr/>
    </dgm:pt>
    <dgm:pt modelId="{7241BD59-BD39-FD48-BEA6-C0F6F9BFD732}" type="pres">
      <dgm:prSet presAssocID="{AABBDA79-736C-CD46-9790-FE83F0FC4EE6}" presName="rootComposite" presStyleCnt="0"/>
      <dgm:spPr/>
    </dgm:pt>
    <dgm:pt modelId="{C08F318C-08F7-C841-9D70-BE478586B073}" type="pres">
      <dgm:prSet presAssocID="{AABBDA79-736C-CD46-9790-FE83F0FC4EE6}" presName="rootText" presStyleLbl="node2" presStyleIdx="13" presStyleCnt="30">
        <dgm:presLayoutVars>
          <dgm:chPref val="3"/>
        </dgm:presLayoutVars>
      </dgm:prSet>
      <dgm:spPr/>
    </dgm:pt>
    <dgm:pt modelId="{53B046BE-DAFF-B140-9B80-0FE6F8D9D968}" type="pres">
      <dgm:prSet presAssocID="{AABBDA79-736C-CD46-9790-FE83F0FC4EE6}" presName="rootConnector" presStyleLbl="node2" presStyleIdx="13" presStyleCnt="30"/>
      <dgm:spPr/>
    </dgm:pt>
    <dgm:pt modelId="{8D9F7AC9-823C-9F4D-A04D-53AD7FAF634D}" type="pres">
      <dgm:prSet presAssocID="{AABBDA79-736C-CD46-9790-FE83F0FC4EE6}" presName="hierChild4" presStyleCnt="0"/>
      <dgm:spPr/>
    </dgm:pt>
    <dgm:pt modelId="{F60AE04A-6C69-F547-AAE5-372DE49AEC19}" type="pres">
      <dgm:prSet presAssocID="{AABBDA79-736C-CD46-9790-FE83F0FC4EE6}" presName="hierChild5" presStyleCnt="0"/>
      <dgm:spPr/>
    </dgm:pt>
    <dgm:pt modelId="{0C9A436B-7090-E44B-A138-15434E7AD18F}" type="pres">
      <dgm:prSet presAssocID="{3B6381D9-E9DC-0E41-9A52-88DA0310078E}" presName="Name50" presStyleLbl="parChTrans1D2" presStyleIdx="14" presStyleCnt="30"/>
      <dgm:spPr/>
    </dgm:pt>
    <dgm:pt modelId="{76BF20B2-1B00-9943-AA86-46D1F0643721}" type="pres">
      <dgm:prSet presAssocID="{77A77154-6CC0-C849-917F-61DBB642153E}" presName="hierRoot2" presStyleCnt="0">
        <dgm:presLayoutVars>
          <dgm:hierBranch val="init"/>
        </dgm:presLayoutVars>
      </dgm:prSet>
      <dgm:spPr/>
    </dgm:pt>
    <dgm:pt modelId="{E0975673-A468-B84D-A724-E01DAFB343EF}" type="pres">
      <dgm:prSet presAssocID="{77A77154-6CC0-C849-917F-61DBB642153E}" presName="rootComposite" presStyleCnt="0"/>
      <dgm:spPr/>
    </dgm:pt>
    <dgm:pt modelId="{02EB4D7C-C106-4A44-9148-ED4E5D77B2DA}" type="pres">
      <dgm:prSet presAssocID="{77A77154-6CC0-C849-917F-61DBB642153E}" presName="rootText" presStyleLbl="node2" presStyleIdx="14" presStyleCnt="30">
        <dgm:presLayoutVars>
          <dgm:chPref val="3"/>
        </dgm:presLayoutVars>
      </dgm:prSet>
      <dgm:spPr/>
    </dgm:pt>
    <dgm:pt modelId="{DA221208-3CA0-C843-AA03-71138186F4B9}" type="pres">
      <dgm:prSet presAssocID="{77A77154-6CC0-C849-917F-61DBB642153E}" presName="rootConnector" presStyleLbl="node2" presStyleIdx="14" presStyleCnt="30"/>
      <dgm:spPr/>
    </dgm:pt>
    <dgm:pt modelId="{1A05C18B-9FDC-764F-B723-1B08F965FB14}" type="pres">
      <dgm:prSet presAssocID="{77A77154-6CC0-C849-917F-61DBB642153E}" presName="hierChild4" presStyleCnt="0"/>
      <dgm:spPr/>
    </dgm:pt>
    <dgm:pt modelId="{A5B656A9-FF41-E049-A001-BD7802004D16}" type="pres">
      <dgm:prSet presAssocID="{77A77154-6CC0-C849-917F-61DBB642153E}" presName="hierChild5" presStyleCnt="0"/>
      <dgm:spPr/>
    </dgm:pt>
    <dgm:pt modelId="{9BE72B7F-9BC9-3F41-99E2-330F9751739A}" type="pres">
      <dgm:prSet presAssocID="{53B5D5F5-C482-5143-AF62-DE2D072665E2}" presName="Name50" presStyleLbl="parChTrans1D2" presStyleIdx="15" presStyleCnt="30"/>
      <dgm:spPr/>
    </dgm:pt>
    <dgm:pt modelId="{2E317714-55B1-8A4C-9BC1-089CCA474A25}" type="pres">
      <dgm:prSet presAssocID="{4C7E68C9-5396-E84C-ABB3-DD2318AADEE8}" presName="hierRoot2" presStyleCnt="0">
        <dgm:presLayoutVars>
          <dgm:hierBranch val="init"/>
        </dgm:presLayoutVars>
      </dgm:prSet>
      <dgm:spPr/>
    </dgm:pt>
    <dgm:pt modelId="{22C9F57E-2DCA-C449-9DFD-B706EBF985D2}" type="pres">
      <dgm:prSet presAssocID="{4C7E68C9-5396-E84C-ABB3-DD2318AADEE8}" presName="rootComposite" presStyleCnt="0"/>
      <dgm:spPr/>
    </dgm:pt>
    <dgm:pt modelId="{946F3643-80E9-2B4C-B541-DE1861373403}" type="pres">
      <dgm:prSet presAssocID="{4C7E68C9-5396-E84C-ABB3-DD2318AADEE8}" presName="rootText" presStyleLbl="node2" presStyleIdx="15" presStyleCnt="30">
        <dgm:presLayoutVars>
          <dgm:chPref val="3"/>
        </dgm:presLayoutVars>
      </dgm:prSet>
      <dgm:spPr/>
    </dgm:pt>
    <dgm:pt modelId="{1C044EB3-5E78-A74C-BC36-ED53BC28E9F4}" type="pres">
      <dgm:prSet presAssocID="{4C7E68C9-5396-E84C-ABB3-DD2318AADEE8}" presName="rootConnector" presStyleLbl="node2" presStyleIdx="15" presStyleCnt="30"/>
      <dgm:spPr/>
    </dgm:pt>
    <dgm:pt modelId="{1638C7D7-0326-F24C-94EC-DB408B1A4C87}" type="pres">
      <dgm:prSet presAssocID="{4C7E68C9-5396-E84C-ABB3-DD2318AADEE8}" presName="hierChild4" presStyleCnt="0"/>
      <dgm:spPr/>
    </dgm:pt>
    <dgm:pt modelId="{9409B20C-9823-4A42-86A2-911264AE8CF2}" type="pres">
      <dgm:prSet presAssocID="{4C7E68C9-5396-E84C-ABB3-DD2318AADEE8}" presName="hierChild5" presStyleCnt="0"/>
      <dgm:spPr/>
    </dgm:pt>
    <dgm:pt modelId="{46957F01-6497-5148-B889-3042AE1716BD}" type="pres">
      <dgm:prSet presAssocID="{E83296E2-ACCF-C94E-BB9B-F009172E8A88}" presName="Name50" presStyleLbl="parChTrans1D2" presStyleIdx="16" presStyleCnt="30"/>
      <dgm:spPr/>
    </dgm:pt>
    <dgm:pt modelId="{1B9096A1-C1A6-9E49-BC9D-0ABC53237E85}" type="pres">
      <dgm:prSet presAssocID="{DD6062AD-166F-514E-AD50-57DADA6CCCD8}" presName="hierRoot2" presStyleCnt="0">
        <dgm:presLayoutVars>
          <dgm:hierBranch val="init"/>
        </dgm:presLayoutVars>
      </dgm:prSet>
      <dgm:spPr/>
    </dgm:pt>
    <dgm:pt modelId="{831A31EF-F030-5F41-B849-FD6B52D38E85}" type="pres">
      <dgm:prSet presAssocID="{DD6062AD-166F-514E-AD50-57DADA6CCCD8}" presName="rootComposite" presStyleCnt="0"/>
      <dgm:spPr/>
    </dgm:pt>
    <dgm:pt modelId="{A4347C02-118D-EB47-AED8-18AA65922367}" type="pres">
      <dgm:prSet presAssocID="{DD6062AD-166F-514E-AD50-57DADA6CCCD8}" presName="rootText" presStyleLbl="node2" presStyleIdx="16" presStyleCnt="30">
        <dgm:presLayoutVars>
          <dgm:chPref val="3"/>
        </dgm:presLayoutVars>
      </dgm:prSet>
      <dgm:spPr/>
    </dgm:pt>
    <dgm:pt modelId="{28ECACE1-5889-1247-AC01-7BFD7FC688F6}" type="pres">
      <dgm:prSet presAssocID="{DD6062AD-166F-514E-AD50-57DADA6CCCD8}" presName="rootConnector" presStyleLbl="node2" presStyleIdx="16" presStyleCnt="30"/>
      <dgm:spPr/>
    </dgm:pt>
    <dgm:pt modelId="{6266539A-98FF-3048-9494-2903B2E03E67}" type="pres">
      <dgm:prSet presAssocID="{DD6062AD-166F-514E-AD50-57DADA6CCCD8}" presName="hierChild4" presStyleCnt="0"/>
      <dgm:spPr/>
    </dgm:pt>
    <dgm:pt modelId="{A9BFE1F3-1932-1B4E-B843-9831DB463F03}" type="pres">
      <dgm:prSet presAssocID="{DD6062AD-166F-514E-AD50-57DADA6CCCD8}" presName="hierChild5" presStyleCnt="0"/>
      <dgm:spPr/>
    </dgm:pt>
    <dgm:pt modelId="{5694030E-6126-8F4D-91BB-188E8D46E9E1}" type="pres">
      <dgm:prSet presAssocID="{9B6D9AD9-F8C3-B744-AF56-01BFC7D67F0B}" presName="hierChild3" presStyleCnt="0"/>
      <dgm:spPr/>
    </dgm:pt>
    <dgm:pt modelId="{7D93942B-748B-4641-9D10-23EBD5DA914C}" type="pres">
      <dgm:prSet presAssocID="{1F17663E-5E6C-3541-AA3E-B3416E1211CC}" presName="hierRoot1" presStyleCnt="0">
        <dgm:presLayoutVars>
          <dgm:hierBranch val="r"/>
        </dgm:presLayoutVars>
      </dgm:prSet>
      <dgm:spPr/>
    </dgm:pt>
    <dgm:pt modelId="{125AFE79-2F67-EB40-9E2E-353C40BAECBE}" type="pres">
      <dgm:prSet presAssocID="{1F17663E-5E6C-3541-AA3E-B3416E1211CC}" presName="rootComposite1" presStyleCnt="0"/>
      <dgm:spPr/>
    </dgm:pt>
    <dgm:pt modelId="{546296DC-ED5B-DE44-B659-1F2402BAAAB5}" type="pres">
      <dgm:prSet presAssocID="{1F17663E-5E6C-3541-AA3E-B3416E1211CC}" presName="rootText1" presStyleLbl="node0" presStyleIdx="6" presStyleCnt="9" custScaleX="116050" custScaleY="61652">
        <dgm:presLayoutVars>
          <dgm:chPref val="3"/>
        </dgm:presLayoutVars>
      </dgm:prSet>
      <dgm:spPr/>
    </dgm:pt>
    <dgm:pt modelId="{DFFDC0ED-E368-934A-AB0A-129EBF2C32F7}" type="pres">
      <dgm:prSet presAssocID="{1F17663E-5E6C-3541-AA3E-B3416E1211CC}" presName="rootConnector1" presStyleLbl="node1" presStyleIdx="0" presStyleCnt="0"/>
      <dgm:spPr/>
    </dgm:pt>
    <dgm:pt modelId="{7CC77C15-195A-8B43-81A6-9696B1495E1E}" type="pres">
      <dgm:prSet presAssocID="{1F17663E-5E6C-3541-AA3E-B3416E1211CC}" presName="hierChild2" presStyleCnt="0"/>
      <dgm:spPr/>
    </dgm:pt>
    <dgm:pt modelId="{B4A35542-4D7B-3B44-974A-10C23284952B}" type="pres">
      <dgm:prSet presAssocID="{A8742C47-2B38-7A48-859F-322DDBA709AC}" presName="Name50" presStyleLbl="parChTrans1D2" presStyleIdx="17" presStyleCnt="30"/>
      <dgm:spPr/>
    </dgm:pt>
    <dgm:pt modelId="{E929D2C3-AF48-DF46-8FF1-333F2D461725}" type="pres">
      <dgm:prSet presAssocID="{CBAF0BA9-9262-E643-84EC-1A32AC4317B0}" presName="hierRoot2" presStyleCnt="0">
        <dgm:presLayoutVars>
          <dgm:hierBranch val="init"/>
        </dgm:presLayoutVars>
      </dgm:prSet>
      <dgm:spPr/>
    </dgm:pt>
    <dgm:pt modelId="{1A165B8E-C13F-B044-8695-1220F14903F1}" type="pres">
      <dgm:prSet presAssocID="{CBAF0BA9-9262-E643-84EC-1A32AC4317B0}" presName="rootComposite" presStyleCnt="0"/>
      <dgm:spPr/>
    </dgm:pt>
    <dgm:pt modelId="{61C41177-9693-5444-8684-9A9EA5206E17}" type="pres">
      <dgm:prSet presAssocID="{CBAF0BA9-9262-E643-84EC-1A32AC4317B0}" presName="rootText" presStyleLbl="node2" presStyleIdx="17" presStyleCnt="30">
        <dgm:presLayoutVars>
          <dgm:chPref val="3"/>
        </dgm:presLayoutVars>
      </dgm:prSet>
      <dgm:spPr/>
    </dgm:pt>
    <dgm:pt modelId="{12AFADF8-9A25-8142-9173-4FAEAE32C6CF}" type="pres">
      <dgm:prSet presAssocID="{CBAF0BA9-9262-E643-84EC-1A32AC4317B0}" presName="rootConnector" presStyleLbl="node2" presStyleIdx="17" presStyleCnt="30"/>
      <dgm:spPr/>
    </dgm:pt>
    <dgm:pt modelId="{31336D62-D5C5-8D42-97F0-DFCE52405E7A}" type="pres">
      <dgm:prSet presAssocID="{CBAF0BA9-9262-E643-84EC-1A32AC4317B0}" presName="hierChild4" presStyleCnt="0"/>
      <dgm:spPr/>
    </dgm:pt>
    <dgm:pt modelId="{53F1CBD9-4E79-1641-8794-2EE87F3D1153}" type="pres">
      <dgm:prSet presAssocID="{CBAF0BA9-9262-E643-84EC-1A32AC4317B0}" presName="hierChild5" presStyleCnt="0"/>
      <dgm:spPr/>
    </dgm:pt>
    <dgm:pt modelId="{CFF8C743-2455-A541-B21F-18930241D999}" type="pres">
      <dgm:prSet presAssocID="{870B7947-B66F-2C48-88ED-27FF4F903773}" presName="Name50" presStyleLbl="parChTrans1D2" presStyleIdx="18" presStyleCnt="30"/>
      <dgm:spPr/>
    </dgm:pt>
    <dgm:pt modelId="{2B0AC2C5-24CF-CD45-9A06-7FAAFB0BABAE}" type="pres">
      <dgm:prSet presAssocID="{CB5F3284-E7EF-0D44-B2C2-B3A094C1593D}" presName="hierRoot2" presStyleCnt="0">
        <dgm:presLayoutVars>
          <dgm:hierBranch val="init"/>
        </dgm:presLayoutVars>
      </dgm:prSet>
      <dgm:spPr/>
    </dgm:pt>
    <dgm:pt modelId="{E59B9AA3-D5BA-0544-A3A6-616B9DE7B0A0}" type="pres">
      <dgm:prSet presAssocID="{CB5F3284-E7EF-0D44-B2C2-B3A094C1593D}" presName="rootComposite" presStyleCnt="0"/>
      <dgm:spPr/>
    </dgm:pt>
    <dgm:pt modelId="{E462384C-8899-5F46-814D-5B35177A158F}" type="pres">
      <dgm:prSet presAssocID="{CB5F3284-E7EF-0D44-B2C2-B3A094C1593D}" presName="rootText" presStyleLbl="node2" presStyleIdx="18" presStyleCnt="30">
        <dgm:presLayoutVars>
          <dgm:chPref val="3"/>
        </dgm:presLayoutVars>
      </dgm:prSet>
      <dgm:spPr/>
    </dgm:pt>
    <dgm:pt modelId="{7AAFEDBB-DD4D-DD4B-A950-298487F7D2CA}" type="pres">
      <dgm:prSet presAssocID="{CB5F3284-E7EF-0D44-B2C2-B3A094C1593D}" presName="rootConnector" presStyleLbl="node2" presStyleIdx="18" presStyleCnt="30"/>
      <dgm:spPr/>
    </dgm:pt>
    <dgm:pt modelId="{8CF77D3D-EF13-334F-9BE8-55E5728E82BC}" type="pres">
      <dgm:prSet presAssocID="{CB5F3284-E7EF-0D44-B2C2-B3A094C1593D}" presName="hierChild4" presStyleCnt="0"/>
      <dgm:spPr/>
    </dgm:pt>
    <dgm:pt modelId="{00681D57-4D33-DD43-8BC1-F2FBC1FAD7FD}" type="pres">
      <dgm:prSet presAssocID="{CB5F3284-E7EF-0D44-B2C2-B3A094C1593D}" presName="hierChild5" presStyleCnt="0"/>
      <dgm:spPr/>
    </dgm:pt>
    <dgm:pt modelId="{AE6E722F-36DF-404F-BA80-DD3ED7698889}" type="pres">
      <dgm:prSet presAssocID="{98F74D52-805F-E24D-BF5F-989B48D0FF0C}" presName="Name50" presStyleLbl="parChTrans1D2" presStyleIdx="19" presStyleCnt="30"/>
      <dgm:spPr/>
    </dgm:pt>
    <dgm:pt modelId="{BFA8A3BE-726F-AE4E-A190-448874BFE743}" type="pres">
      <dgm:prSet presAssocID="{B36D3181-41EC-7541-B077-D715DE52AED8}" presName="hierRoot2" presStyleCnt="0">
        <dgm:presLayoutVars>
          <dgm:hierBranch val="init"/>
        </dgm:presLayoutVars>
      </dgm:prSet>
      <dgm:spPr/>
    </dgm:pt>
    <dgm:pt modelId="{D60D2FC4-2878-DE43-8474-58EAAA6C49ED}" type="pres">
      <dgm:prSet presAssocID="{B36D3181-41EC-7541-B077-D715DE52AED8}" presName="rootComposite" presStyleCnt="0"/>
      <dgm:spPr/>
    </dgm:pt>
    <dgm:pt modelId="{0794DD3A-F30D-A542-BB3B-DADA8F5D36FF}" type="pres">
      <dgm:prSet presAssocID="{B36D3181-41EC-7541-B077-D715DE52AED8}" presName="rootText" presStyleLbl="node2" presStyleIdx="19" presStyleCnt="30">
        <dgm:presLayoutVars>
          <dgm:chPref val="3"/>
        </dgm:presLayoutVars>
      </dgm:prSet>
      <dgm:spPr/>
    </dgm:pt>
    <dgm:pt modelId="{113A926C-A39E-1649-9204-47CB87FA87C2}" type="pres">
      <dgm:prSet presAssocID="{B36D3181-41EC-7541-B077-D715DE52AED8}" presName="rootConnector" presStyleLbl="node2" presStyleIdx="19" presStyleCnt="30"/>
      <dgm:spPr/>
    </dgm:pt>
    <dgm:pt modelId="{7321B6A2-1014-2C40-8FF0-61A71673CEA5}" type="pres">
      <dgm:prSet presAssocID="{B36D3181-41EC-7541-B077-D715DE52AED8}" presName="hierChild4" presStyleCnt="0"/>
      <dgm:spPr/>
    </dgm:pt>
    <dgm:pt modelId="{3A93C5A0-D36C-F649-ABA5-EDFE9930F7DF}" type="pres">
      <dgm:prSet presAssocID="{B36D3181-41EC-7541-B077-D715DE52AED8}" presName="hierChild5" presStyleCnt="0"/>
      <dgm:spPr/>
    </dgm:pt>
    <dgm:pt modelId="{6197800C-8E75-4C48-BED2-2C0B13F730A8}" type="pres">
      <dgm:prSet presAssocID="{1F17663E-5E6C-3541-AA3E-B3416E1211CC}" presName="hierChild3" presStyleCnt="0"/>
      <dgm:spPr/>
    </dgm:pt>
    <dgm:pt modelId="{E53C6BBA-68DD-BA43-92BF-7A174795275F}" type="pres">
      <dgm:prSet presAssocID="{FC6EB649-885D-114C-8D65-2E43E94BB808}" presName="hierRoot1" presStyleCnt="0">
        <dgm:presLayoutVars>
          <dgm:hierBranch val="r"/>
        </dgm:presLayoutVars>
      </dgm:prSet>
      <dgm:spPr/>
    </dgm:pt>
    <dgm:pt modelId="{384E4F84-C466-234A-B343-9238B631479F}" type="pres">
      <dgm:prSet presAssocID="{FC6EB649-885D-114C-8D65-2E43E94BB808}" presName="rootComposite1" presStyleCnt="0"/>
      <dgm:spPr/>
    </dgm:pt>
    <dgm:pt modelId="{10D5E007-250B-894C-865C-22B6B828AB75}" type="pres">
      <dgm:prSet presAssocID="{FC6EB649-885D-114C-8D65-2E43E94BB808}" presName="rootText1" presStyleLbl="node0" presStyleIdx="7" presStyleCnt="9" custScaleX="104216" custScaleY="61652">
        <dgm:presLayoutVars>
          <dgm:chPref val="3"/>
        </dgm:presLayoutVars>
      </dgm:prSet>
      <dgm:spPr/>
    </dgm:pt>
    <dgm:pt modelId="{44B208BD-465E-0040-8043-C341A410EAA8}" type="pres">
      <dgm:prSet presAssocID="{FC6EB649-885D-114C-8D65-2E43E94BB808}" presName="rootConnector1" presStyleLbl="node1" presStyleIdx="0" presStyleCnt="0"/>
      <dgm:spPr/>
    </dgm:pt>
    <dgm:pt modelId="{BBF81BC8-9B91-D14F-A7F4-72751366FAB3}" type="pres">
      <dgm:prSet presAssocID="{FC6EB649-885D-114C-8D65-2E43E94BB808}" presName="hierChild2" presStyleCnt="0"/>
      <dgm:spPr/>
    </dgm:pt>
    <dgm:pt modelId="{439A14A4-37CF-3A49-94D5-C7410E97FDFD}" type="pres">
      <dgm:prSet presAssocID="{97923C67-9517-6F4C-BFFB-0827C7F2C8EC}" presName="Name50" presStyleLbl="parChTrans1D2" presStyleIdx="20" presStyleCnt="30"/>
      <dgm:spPr/>
    </dgm:pt>
    <dgm:pt modelId="{CC9BB5A6-2AF0-974F-8A54-F205E55C47E9}" type="pres">
      <dgm:prSet presAssocID="{FE0C49B9-7D3C-0C48-A55B-97D33CD5B302}" presName="hierRoot2" presStyleCnt="0">
        <dgm:presLayoutVars>
          <dgm:hierBranch val="init"/>
        </dgm:presLayoutVars>
      </dgm:prSet>
      <dgm:spPr/>
    </dgm:pt>
    <dgm:pt modelId="{E04C567D-AF16-D147-992B-1A514BDBF54E}" type="pres">
      <dgm:prSet presAssocID="{FE0C49B9-7D3C-0C48-A55B-97D33CD5B302}" presName="rootComposite" presStyleCnt="0"/>
      <dgm:spPr/>
    </dgm:pt>
    <dgm:pt modelId="{3FE02EED-8B51-E645-B9C7-7B570934061B}" type="pres">
      <dgm:prSet presAssocID="{FE0C49B9-7D3C-0C48-A55B-97D33CD5B302}" presName="rootText" presStyleLbl="node2" presStyleIdx="20" presStyleCnt="30">
        <dgm:presLayoutVars>
          <dgm:chPref val="3"/>
        </dgm:presLayoutVars>
      </dgm:prSet>
      <dgm:spPr/>
    </dgm:pt>
    <dgm:pt modelId="{F4E304A6-11DA-8248-A17E-5F69B0117DEA}" type="pres">
      <dgm:prSet presAssocID="{FE0C49B9-7D3C-0C48-A55B-97D33CD5B302}" presName="rootConnector" presStyleLbl="node2" presStyleIdx="20" presStyleCnt="30"/>
      <dgm:spPr/>
    </dgm:pt>
    <dgm:pt modelId="{FAF51AA7-BF49-324F-8E1B-BDABE274C88B}" type="pres">
      <dgm:prSet presAssocID="{FE0C49B9-7D3C-0C48-A55B-97D33CD5B302}" presName="hierChild4" presStyleCnt="0"/>
      <dgm:spPr/>
    </dgm:pt>
    <dgm:pt modelId="{786883F5-C434-1043-A1DC-27E42EF36F55}" type="pres">
      <dgm:prSet presAssocID="{900CC665-54DC-7B42-AAD5-6FD180D077B1}" presName="Name37" presStyleLbl="parChTrans1D3" presStyleIdx="0" presStyleCnt="8"/>
      <dgm:spPr/>
    </dgm:pt>
    <dgm:pt modelId="{62E31F47-ADC5-C348-85C8-44745ABA1A16}" type="pres">
      <dgm:prSet presAssocID="{C5971D1A-48C5-8848-9A6C-1B3BC2A1A74D}" presName="hierRoot2" presStyleCnt="0">
        <dgm:presLayoutVars>
          <dgm:hierBranch val="init"/>
        </dgm:presLayoutVars>
      </dgm:prSet>
      <dgm:spPr/>
    </dgm:pt>
    <dgm:pt modelId="{50E7F97F-46E6-0643-9FA2-3D17B36C49BF}" type="pres">
      <dgm:prSet presAssocID="{C5971D1A-48C5-8848-9A6C-1B3BC2A1A74D}" presName="rootComposite" presStyleCnt="0"/>
      <dgm:spPr/>
    </dgm:pt>
    <dgm:pt modelId="{30DF6415-88D4-6E46-B17D-4A4AB0798EEC}" type="pres">
      <dgm:prSet presAssocID="{C5971D1A-48C5-8848-9A6C-1B3BC2A1A74D}" presName="rootText" presStyleLbl="node3" presStyleIdx="0" presStyleCnt="8" custScaleY="61652">
        <dgm:presLayoutVars>
          <dgm:chPref val="3"/>
        </dgm:presLayoutVars>
      </dgm:prSet>
      <dgm:spPr/>
    </dgm:pt>
    <dgm:pt modelId="{353D76C6-C7C5-5F44-9CA5-E9FE187C6121}" type="pres">
      <dgm:prSet presAssocID="{C5971D1A-48C5-8848-9A6C-1B3BC2A1A74D}" presName="rootConnector" presStyleLbl="node3" presStyleIdx="0" presStyleCnt="8"/>
      <dgm:spPr/>
    </dgm:pt>
    <dgm:pt modelId="{07640865-5B13-B44E-8B4A-557A0459DBCE}" type="pres">
      <dgm:prSet presAssocID="{C5971D1A-48C5-8848-9A6C-1B3BC2A1A74D}" presName="hierChild4" presStyleCnt="0"/>
      <dgm:spPr/>
    </dgm:pt>
    <dgm:pt modelId="{5558C21F-4876-7A46-BB39-C064D2756AE4}" type="pres">
      <dgm:prSet presAssocID="{C5971D1A-48C5-8848-9A6C-1B3BC2A1A74D}" presName="hierChild5" presStyleCnt="0"/>
      <dgm:spPr/>
    </dgm:pt>
    <dgm:pt modelId="{A51CB0A1-ACC8-954B-97DF-821EF7FEAF79}" type="pres">
      <dgm:prSet presAssocID="{CAB325CF-74FB-8C47-ACFA-1F23E7633B84}" presName="Name37" presStyleLbl="parChTrans1D3" presStyleIdx="1" presStyleCnt="8"/>
      <dgm:spPr/>
    </dgm:pt>
    <dgm:pt modelId="{E5E4FD8C-3177-0049-9650-CE515722EED7}" type="pres">
      <dgm:prSet presAssocID="{CB343E65-1830-BD40-859B-3301F1DE6E83}" presName="hierRoot2" presStyleCnt="0">
        <dgm:presLayoutVars>
          <dgm:hierBranch val="init"/>
        </dgm:presLayoutVars>
      </dgm:prSet>
      <dgm:spPr/>
    </dgm:pt>
    <dgm:pt modelId="{9D57D4F4-F683-6C4B-BFB3-6EF6C35D5D04}" type="pres">
      <dgm:prSet presAssocID="{CB343E65-1830-BD40-859B-3301F1DE6E83}" presName="rootComposite" presStyleCnt="0"/>
      <dgm:spPr/>
    </dgm:pt>
    <dgm:pt modelId="{360E5EB2-B1B0-524F-9589-55B6DD5763F7}" type="pres">
      <dgm:prSet presAssocID="{CB343E65-1830-BD40-859B-3301F1DE6E83}" presName="rootText" presStyleLbl="node3" presStyleIdx="1" presStyleCnt="8" custScaleY="61652">
        <dgm:presLayoutVars>
          <dgm:chPref val="3"/>
        </dgm:presLayoutVars>
      </dgm:prSet>
      <dgm:spPr/>
    </dgm:pt>
    <dgm:pt modelId="{F47B823D-8507-C448-BCAC-56D495434742}" type="pres">
      <dgm:prSet presAssocID="{CB343E65-1830-BD40-859B-3301F1DE6E83}" presName="rootConnector" presStyleLbl="node3" presStyleIdx="1" presStyleCnt="8"/>
      <dgm:spPr/>
    </dgm:pt>
    <dgm:pt modelId="{2655B7B8-5E3D-6947-9411-2C005E519CA1}" type="pres">
      <dgm:prSet presAssocID="{CB343E65-1830-BD40-859B-3301F1DE6E83}" presName="hierChild4" presStyleCnt="0"/>
      <dgm:spPr/>
    </dgm:pt>
    <dgm:pt modelId="{8EC44631-3D7A-6D41-8B69-CE4131EA05E2}" type="pres">
      <dgm:prSet presAssocID="{CB343E65-1830-BD40-859B-3301F1DE6E83}" presName="hierChild5" presStyleCnt="0"/>
      <dgm:spPr/>
    </dgm:pt>
    <dgm:pt modelId="{EC6BEE94-983A-0144-B29F-B5CE4CFABFE9}" type="pres">
      <dgm:prSet presAssocID="{1DCB4B23-5898-0C4A-8149-B562769FC0EC}" presName="Name37" presStyleLbl="parChTrans1D3" presStyleIdx="2" presStyleCnt="8"/>
      <dgm:spPr/>
    </dgm:pt>
    <dgm:pt modelId="{9E2960D5-F1A9-574E-A60E-801EDC802690}" type="pres">
      <dgm:prSet presAssocID="{23AEE406-0875-114E-A779-2E37210D1963}" presName="hierRoot2" presStyleCnt="0">
        <dgm:presLayoutVars>
          <dgm:hierBranch val="init"/>
        </dgm:presLayoutVars>
      </dgm:prSet>
      <dgm:spPr/>
    </dgm:pt>
    <dgm:pt modelId="{E5CD2047-48DA-EC4C-9801-797D8564A657}" type="pres">
      <dgm:prSet presAssocID="{23AEE406-0875-114E-A779-2E37210D1963}" presName="rootComposite" presStyleCnt="0"/>
      <dgm:spPr/>
    </dgm:pt>
    <dgm:pt modelId="{0A6CD2F9-CC3E-A541-B92A-0FBF2735429F}" type="pres">
      <dgm:prSet presAssocID="{23AEE406-0875-114E-A779-2E37210D1963}" presName="rootText" presStyleLbl="node3" presStyleIdx="2" presStyleCnt="8" custScaleY="61652">
        <dgm:presLayoutVars>
          <dgm:chPref val="3"/>
        </dgm:presLayoutVars>
      </dgm:prSet>
      <dgm:spPr/>
    </dgm:pt>
    <dgm:pt modelId="{BA164160-6557-4A44-9B91-9DF2A5E3C08C}" type="pres">
      <dgm:prSet presAssocID="{23AEE406-0875-114E-A779-2E37210D1963}" presName="rootConnector" presStyleLbl="node3" presStyleIdx="2" presStyleCnt="8"/>
      <dgm:spPr/>
    </dgm:pt>
    <dgm:pt modelId="{A294D09D-C89B-8E46-9A8C-9B669C6C5379}" type="pres">
      <dgm:prSet presAssocID="{23AEE406-0875-114E-A779-2E37210D1963}" presName="hierChild4" presStyleCnt="0"/>
      <dgm:spPr/>
    </dgm:pt>
    <dgm:pt modelId="{406992F9-95A0-6D43-B413-5E89751D4BC0}" type="pres">
      <dgm:prSet presAssocID="{23AEE406-0875-114E-A779-2E37210D1963}" presName="hierChild5" presStyleCnt="0"/>
      <dgm:spPr/>
    </dgm:pt>
    <dgm:pt modelId="{6DE4AC13-7F09-9847-9C31-794B241BD96B}" type="pres">
      <dgm:prSet presAssocID="{0809D308-BAB9-2D4E-BCA9-7C59B8A35B5E}" presName="Name37" presStyleLbl="parChTrans1D3" presStyleIdx="3" presStyleCnt="8"/>
      <dgm:spPr/>
    </dgm:pt>
    <dgm:pt modelId="{D7C8331A-843A-4441-BE0F-5EDEEC0C0CBD}" type="pres">
      <dgm:prSet presAssocID="{57BC5DD0-8840-DE46-8405-C6EDDFE79A6E}" presName="hierRoot2" presStyleCnt="0">
        <dgm:presLayoutVars>
          <dgm:hierBranch val="init"/>
        </dgm:presLayoutVars>
      </dgm:prSet>
      <dgm:spPr/>
    </dgm:pt>
    <dgm:pt modelId="{D9211B0A-BDFD-7545-940A-73E1F5938DB0}" type="pres">
      <dgm:prSet presAssocID="{57BC5DD0-8840-DE46-8405-C6EDDFE79A6E}" presName="rootComposite" presStyleCnt="0"/>
      <dgm:spPr/>
    </dgm:pt>
    <dgm:pt modelId="{B7264D9C-4EE5-CD45-BB2D-652C75CCAFD1}" type="pres">
      <dgm:prSet presAssocID="{57BC5DD0-8840-DE46-8405-C6EDDFE79A6E}" presName="rootText" presStyleLbl="node3" presStyleIdx="3" presStyleCnt="8" custScaleY="61652">
        <dgm:presLayoutVars>
          <dgm:chPref val="3"/>
        </dgm:presLayoutVars>
      </dgm:prSet>
      <dgm:spPr/>
    </dgm:pt>
    <dgm:pt modelId="{2AFA48E2-8B06-0449-9DE3-FCF12E387EB0}" type="pres">
      <dgm:prSet presAssocID="{57BC5DD0-8840-DE46-8405-C6EDDFE79A6E}" presName="rootConnector" presStyleLbl="node3" presStyleIdx="3" presStyleCnt="8"/>
      <dgm:spPr/>
    </dgm:pt>
    <dgm:pt modelId="{66D0D887-73A7-2744-8C89-122C9F49D094}" type="pres">
      <dgm:prSet presAssocID="{57BC5DD0-8840-DE46-8405-C6EDDFE79A6E}" presName="hierChild4" presStyleCnt="0"/>
      <dgm:spPr/>
    </dgm:pt>
    <dgm:pt modelId="{F2AC9F0B-D9D8-3F43-881F-DC942F068C15}" type="pres">
      <dgm:prSet presAssocID="{57BC5DD0-8840-DE46-8405-C6EDDFE79A6E}" presName="hierChild5" presStyleCnt="0"/>
      <dgm:spPr/>
    </dgm:pt>
    <dgm:pt modelId="{30A9FB5C-0F2F-0747-AA96-0ABFBBF6D990}" type="pres">
      <dgm:prSet presAssocID="{FB4D2380-D4B3-EA45-9194-541F9DBE0378}" presName="Name37" presStyleLbl="parChTrans1D3" presStyleIdx="4" presStyleCnt="8"/>
      <dgm:spPr/>
    </dgm:pt>
    <dgm:pt modelId="{CC33ECDC-A878-F043-B19A-1E73570CC6B3}" type="pres">
      <dgm:prSet presAssocID="{1B1238B1-204E-E44C-A182-2E2F7CE5F300}" presName="hierRoot2" presStyleCnt="0">
        <dgm:presLayoutVars>
          <dgm:hierBranch val="init"/>
        </dgm:presLayoutVars>
      </dgm:prSet>
      <dgm:spPr/>
    </dgm:pt>
    <dgm:pt modelId="{B24DB3F7-1AA3-8E41-894A-86A622C15A61}" type="pres">
      <dgm:prSet presAssocID="{1B1238B1-204E-E44C-A182-2E2F7CE5F300}" presName="rootComposite" presStyleCnt="0"/>
      <dgm:spPr/>
    </dgm:pt>
    <dgm:pt modelId="{A6F5B35C-A4E4-FA4C-95AA-6E97033085FA}" type="pres">
      <dgm:prSet presAssocID="{1B1238B1-204E-E44C-A182-2E2F7CE5F300}" presName="rootText" presStyleLbl="node3" presStyleIdx="4" presStyleCnt="8" custScaleY="61652">
        <dgm:presLayoutVars>
          <dgm:chPref val="3"/>
        </dgm:presLayoutVars>
      </dgm:prSet>
      <dgm:spPr/>
    </dgm:pt>
    <dgm:pt modelId="{1A5D01F7-9A25-DD48-BD7A-15DCE7F39168}" type="pres">
      <dgm:prSet presAssocID="{1B1238B1-204E-E44C-A182-2E2F7CE5F300}" presName="rootConnector" presStyleLbl="node3" presStyleIdx="4" presStyleCnt="8"/>
      <dgm:spPr/>
    </dgm:pt>
    <dgm:pt modelId="{BB8D4624-6C4B-6B48-9F87-58D5E4276795}" type="pres">
      <dgm:prSet presAssocID="{1B1238B1-204E-E44C-A182-2E2F7CE5F300}" presName="hierChild4" presStyleCnt="0"/>
      <dgm:spPr/>
    </dgm:pt>
    <dgm:pt modelId="{CCDBB2EF-8EBE-704B-A98F-9439645CAC69}" type="pres">
      <dgm:prSet presAssocID="{1B1238B1-204E-E44C-A182-2E2F7CE5F300}" presName="hierChild5" presStyleCnt="0"/>
      <dgm:spPr/>
    </dgm:pt>
    <dgm:pt modelId="{06D8CF2E-32D1-534F-A11B-26F7456C934E}" type="pres">
      <dgm:prSet presAssocID="{4D2B171B-21E8-DA49-8F25-AD322773200C}" presName="Name37" presStyleLbl="parChTrans1D3" presStyleIdx="5" presStyleCnt="8"/>
      <dgm:spPr/>
    </dgm:pt>
    <dgm:pt modelId="{470058B4-2B51-CA4F-9A98-C4235B9DCEE7}" type="pres">
      <dgm:prSet presAssocID="{A4E94FD2-F3C1-9E46-AD28-AEF42A2B3717}" presName="hierRoot2" presStyleCnt="0">
        <dgm:presLayoutVars>
          <dgm:hierBranch val="init"/>
        </dgm:presLayoutVars>
      </dgm:prSet>
      <dgm:spPr/>
    </dgm:pt>
    <dgm:pt modelId="{8233E6FC-E9B3-674F-A266-B20173D3165C}" type="pres">
      <dgm:prSet presAssocID="{A4E94FD2-F3C1-9E46-AD28-AEF42A2B3717}" presName="rootComposite" presStyleCnt="0"/>
      <dgm:spPr/>
    </dgm:pt>
    <dgm:pt modelId="{7D775D2F-A0C9-854A-A433-20D6A52D68DB}" type="pres">
      <dgm:prSet presAssocID="{A4E94FD2-F3C1-9E46-AD28-AEF42A2B3717}" presName="rootText" presStyleLbl="node3" presStyleIdx="5" presStyleCnt="8" custScaleY="61652">
        <dgm:presLayoutVars>
          <dgm:chPref val="3"/>
        </dgm:presLayoutVars>
      </dgm:prSet>
      <dgm:spPr/>
    </dgm:pt>
    <dgm:pt modelId="{151AF676-8F30-3843-A4F6-C62E27C0BF06}" type="pres">
      <dgm:prSet presAssocID="{A4E94FD2-F3C1-9E46-AD28-AEF42A2B3717}" presName="rootConnector" presStyleLbl="node3" presStyleIdx="5" presStyleCnt="8"/>
      <dgm:spPr/>
    </dgm:pt>
    <dgm:pt modelId="{CBDECAF1-C5E5-CC48-8BD5-6B58B144B218}" type="pres">
      <dgm:prSet presAssocID="{A4E94FD2-F3C1-9E46-AD28-AEF42A2B3717}" presName="hierChild4" presStyleCnt="0"/>
      <dgm:spPr/>
    </dgm:pt>
    <dgm:pt modelId="{180686E2-BB2C-D747-B3D9-918CCD53DEB7}" type="pres">
      <dgm:prSet presAssocID="{A4E94FD2-F3C1-9E46-AD28-AEF42A2B3717}" presName="hierChild5" presStyleCnt="0"/>
      <dgm:spPr/>
    </dgm:pt>
    <dgm:pt modelId="{BE499996-CF3B-E143-BA9C-CC8ED8DA29C2}" type="pres">
      <dgm:prSet presAssocID="{0933F574-5062-5B41-A360-70260487B3D9}" presName="Name37" presStyleLbl="parChTrans1D3" presStyleIdx="6" presStyleCnt="8"/>
      <dgm:spPr/>
    </dgm:pt>
    <dgm:pt modelId="{B6A9663A-719A-2E44-BB91-C7655281E1A0}" type="pres">
      <dgm:prSet presAssocID="{1A6148D1-E74B-2140-8DF1-5CA098201B0C}" presName="hierRoot2" presStyleCnt="0">
        <dgm:presLayoutVars>
          <dgm:hierBranch val="init"/>
        </dgm:presLayoutVars>
      </dgm:prSet>
      <dgm:spPr/>
    </dgm:pt>
    <dgm:pt modelId="{0FCF0912-60A6-9A4F-86CE-299E492840BA}" type="pres">
      <dgm:prSet presAssocID="{1A6148D1-E74B-2140-8DF1-5CA098201B0C}" presName="rootComposite" presStyleCnt="0"/>
      <dgm:spPr/>
    </dgm:pt>
    <dgm:pt modelId="{F1F22317-3A53-EC47-9485-3E2E43873A73}" type="pres">
      <dgm:prSet presAssocID="{1A6148D1-E74B-2140-8DF1-5CA098201B0C}" presName="rootText" presStyleLbl="node3" presStyleIdx="6" presStyleCnt="8" custScaleY="61652">
        <dgm:presLayoutVars>
          <dgm:chPref val="3"/>
        </dgm:presLayoutVars>
      </dgm:prSet>
      <dgm:spPr/>
    </dgm:pt>
    <dgm:pt modelId="{0EBF1186-5341-404F-B090-A3358E984268}" type="pres">
      <dgm:prSet presAssocID="{1A6148D1-E74B-2140-8DF1-5CA098201B0C}" presName="rootConnector" presStyleLbl="node3" presStyleIdx="6" presStyleCnt="8"/>
      <dgm:spPr/>
    </dgm:pt>
    <dgm:pt modelId="{C1A1B56E-EF12-3242-9560-F251D86BDFC8}" type="pres">
      <dgm:prSet presAssocID="{1A6148D1-E74B-2140-8DF1-5CA098201B0C}" presName="hierChild4" presStyleCnt="0"/>
      <dgm:spPr/>
    </dgm:pt>
    <dgm:pt modelId="{D8568D8C-DDA3-0146-8351-717083C65693}" type="pres">
      <dgm:prSet presAssocID="{1A6148D1-E74B-2140-8DF1-5CA098201B0C}" presName="hierChild5" presStyleCnt="0"/>
      <dgm:spPr/>
    </dgm:pt>
    <dgm:pt modelId="{F47B336D-E206-AB4C-BB25-511F3CDE7600}" type="pres">
      <dgm:prSet presAssocID="{5396D611-CB0B-5246-AEAB-C12B3D9805A5}" presName="Name37" presStyleLbl="parChTrans1D3" presStyleIdx="7" presStyleCnt="8"/>
      <dgm:spPr/>
    </dgm:pt>
    <dgm:pt modelId="{93A4706F-FE6C-0C40-833D-A4C5F7E61989}" type="pres">
      <dgm:prSet presAssocID="{5C28119A-9D37-EE4F-8170-43215B1F24C8}" presName="hierRoot2" presStyleCnt="0">
        <dgm:presLayoutVars>
          <dgm:hierBranch val="init"/>
        </dgm:presLayoutVars>
      </dgm:prSet>
      <dgm:spPr/>
    </dgm:pt>
    <dgm:pt modelId="{5E9CD1AF-CA94-8E48-8928-935902A2E363}" type="pres">
      <dgm:prSet presAssocID="{5C28119A-9D37-EE4F-8170-43215B1F24C8}" presName="rootComposite" presStyleCnt="0"/>
      <dgm:spPr/>
    </dgm:pt>
    <dgm:pt modelId="{90DE374E-5ADF-0349-B484-CEAF5EB0636B}" type="pres">
      <dgm:prSet presAssocID="{5C28119A-9D37-EE4F-8170-43215B1F24C8}" presName="rootText" presStyleLbl="node3" presStyleIdx="7" presStyleCnt="8" custScaleY="61652">
        <dgm:presLayoutVars>
          <dgm:chPref val="3"/>
        </dgm:presLayoutVars>
      </dgm:prSet>
      <dgm:spPr/>
    </dgm:pt>
    <dgm:pt modelId="{22613989-1E11-4C4D-95E2-80A49F801639}" type="pres">
      <dgm:prSet presAssocID="{5C28119A-9D37-EE4F-8170-43215B1F24C8}" presName="rootConnector" presStyleLbl="node3" presStyleIdx="7" presStyleCnt="8"/>
      <dgm:spPr/>
    </dgm:pt>
    <dgm:pt modelId="{7E453464-8682-214D-AE31-CD909D24889A}" type="pres">
      <dgm:prSet presAssocID="{5C28119A-9D37-EE4F-8170-43215B1F24C8}" presName="hierChild4" presStyleCnt="0"/>
      <dgm:spPr/>
    </dgm:pt>
    <dgm:pt modelId="{F097796C-0981-D249-BF61-B8346389B960}" type="pres">
      <dgm:prSet presAssocID="{5C28119A-9D37-EE4F-8170-43215B1F24C8}" presName="hierChild5" presStyleCnt="0"/>
      <dgm:spPr/>
    </dgm:pt>
    <dgm:pt modelId="{3D4196B3-EC2F-6447-894B-87C2217B2D4D}" type="pres">
      <dgm:prSet presAssocID="{FE0C49B9-7D3C-0C48-A55B-97D33CD5B302}" presName="hierChild5" presStyleCnt="0"/>
      <dgm:spPr/>
    </dgm:pt>
    <dgm:pt modelId="{BBEA47DE-170E-5546-B081-03C4A2D94605}" type="pres">
      <dgm:prSet presAssocID="{FEC5BA1E-47CD-5B41-BB62-996C34B3866F}" presName="Name50" presStyleLbl="parChTrans1D2" presStyleIdx="21" presStyleCnt="30"/>
      <dgm:spPr/>
    </dgm:pt>
    <dgm:pt modelId="{4C328385-A401-6049-BB31-C001A018AA7A}" type="pres">
      <dgm:prSet presAssocID="{CBF0297C-EB0F-374F-A38B-EA4E5AD217F6}" presName="hierRoot2" presStyleCnt="0">
        <dgm:presLayoutVars>
          <dgm:hierBranch val="init"/>
        </dgm:presLayoutVars>
      </dgm:prSet>
      <dgm:spPr/>
    </dgm:pt>
    <dgm:pt modelId="{A0D3BA88-57BF-6245-BEC4-1B000DFF067E}" type="pres">
      <dgm:prSet presAssocID="{CBF0297C-EB0F-374F-A38B-EA4E5AD217F6}" presName="rootComposite" presStyleCnt="0"/>
      <dgm:spPr/>
    </dgm:pt>
    <dgm:pt modelId="{CF603479-6F39-C347-B3F6-3D4BC00BE43F}" type="pres">
      <dgm:prSet presAssocID="{CBF0297C-EB0F-374F-A38B-EA4E5AD217F6}" presName="rootText" presStyleLbl="node2" presStyleIdx="21" presStyleCnt="30">
        <dgm:presLayoutVars>
          <dgm:chPref val="3"/>
        </dgm:presLayoutVars>
      </dgm:prSet>
      <dgm:spPr/>
    </dgm:pt>
    <dgm:pt modelId="{B01CB702-048C-5042-9540-23DF60EB075C}" type="pres">
      <dgm:prSet presAssocID="{CBF0297C-EB0F-374F-A38B-EA4E5AD217F6}" presName="rootConnector" presStyleLbl="node2" presStyleIdx="21" presStyleCnt="30"/>
      <dgm:spPr/>
    </dgm:pt>
    <dgm:pt modelId="{A9BE55EE-4AE1-A641-91B1-472F026A712B}" type="pres">
      <dgm:prSet presAssocID="{CBF0297C-EB0F-374F-A38B-EA4E5AD217F6}" presName="hierChild4" presStyleCnt="0"/>
      <dgm:spPr/>
    </dgm:pt>
    <dgm:pt modelId="{A6BE81D1-5350-2D43-9706-CC150BB1F6A3}" type="pres">
      <dgm:prSet presAssocID="{CBF0297C-EB0F-374F-A38B-EA4E5AD217F6}" presName="hierChild5" presStyleCnt="0"/>
      <dgm:spPr/>
    </dgm:pt>
    <dgm:pt modelId="{8D8514F7-A53E-1445-BD76-8E67DBB30DEB}" type="pres">
      <dgm:prSet presAssocID="{D1204BF3-A796-6042-824E-54085E540664}" presName="Name50" presStyleLbl="parChTrans1D2" presStyleIdx="22" presStyleCnt="30"/>
      <dgm:spPr/>
    </dgm:pt>
    <dgm:pt modelId="{06EAB18A-F61A-DB46-AF6D-517E92669871}" type="pres">
      <dgm:prSet presAssocID="{154A0BC2-58CF-D74D-AD63-1CF70037A85C}" presName="hierRoot2" presStyleCnt="0">
        <dgm:presLayoutVars>
          <dgm:hierBranch val="init"/>
        </dgm:presLayoutVars>
      </dgm:prSet>
      <dgm:spPr/>
    </dgm:pt>
    <dgm:pt modelId="{4915CCF1-1A12-F04F-8288-DE7D3B0EE78F}" type="pres">
      <dgm:prSet presAssocID="{154A0BC2-58CF-D74D-AD63-1CF70037A85C}" presName="rootComposite" presStyleCnt="0"/>
      <dgm:spPr/>
    </dgm:pt>
    <dgm:pt modelId="{790200F9-C487-E645-86DF-EC944AB9F9DC}" type="pres">
      <dgm:prSet presAssocID="{154A0BC2-58CF-D74D-AD63-1CF70037A85C}" presName="rootText" presStyleLbl="node2" presStyleIdx="22" presStyleCnt="30">
        <dgm:presLayoutVars>
          <dgm:chPref val="3"/>
        </dgm:presLayoutVars>
      </dgm:prSet>
      <dgm:spPr/>
    </dgm:pt>
    <dgm:pt modelId="{34B69477-878A-1245-9289-7476CBF63C82}" type="pres">
      <dgm:prSet presAssocID="{154A0BC2-58CF-D74D-AD63-1CF70037A85C}" presName="rootConnector" presStyleLbl="node2" presStyleIdx="22" presStyleCnt="30"/>
      <dgm:spPr/>
    </dgm:pt>
    <dgm:pt modelId="{02477A9C-3227-D649-ACBD-8B971B6C83C8}" type="pres">
      <dgm:prSet presAssocID="{154A0BC2-58CF-D74D-AD63-1CF70037A85C}" presName="hierChild4" presStyleCnt="0"/>
      <dgm:spPr/>
    </dgm:pt>
    <dgm:pt modelId="{7DCEFDA2-1FDD-CA40-BDFB-1F0109B7447C}" type="pres">
      <dgm:prSet presAssocID="{154A0BC2-58CF-D74D-AD63-1CF70037A85C}" presName="hierChild5" presStyleCnt="0"/>
      <dgm:spPr/>
    </dgm:pt>
    <dgm:pt modelId="{A3514A22-C6FB-2D45-9536-4DF94E7A33C4}" type="pres">
      <dgm:prSet presAssocID="{FC6EB649-885D-114C-8D65-2E43E94BB808}" presName="hierChild3" presStyleCnt="0"/>
      <dgm:spPr/>
    </dgm:pt>
    <dgm:pt modelId="{01D2E90C-F715-3B4D-8F88-6FDC7226AA59}" type="pres">
      <dgm:prSet presAssocID="{5F9B66A5-7EF0-3D4F-A710-D71AE5DB6B68}" presName="hierRoot1" presStyleCnt="0">
        <dgm:presLayoutVars>
          <dgm:hierBranch val="r"/>
        </dgm:presLayoutVars>
      </dgm:prSet>
      <dgm:spPr/>
    </dgm:pt>
    <dgm:pt modelId="{FA8CEACA-4B42-E24B-83DF-E493BA7F9062}" type="pres">
      <dgm:prSet presAssocID="{5F9B66A5-7EF0-3D4F-A710-D71AE5DB6B68}" presName="rootComposite1" presStyleCnt="0"/>
      <dgm:spPr/>
    </dgm:pt>
    <dgm:pt modelId="{08CBAB9A-9177-7146-B1A4-854F5C44C1D0}" type="pres">
      <dgm:prSet presAssocID="{5F9B66A5-7EF0-3D4F-A710-D71AE5DB6B68}" presName="rootText1" presStyleLbl="node0" presStyleIdx="8" presStyleCnt="9" custScaleX="104216" custScaleY="61652">
        <dgm:presLayoutVars>
          <dgm:chPref val="3"/>
        </dgm:presLayoutVars>
      </dgm:prSet>
      <dgm:spPr/>
    </dgm:pt>
    <dgm:pt modelId="{711D5199-1649-CE48-B6D5-3834256F71AA}" type="pres">
      <dgm:prSet presAssocID="{5F9B66A5-7EF0-3D4F-A710-D71AE5DB6B68}" presName="rootConnector1" presStyleLbl="node1" presStyleIdx="0" presStyleCnt="0"/>
      <dgm:spPr/>
    </dgm:pt>
    <dgm:pt modelId="{6554E1BE-982B-7E4D-9070-6C8C55567A9F}" type="pres">
      <dgm:prSet presAssocID="{5F9B66A5-7EF0-3D4F-A710-D71AE5DB6B68}" presName="hierChild2" presStyleCnt="0"/>
      <dgm:spPr/>
    </dgm:pt>
    <dgm:pt modelId="{DF1FF3DF-8C0D-5B4B-B959-F7FF825DEECD}" type="pres">
      <dgm:prSet presAssocID="{DE2A8D5B-FFA4-7E46-B096-76CEC66F1D34}" presName="Name50" presStyleLbl="parChTrans1D2" presStyleIdx="23" presStyleCnt="30"/>
      <dgm:spPr/>
    </dgm:pt>
    <dgm:pt modelId="{327B342F-BDE1-EC43-BB76-C47FF158DCAE}" type="pres">
      <dgm:prSet presAssocID="{43113D06-EAA2-3940-BD24-20ACFFCCD0C4}" presName="hierRoot2" presStyleCnt="0">
        <dgm:presLayoutVars>
          <dgm:hierBranch val="r"/>
        </dgm:presLayoutVars>
      </dgm:prSet>
      <dgm:spPr/>
    </dgm:pt>
    <dgm:pt modelId="{88F212BA-0300-2649-AB2B-F29E98F744FA}" type="pres">
      <dgm:prSet presAssocID="{43113D06-EAA2-3940-BD24-20ACFFCCD0C4}" presName="rootComposite" presStyleCnt="0"/>
      <dgm:spPr/>
    </dgm:pt>
    <dgm:pt modelId="{6427D76E-53DD-C341-93F8-DD27E9F5376A}" type="pres">
      <dgm:prSet presAssocID="{43113D06-EAA2-3940-BD24-20ACFFCCD0C4}" presName="rootText" presStyleLbl="node2" presStyleIdx="23" presStyleCnt="30">
        <dgm:presLayoutVars>
          <dgm:chPref val="3"/>
        </dgm:presLayoutVars>
      </dgm:prSet>
      <dgm:spPr/>
    </dgm:pt>
    <dgm:pt modelId="{B6480760-BFA5-7F44-8AB1-42BE5175357F}" type="pres">
      <dgm:prSet presAssocID="{43113D06-EAA2-3940-BD24-20ACFFCCD0C4}" presName="rootConnector" presStyleLbl="node2" presStyleIdx="23" presStyleCnt="30"/>
      <dgm:spPr/>
    </dgm:pt>
    <dgm:pt modelId="{10329516-A44D-B942-8EA6-B6E3A9C7C700}" type="pres">
      <dgm:prSet presAssocID="{43113D06-EAA2-3940-BD24-20ACFFCCD0C4}" presName="hierChild4" presStyleCnt="0"/>
      <dgm:spPr/>
    </dgm:pt>
    <dgm:pt modelId="{D3088B80-3899-9041-B44C-C683B6CE54CC}" type="pres">
      <dgm:prSet presAssocID="{43113D06-EAA2-3940-BD24-20ACFFCCD0C4}" presName="hierChild5" presStyleCnt="0"/>
      <dgm:spPr/>
    </dgm:pt>
    <dgm:pt modelId="{B8F5EF3B-2ABB-E64B-A7B8-416BCF7744EB}" type="pres">
      <dgm:prSet presAssocID="{9BAFFC53-E046-2247-9F9B-DEE18BDA2F82}" presName="Name50" presStyleLbl="parChTrans1D2" presStyleIdx="24" presStyleCnt="30"/>
      <dgm:spPr/>
    </dgm:pt>
    <dgm:pt modelId="{CEF4BBF8-75A3-4C40-B0E0-CCE87A77F45A}" type="pres">
      <dgm:prSet presAssocID="{4F286B9D-5604-E744-B89B-EF6747F8A793}" presName="hierRoot2" presStyleCnt="0">
        <dgm:presLayoutVars>
          <dgm:hierBranch val="r"/>
        </dgm:presLayoutVars>
      </dgm:prSet>
      <dgm:spPr/>
    </dgm:pt>
    <dgm:pt modelId="{15788224-A96A-C549-9800-40582A9F0431}" type="pres">
      <dgm:prSet presAssocID="{4F286B9D-5604-E744-B89B-EF6747F8A793}" presName="rootComposite" presStyleCnt="0"/>
      <dgm:spPr/>
    </dgm:pt>
    <dgm:pt modelId="{800A8DEE-DB9E-634D-880F-71F0EE4F6EDC}" type="pres">
      <dgm:prSet presAssocID="{4F286B9D-5604-E744-B89B-EF6747F8A793}" presName="rootText" presStyleLbl="node2" presStyleIdx="24" presStyleCnt="30">
        <dgm:presLayoutVars>
          <dgm:chPref val="3"/>
        </dgm:presLayoutVars>
      </dgm:prSet>
      <dgm:spPr/>
    </dgm:pt>
    <dgm:pt modelId="{A021001E-8717-5343-A862-F0E676E5C372}" type="pres">
      <dgm:prSet presAssocID="{4F286B9D-5604-E744-B89B-EF6747F8A793}" presName="rootConnector" presStyleLbl="node2" presStyleIdx="24" presStyleCnt="30"/>
      <dgm:spPr/>
    </dgm:pt>
    <dgm:pt modelId="{EE18F869-588F-5142-BA5A-98DAE342E410}" type="pres">
      <dgm:prSet presAssocID="{4F286B9D-5604-E744-B89B-EF6747F8A793}" presName="hierChild4" presStyleCnt="0"/>
      <dgm:spPr/>
    </dgm:pt>
    <dgm:pt modelId="{A11B4879-8BCC-0946-9A69-97647B8C1ACE}" type="pres">
      <dgm:prSet presAssocID="{4F286B9D-5604-E744-B89B-EF6747F8A793}" presName="hierChild5" presStyleCnt="0"/>
      <dgm:spPr/>
    </dgm:pt>
    <dgm:pt modelId="{6EFC04F7-4D5E-CC47-8726-05A8EE0E5229}" type="pres">
      <dgm:prSet presAssocID="{F7574316-B7FA-9D4E-8417-B5C003F86A4B}" presName="Name50" presStyleLbl="parChTrans1D2" presStyleIdx="25" presStyleCnt="30"/>
      <dgm:spPr/>
    </dgm:pt>
    <dgm:pt modelId="{1B40F588-5E72-2D4F-8AF9-635F021F8762}" type="pres">
      <dgm:prSet presAssocID="{1AB028EE-D5A6-AD4C-A778-0CE00E297F77}" presName="hierRoot2" presStyleCnt="0">
        <dgm:presLayoutVars>
          <dgm:hierBranch val="r"/>
        </dgm:presLayoutVars>
      </dgm:prSet>
      <dgm:spPr/>
    </dgm:pt>
    <dgm:pt modelId="{820735F9-78FC-0645-A40B-D43A5E548309}" type="pres">
      <dgm:prSet presAssocID="{1AB028EE-D5A6-AD4C-A778-0CE00E297F77}" presName="rootComposite" presStyleCnt="0"/>
      <dgm:spPr/>
    </dgm:pt>
    <dgm:pt modelId="{3C13B26B-3173-4547-9440-4AC55FD84D0B}" type="pres">
      <dgm:prSet presAssocID="{1AB028EE-D5A6-AD4C-A778-0CE00E297F77}" presName="rootText" presStyleLbl="node2" presStyleIdx="25" presStyleCnt="30">
        <dgm:presLayoutVars>
          <dgm:chPref val="3"/>
        </dgm:presLayoutVars>
      </dgm:prSet>
      <dgm:spPr/>
    </dgm:pt>
    <dgm:pt modelId="{F0492600-AA46-DE4B-99A1-BE292D5EE431}" type="pres">
      <dgm:prSet presAssocID="{1AB028EE-D5A6-AD4C-A778-0CE00E297F77}" presName="rootConnector" presStyleLbl="node2" presStyleIdx="25" presStyleCnt="30"/>
      <dgm:spPr/>
    </dgm:pt>
    <dgm:pt modelId="{0F74BA55-08B1-9045-9956-5139F5DB990B}" type="pres">
      <dgm:prSet presAssocID="{1AB028EE-D5A6-AD4C-A778-0CE00E297F77}" presName="hierChild4" presStyleCnt="0"/>
      <dgm:spPr/>
    </dgm:pt>
    <dgm:pt modelId="{D28BDD0C-7780-B645-9B80-A7B6C775D63C}" type="pres">
      <dgm:prSet presAssocID="{1AB028EE-D5A6-AD4C-A778-0CE00E297F77}" presName="hierChild5" presStyleCnt="0"/>
      <dgm:spPr/>
    </dgm:pt>
    <dgm:pt modelId="{2ABF25E4-E1B6-024C-8E93-E12C931F27FE}" type="pres">
      <dgm:prSet presAssocID="{E8FCF99C-90CC-A645-959F-3E0C62C6CF61}" presName="Name50" presStyleLbl="parChTrans1D2" presStyleIdx="26" presStyleCnt="30"/>
      <dgm:spPr/>
    </dgm:pt>
    <dgm:pt modelId="{85BC3702-1C43-034C-B2ED-423085C2E02C}" type="pres">
      <dgm:prSet presAssocID="{E0AE5D26-3683-5B46-99DB-EB5B01A0F94A}" presName="hierRoot2" presStyleCnt="0">
        <dgm:presLayoutVars>
          <dgm:hierBranch val="r"/>
        </dgm:presLayoutVars>
      </dgm:prSet>
      <dgm:spPr/>
    </dgm:pt>
    <dgm:pt modelId="{0177166E-0D6F-C949-9AE5-A37A16BDC028}" type="pres">
      <dgm:prSet presAssocID="{E0AE5D26-3683-5B46-99DB-EB5B01A0F94A}" presName="rootComposite" presStyleCnt="0"/>
      <dgm:spPr/>
    </dgm:pt>
    <dgm:pt modelId="{D1EB761B-66AF-CB49-A81C-2B947B62ED2C}" type="pres">
      <dgm:prSet presAssocID="{E0AE5D26-3683-5B46-99DB-EB5B01A0F94A}" presName="rootText" presStyleLbl="node2" presStyleIdx="26" presStyleCnt="30">
        <dgm:presLayoutVars>
          <dgm:chPref val="3"/>
        </dgm:presLayoutVars>
      </dgm:prSet>
      <dgm:spPr/>
    </dgm:pt>
    <dgm:pt modelId="{46F1C415-0CBA-0541-9794-8C314D113B7E}" type="pres">
      <dgm:prSet presAssocID="{E0AE5D26-3683-5B46-99DB-EB5B01A0F94A}" presName="rootConnector" presStyleLbl="node2" presStyleIdx="26" presStyleCnt="30"/>
      <dgm:spPr/>
    </dgm:pt>
    <dgm:pt modelId="{B86AF3E1-3F64-A944-AA63-5A9F748A250F}" type="pres">
      <dgm:prSet presAssocID="{E0AE5D26-3683-5B46-99DB-EB5B01A0F94A}" presName="hierChild4" presStyleCnt="0"/>
      <dgm:spPr/>
    </dgm:pt>
    <dgm:pt modelId="{2BA9F96D-6A3C-214A-81AB-6A5074A0E89C}" type="pres">
      <dgm:prSet presAssocID="{E0AE5D26-3683-5B46-99DB-EB5B01A0F94A}" presName="hierChild5" presStyleCnt="0"/>
      <dgm:spPr/>
    </dgm:pt>
    <dgm:pt modelId="{078ED2A5-4DF5-124F-9F72-D3F80D47CB26}" type="pres">
      <dgm:prSet presAssocID="{7083475C-87FF-CF49-B55D-FFD9611A1148}" presName="Name50" presStyleLbl="parChTrans1D2" presStyleIdx="27" presStyleCnt="30"/>
      <dgm:spPr/>
    </dgm:pt>
    <dgm:pt modelId="{B025DE52-2243-614D-B1FC-1B49288F8F93}" type="pres">
      <dgm:prSet presAssocID="{13306A62-ED29-564B-A225-94E8809F525A}" presName="hierRoot2" presStyleCnt="0">
        <dgm:presLayoutVars>
          <dgm:hierBranch val="r"/>
        </dgm:presLayoutVars>
      </dgm:prSet>
      <dgm:spPr/>
    </dgm:pt>
    <dgm:pt modelId="{EBDA385F-3D74-F64E-B0B3-6FF8A7A48356}" type="pres">
      <dgm:prSet presAssocID="{13306A62-ED29-564B-A225-94E8809F525A}" presName="rootComposite" presStyleCnt="0"/>
      <dgm:spPr/>
    </dgm:pt>
    <dgm:pt modelId="{2E8CF563-A91C-6C41-88CF-37F5FB21E97D}" type="pres">
      <dgm:prSet presAssocID="{13306A62-ED29-564B-A225-94E8809F525A}" presName="rootText" presStyleLbl="node2" presStyleIdx="27" presStyleCnt="30">
        <dgm:presLayoutVars>
          <dgm:chPref val="3"/>
        </dgm:presLayoutVars>
      </dgm:prSet>
      <dgm:spPr/>
    </dgm:pt>
    <dgm:pt modelId="{92525999-1B55-E943-8124-B84AFA4952F1}" type="pres">
      <dgm:prSet presAssocID="{13306A62-ED29-564B-A225-94E8809F525A}" presName="rootConnector" presStyleLbl="node2" presStyleIdx="27" presStyleCnt="30"/>
      <dgm:spPr/>
    </dgm:pt>
    <dgm:pt modelId="{DE046079-F799-064E-9E38-073AECCA27C1}" type="pres">
      <dgm:prSet presAssocID="{13306A62-ED29-564B-A225-94E8809F525A}" presName="hierChild4" presStyleCnt="0"/>
      <dgm:spPr/>
    </dgm:pt>
    <dgm:pt modelId="{514EEDE1-6731-004A-846C-B24EA9D581C5}" type="pres">
      <dgm:prSet presAssocID="{13306A62-ED29-564B-A225-94E8809F525A}" presName="hierChild5" presStyleCnt="0"/>
      <dgm:spPr/>
    </dgm:pt>
    <dgm:pt modelId="{EDC54B1C-B1B1-9243-9992-838ACE658609}" type="pres">
      <dgm:prSet presAssocID="{2AE4F99E-79FA-2040-8C38-8F6C90899AF8}" presName="Name50" presStyleLbl="parChTrans1D2" presStyleIdx="28" presStyleCnt="30"/>
      <dgm:spPr/>
    </dgm:pt>
    <dgm:pt modelId="{1844A237-8034-E84D-A5FE-5E643B5B4690}" type="pres">
      <dgm:prSet presAssocID="{52119318-8869-684B-81D0-D1A6D6C51D9D}" presName="hierRoot2" presStyleCnt="0">
        <dgm:presLayoutVars>
          <dgm:hierBranch val="r"/>
        </dgm:presLayoutVars>
      </dgm:prSet>
      <dgm:spPr/>
    </dgm:pt>
    <dgm:pt modelId="{D9BCE578-46D2-F54C-AA62-AF66426456A6}" type="pres">
      <dgm:prSet presAssocID="{52119318-8869-684B-81D0-D1A6D6C51D9D}" presName="rootComposite" presStyleCnt="0"/>
      <dgm:spPr/>
    </dgm:pt>
    <dgm:pt modelId="{F81DAD49-1938-E841-9C18-DED18C38652B}" type="pres">
      <dgm:prSet presAssocID="{52119318-8869-684B-81D0-D1A6D6C51D9D}" presName="rootText" presStyleLbl="node2" presStyleIdx="28" presStyleCnt="30">
        <dgm:presLayoutVars>
          <dgm:chPref val="3"/>
        </dgm:presLayoutVars>
      </dgm:prSet>
      <dgm:spPr/>
    </dgm:pt>
    <dgm:pt modelId="{BD839C2E-9B94-4044-B57A-323C33159F2D}" type="pres">
      <dgm:prSet presAssocID="{52119318-8869-684B-81D0-D1A6D6C51D9D}" presName="rootConnector" presStyleLbl="node2" presStyleIdx="28" presStyleCnt="30"/>
      <dgm:spPr/>
    </dgm:pt>
    <dgm:pt modelId="{781A6CCF-5849-964E-8B9C-DC4E7C39793A}" type="pres">
      <dgm:prSet presAssocID="{52119318-8869-684B-81D0-D1A6D6C51D9D}" presName="hierChild4" presStyleCnt="0"/>
      <dgm:spPr/>
    </dgm:pt>
    <dgm:pt modelId="{0C4732BC-78AF-D143-8EDD-E6A6A3083F3F}" type="pres">
      <dgm:prSet presAssocID="{52119318-8869-684B-81D0-D1A6D6C51D9D}" presName="hierChild5" presStyleCnt="0"/>
      <dgm:spPr/>
    </dgm:pt>
    <dgm:pt modelId="{609A0631-F8A9-404E-9134-4A4332241173}" type="pres">
      <dgm:prSet presAssocID="{FF82DCBD-02C6-4142-8625-924284E3FAB3}" presName="Name50" presStyleLbl="parChTrans1D2" presStyleIdx="29" presStyleCnt="30"/>
      <dgm:spPr/>
    </dgm:pt>
    <dgm:pt modelId="{31476202-4ACF-F44D-9E71-EEBE23C10568}" type="pres">
      <dgm:prSet presAssocID="{4D43B9A0-4B96-3A4D-8B82-B05D7F90C104}" presName="hierRoot2" presStyleCnt="0">
        <dgm:presLayoutVars>
          <dgm:hierBranch val="r"/>
        </dgm:presLayoutVars>
      </dgm:prSet>
      <dgm:spPr/>
    </dgm:pt>
    <dgm:pt modelId="{9FF7E4CC-5298-C14B-BC7A-D69A01875BEB}" type="pres">
      <dgm:prSet presAssocID="{4D43B9A0-4B96-3A4D-8B82-B05D7F90C104}" presName="rootComposite" presStyleCnt="0"/>
      <dgm:spPr/>
    </dgm:pt>
    <dgm:pt modelId="{7C617B57-3F0A-6A46-8907-47BFDF001D5D}" type="pres">
      <dgm:prSet presAssocID="{4D43B9A0-4B96-3A4D-8B82-B05D7F90C104}" presName="rootText" presStyleLbl="node2" presStyleIdx="29" presStyleCnt="30">
        <dgm:presLayoutVars>
          <dgm:chPref val="3"/>
        </dgm:presLayoutVars>
      </dgm:prSet>
      <dgm:spPr/>
    </dgm:pt>
    <dgm:pt modelId="{8428F75D-DFAC-5549-B1D4-E2F86AAF5DAF}" type="pres">
      <dgm:prSet presAssocID="{4D43B9A0-4B96-3A4D-8B82-B05D7F90C104}" presName="rootConnector" presStyleLbl="node2" presStyleIdx="29" presStyleCnt="30"/>
      <dgm:spPr/>
    </dgm:pt>
    <dgm:pt modelId="{8A5EACBE-1E23-2F40-8CE9-426C358E0C10}" type="pres">
      <dgm:prSet presAssocID="{4D43B9A0-4B96-3A4D-8B82-B05D7F90C104}" presName="hierChild4" presStyleCnt="0"/>
      <dgm:spPr/>
    </dgm:pt>
    <dgm:pt modelId="{164948F4-FA27-9B4C-9951-50846B16D6C1}" type="pres">
      <dgm:prSet presAssocID="{4D43B9A0-4B96-3A4D-8B82-B05D7F90C104}" presName="hierChild5" presStyleCnt="0"/>
      <dgm:spPr/>
    </dgm:pt>
    <dgm:pt modelId="{50CED8EE-594C-5149-9835-F39A614F1C04}" type="pres">
      <dgm:prSet presAssocID="{5F9B66A5-7EF0-3D4F-A710-D71AE5DB6B68}" presName="hierChild3" presStyleCnt="0"/>
      <dgm:spPr/>
    </dgm:pt>
  </dgm:ptLst>
  <dgm:cxnLst>
    <dgm:cxn modelId="{39CF7400-2842-994F-87B8-28221FBBCA5B}" srcId="{027A6E6B-7566-994C-97A9-20A3365D969E}" destId="{C31F7F14-AC69-0548-852D-56DDF2872990}" srcOrd="0" destOrd="0" parTransId="{95616B7A-3CA5-E04E-A63E-7BB50041B7DB}" sibTransId="{1C806BCB-A373-064B-AB63-143F86908BD3}"/>
    <dgm:cxn modelId="{F67D9B00-E341-0646-84EA-BA19245A91BE}" type="presOf" srcId="{167AAAE5-C35B-DA43-941A-BCC60C86B131}" destId="{49C882FF-2BF5-6542-9A09-985BE11A6F3A}" srcOrd="0" destOrd="0" presId="urn:microsoft.com/office/officeart/2005/8/layout/orgChart1"/>
    <dgm:cxn modelId="{A7E5A301-82B2-2844-9693-B704EB527332}" srcId="{93A9F2D6-5AF2-A041-9602-AEC109310920}" destId="{0EDB0C22-8955-724A-AC02-94D7EC8ECDC0}" srcOrd="0" destOrd="0" parTransId="{E062D177-7D63-184E-9922-108925EED151}" sibTransId="{501FE704-0ED0-7F40-AD6D-E48C220B81D5}"/>
    <dgm:cxn modelId="{4B1E2003-38BD-5944-982F-64D1280652FA}" type="presOf" srcId="{DD72562D-A0E4-7445-AFD5-BF0038195A41}" destId="{7EDDAA5F-C7E8-B744-8EC7-89F07718DF6E}" srcOrd="0" destOrd="0" presId="urn:microsoft.com/office/officeart/2005/8/layout/orgChart1"/>
    <dgm:cxn modelId="{99769107-23EA-4C46-9195-34F7D99BFBB7}" type="presOf" srcId="{CBAF0BA9-9262-E643-84EC-1A32AC4317B0}" destId="{61C41177-9693-5444-8684-9A9EA5206E17}" srcOrd="0" destOrd="0" presId="urn:microsoft.com/office/officeart/2005/8/layout/orgChart1"/>
    <dgm:cxn modelId="{3C59350B-AEAC-E542-81BE-F4EFBD000E63}" type="presOf" srcId="{DE2A8D5B-FFA4-7E46-B096-76CEC66F1D34}" destId="{DF1FF3DF-8C0D-5B4B-B959-F7FF825DEECD}" srcOrd="0" destOrd="0" presId="urn:microsoft.com/office/officeart/2005/8/layout/orgChart1"/>
    <dgm:cxn modelId="{1004A10D-0827-5F4A-8E43-7DAC41C36C06}" type="presOf" srcId="{E062D177-7D63-184E-9922-108925EED151}" destId="{3BD1EEE1-7107-694D-8027-5B9482C4DCB9}" srcOrd="0" destOrd="0" presId="urn:microsoft.com/office/officeart/2005/8/layout/orgChart1"/>
    <dgm:cxn modelId="{FA91EC0D-66AC-364A-8486-9513451D3D87}" type="presOf" srcId="{4C7E68C9-5396-E84C-ABB3-DD2318AADEE8}" destId="{1C044EB3-5E78-A74C-BC36-ED53BC28E9F4}" srcOrd="1" destOrd="0" presId="urn:microsoft.com/office/officeart/2005/8/layout/orgChart1"/>
    <dgm:cxn modelId="{6477740E-FF72-4D47-9762-A5341CCCA5AD}" type="presOf" srcId="{CB5F3284-E7EF-0D44-B2C2-B3A094C1593D}" destId="{7AAFEDBB-DD4D-DD4B-A950-298487F7D2CA}" srcOrd="1" destOrd="0" presId="urn:microsoft.com/office/officeart/2005/8/layout/orgChart1"/>
    <dgm:cxn modelId="{8D4B9A0F-CCFD-AD46-ABD1-2519B88CDB03}" srcId="{9B6D9AD9-F8C3-B744-AF56-01BFC7D67F0B}" destId="{AABBDA79-736C-CD46-9790-FE83F0FC4EE6}" srcOrd="0" destOrd="0" parTransId="{72D760F1-C23A-154A-990B-A7970821CD65}" sibTransId="{FABA0ABD-41E8-C947-B6ED-8F8FDCCB525D}"/>
    <dgm:cxn modelId="{625CBF0F-CB47-5E44-A94F-457A19C0CB70}" srcId="{027A6E6B-7566-994C-97A9-20A3365D969E}" destId="{9B6D9AD9-F8C3-B744-AF56-01BFC7D67F0B}" srcOrd="5" destOrd="0" parTransId="{0C6498D6-B127-2740-9CA3-86510D0DBD97}" sibTransId="{2C56A372-BEF5-5847-8A99-E98B035A403F}"/>
    <dgm:cxn modelId="{F33AEA10-9497-7549-9552-9383FB8EE157}" srcId="{FE0C49B9-7D3C-0C48-A55B-97D33CD5B302}" destId="{A4E94FD2-F3C1-9E46-AD28-AEF42A2B3717}" srcOrd="5" destOrd="0" parTransId="{4D2B171B-21E8-DA49-8F25-AD322773200C}" sibTransId="{6F7873E6-DAA5-CD46-878D-1D4C722EC958}"/>
    <dgm:cxn modelId="{8B8F7611-430A-324F-9AB6-D567B9A6782E}" srcId="{5F9B66A5-7EF0-3D4F-A710-D71AE5DB6B68}" destId="{4F286B9D-5604-E744-B89B-EF6747F8A793}" srcOrd="1" destOrd="0" parTransId="{9BAFFC53-E046-2247-9F9B-DEE18BDA2F82}" sibTransId="{062F9A6E-216B-7847-81EC-DD49C2A7174F}"/>
    <dgm:cxn modelId="{29107512-F390-034B-818F-5F8A7E0F57FB}" type="presOf" srcId="{E0AE5D26-3683-5B46-99DB-EB5B01A0F94A}" destId="{D1EB761B-66AF-CB49-A81C-2B947B62ED2C}" srcOrd="0" destOrd="0" presId="urn:microsoft.com/office/officeart/2005/8/layout/orgChart1"/>
    <dgm:cxn modelId="{165E9614-AB49-E540-90AC-D4ECA8F25214}" type="presOf" srcId="{6D4CF32F-8707-C14B-BD6D-A950B21D2561}" destId="{2731EF51-4228-E646-98A8-173F1A7946E1}" srcOrd="0" destOrd="0" presId="urn:microsoft.com/office/officeart/2005/8/layout/orgChart1"/>
    <dgm:cxn modelId="{4BC97717-D44C-1248-8564-3D5870167B31}" type="presOf" srcId="{900CC665-54DC-7B42-AAD5-6FD180D077B1}" destId="{786883F5-C434-1043-A1DC-27E42EF36F55}" srcOrd="0" destOrd="0" presId="urn:microsoft.com/office/officeart/2005/8/layout/orgChart1"/>
    <dgm:cxn modelId="{00CDDB19-CC2A-2F45-A2FA-BF97AEF91EAC}" type="presOf" srcId="{0EDB0C22-8955-724A-AC02-94D7EC8ECDC0}" destId="{BB0FD95B-DBE1-8D47-B130-9AAFDFD1B9EA}" srcOrd="1" destOrd="0" presId="urn:microsoft.com/office/officeart/2005/8/layout/orgChart1"/>
    <dgm:cxn modelId="{15B5B620-18A3-D844-B2D9-7B3B17B0867B}" type="presOf" srcId="{4C7E68C9-5396-E84C-ABB3-DD2318AADEE8}" destId="{946F3643-80E9-2B4C-B541-DE1861373403}" srcOrd="0" destOrd="0" presId="urn:microsoft.com/office/officeart/2005/8/layout/orgChart1"/>
    <dgm:cxn modelId="{6A162822-1A8F-E740-8D72-A4043280BF6F}" type="presOf" srcId="{9AB9933B-45F8-0D44-9D93-2D006B017A4F}" destId="{0A1133D4-CE3A-DB44-AD8F-A3211A1265D8}" srcOrd="0" destOrd="0" presId="urn:microsoft.com/office/officeart/2005/8/layout/orgChart1"/>
    <dgm:cxn modelId="{3FB2E327-8FEC-D047-BCE6-E6F3A650C4C0}" type="presOf" srcId="{FE0C49B9-7D3C-0C48-A55B-97D33CD5B302}" destId="{F4E304A6-11DA-8248-A17E-5F69B0117DEA}" srcOrd="1" destOrd="0" presId="urn:microsoft.com/office/officeart/2005/8/layout/orgChart1"/>
    <dgm:cxn modelId="{6EFAF827-F9F7-1946-82D4-FE79D70BE378}" type="presOf" srcId="{1B1238B1-204E-E44C-A182-2E2F7CE5F300}" destId="{1A5D01F7-9A25-DD48-BD7A-15DCE7F39168}" srcOrd="1" destOrd="0" presId="urn:microsoft.com/office/officeart/2005/8/layout/orgChart1"/>
    <dgm:cxn modelId="{1C9C0D28-E4B2-6F4D-9943-EA681E213964}" srcId="{027A6E6B-7566-994C-97A9-20A3365D969E}" destId="{4DFC558C-1D7E-874B-AB45-3BA75640C0D0}" srcOrd="4" destOrd="0" parTransId="{9353BE65-D897-954E-90A9-F3DF129CF4D3}" sibTransId="{98DB63B7-5522-2549-BBC4-262EA506ED6F}"/>
    <dgm:cxn modelId="{275F1828-9879-FE4E-B4DF-F91A21DA9867}" type="presOf" srcId="{23AEE406-0875-114E-A779-2E37210D1963}" destId="{0A6CD2F9-CC3E-A541-B92A-0FBF2735429F}" srcOrd="0" destOrd="0" presId="urn:microsoft.com/office/officeart/2005/8/layout/orgChart1"/>
    <dgm:cxn modelId="{85DB5128-C1A7-CD40-9154-C5BF7D356DA7}" type="presOf" srcId="{040843DF-6F6D-FD41-BE1C-482816A4E85C}" destId="{33A102D3-EEE1-CE4F-9ED7-D49FBFE597CF}" srcOrd="1" destOrd="0" presId="urn:microsoft.com/office/officeart/2005/8/layout/orgChart1"/>
    <dgm:cxn modelId="{BEFFC628-7710-6547-93B6-9C24B573666F}" type="presOf" srcId="{E8CCAD4B-BB47-3341-8450-CABCE78AC22A}" destId="{5B3C516B-967F-F64B-ADFF-693EBCB3FC06}" srcOrd="0" destOrd="0" presId="urn:microsoft.com/office/officeart/2005/8/layout/orgChart1"/>
    <dgm:cxn modelId="{F5F15529-7F3A-B04F-9133-FDC9CAF80216}" type="presOf" srcId="{72D760F1-C23A-154A-990B-A7970821CD65}" destId="{A7AEA30E-4EA5-9345-A85F-B4744267CB71}" srcOrd="0" destOrd="0" presId="urn:microsoft.com/office/officeart/2005/8/layout/orgChart1"/>
    <dgm:cxn modelId="{06FDCE29-0E8F-644C-864C-CA6BC2ACF86E}" type="presOf" srcId="{8E030255-0CA9-DA44-863F-1AEEF9D2C131}" destId="{7D4B8E38-F8F3-044B-A107-810FEFEC018C}" srcOrd="1" destOrd="0" presId="urn:microsoft.com/office/officeart/2005/8/layout/orgChart1"/>
    <dgm:cxn modelId="{29629A2C-0A80-BB4C-ADB5-54305E7EE5EE}" type="presOf" srcId="{1B1238B1-204E-E44C-A182-2E2F7CE5F300}" destId="{A6F5B35C-A4E4-FA4C-95AA-6E97033085FA}" srcOrd="0" destOrd="0" presId="urn:microsoft.com/office/officeart/2005/8/layout/orgChart1"/>
    <dgm:cxn modelId="{87106C2E-25B9-734A-ADA2-52BCF3CE42B4}" srcId="{027A6E6B-7566-994C-97A9-20A3365D969E}" destId="{93A9F2D6-5AF2-A041-9602-AEC109310920}" srcOrd="1" destOrd="0" parTransId="{2CEA30C1-04B3-C54D-B2B2-63D6A19C2830}" sibTransId="{342BD57C-9ED8-A847-ADFA-238F6135D38C}"/>
    <dgm:cxn modelId="{1633FA2E-3972-9644-9F4B-941BFE1044F1}" type="presOf" srcId="{7F24776A-58C5-0B4C-90F4-A3D01769EF49}" destId="{8598688C-B95B-FA47-BD97-5BCB3BBDDBDD}" srcOrd="1" destOrd="0" presId="urn:microsoft.com/office/officeart/2005/8/layout/orgChart1"/>
    <dgm:cxn modelId="{864F7031-D818-1B42-8712-DE97AA16A602}" srcId="{93A9F2D6-5AF2-A041-9602-AEC109310920}" destId="{4FA7361A-669E-5942-86AC-2541B425E041}" srcOrd="2" destOrd="0" parTransId="{02889745-E3F2-D442-B9CC-59B5DFB66FB2}" sibTransId="{A4517763-10C7-0745-9E4A-FA0D246B7F48}"/>
    <dgm:cxn modelId="{6E0B6833-B802-344B-8049-9BD80572D5C4}" type="presOf" srcId="{5396D611-CB0B-5246-AEAB-C12B3D9805A5}" destId="{F47B336D-E206-AB4C-BB25-511F3CDE7600}" srcOrd="0" destOrd="0" presId="urn:microsoft.com/office/officeart/2005/8/layout/orgChart1"/>
    <dgm:cxn modelId="{8EA31934-463B-E24A-BEF5-6F46E1CFBDCF}" type="presOf" srcId="{FB4D2380-D4B3-EA45-9194-541F9DBE0378}" destId="{30A9FB5C-0F2F-0747-AA96-0ABFBBF6D990}" srcOrd="0" destOrd="0" presId="urn:microsoft.com/office/officeart/2005/8/layout/orgChart1"/>
    <dgm:cxn modelId="{491C2E35-6C23-D948-901A-133CB96ED348}" type="presOf" srcId="{AABBDA79-736C-CD46-9790-FE83F0FC4EE6}" destId="{C08F318C-08F7-C841-9D70-BE478586B073}" srcOrd="0" destOrd="0" presId="urn:microsoft.com/office/officeart/2005/8/layout/orgChart1"/>
    <dgm:cxn modelId="{D0955F35-D0CC-A549-BDFD-FD58C12009EC}" srcId="{4DFC558C-1D7E-874B-AB45-3BA75640C0D0}" destId="{E8CCAD4B-BB47-3341-8450-CABCE78AC22A}" srcOrd="0" destOrd="0" parTransId="{586A8963-E708-3040-BFFA-FF8061298598}" sibTransId="{98BFC58E-45E5-224D-B1DA-51DF6147B7C6}"/>
    <dgm:cxn modelId="{7F9C5135-E204-B14A-85BF-18D7C0A9E063}" type="presOf" srcId="{167AAAE5-C35B-DA43-941A-BCC60C86B131}" destId="{CF0BF662-AF9B-4548-9510-EBEDC9F9257F}" srcOrd="1" destOrd="0" presId="urn:microsoft.com/office/officeart/2005/8/layout/orgChart1"/>
    <dgm:cxn modelId="{D1983E36-295B-F248-90B0-3E94A015A06A}" type="presOf" srcId="{154A0BC2-58CF-D74D-AD63-1CF70037A85C}" destId="{790200F9-C487-E645-86DF-EC944AB9F9DC}" srcOrd="0" destOrd="0" presId="urn:microsoft.com/office/officeart/2005/8/layout/orgChart1"/>
    <dgm:cxn modelId="{0870D336-3175-D947-8555-8477908C04E2}" type="presOf" srcId="{AD82A425-102C-1F4E-A284-ED73E2E10F23}" destId="{E81F0885-5843-C949-8FAE-033BB4ACCD16}" srcOrd="0" destOrd="0" presId="urn:microsoft.com/office/officeart/2005/8/layout/orgChart1"/>
    <dgm:cxn modelId="{0EDCE137-DA92-D94E-9589-30AB241FE4CF}" type="presOf" srcId="{4DFC558C-1D7E-874B-AB45-3BA75640C0D0}" destId="{BB9C7F77-6D02-DF4B-BE18-67A24D079E81}" srcOrd="0" destOrd="0" presId="urn:microsoft.com/office/officeart/2005/8/layout/orgChart1"/>
    <dgm:cxn modelId="{43791538-822A-AE46-8C1E-89A365F02291}" type="presOf" srcId="{FC6EB649-885D-114C-8D65-2E43E94BB808}" destId="{10D5E007-250B-894C-865C-22B6B828AB75}" srcOrd="0" destOrd="0" presId="urn:microsoft.com/office/officeart/2005/8/layout/orgChart1"/>
    <dgm:cxn modelId="{26D2FF38-C716-4447-946C-E641D5FED6FC}" type="presOf" srcId="{8E030255-0CA9-DA44-863F-1AEEF9D2C131}" destId="{7F52AF04-4213-C44F-8844-D936A937F867}" srcOrd="0" destOrd="0" presId="urn:microsoft.com/office/officeart/2005/8/layout/orgChart1"/>
    <dgm:cxn modelId="{0892453C-9290-9C49-8F4C-65A3AA649D56}" type="presOf" srcId="{FC6EB649-885D-114C-8D65-2E43E94BB808}" destId="{44B208BD-465E-0040-8043-C341A410EAA8}" srcOrd="1" destOrd="0" presId="urn:microsoft.com/office/officeart/2005/8/layout/orgChart1"/>
    <dgm:cxn modelId="{6F85653D-0507-E349-89CF-767FEACBED40}" type="presOf" srcId="{4D2B171B-21E8-DA49-8F25-AD322773200C}" destId="{06D8CF2E-32D1-534F-A11B-26F7456C934E}" srcOrd="0" destOrd="0" presId="urn:microsoft.com/office/officeart/2005/8/layout/orgChart1"/>
    <dgm:cxn modelId="{9A29163E-AD3A-DA4B-85D3-D13CCCE460B8}" srcId="{027A6E6B-7566-994C-97A9-20A3365D969E}" destId="{6D4CF32F-8707-C14B-BD6D-A950B21D2561}" srcOrd="2" destOrd="0" parTransId="{2ACEEA24-4222-F344-851A-B4CB85B378C0}" sibTransId="{16CC5735-3289-0E4A-A31E-68BD392E42BA}"/>
    <dgm:cxn modelId="{D895203E-678D-8E4B-BEAC-0AEAF3F4AAED}" type="presOf" srcId="{93A9F2D6-5AF2-A041-9602-AEC109310920}" destId="{8E8733EF-5C58-A34B-8FFF-CEB91D21525E}" srcOrd="1" destOrd="0" presId="urn:microsoft.com/office/officeart/2005/8/layout/orgChart1"/>
    <dgm:cxn modelId="{6549EF3F-895A-B14F-93CB-5EB775D65E91}" type="presOf" srcId="{1F17663E-5E6C-3541-AA3E-B3416E1211CC}" destId="{546296DC-ED5B-DE44-B659-1F2402BAAAB5}" srcOrd="0" destOrd="0" presId="urn:microsoft.com/office/officeart/2005/8/layout/orgChart1"/>
    <dgm:cxn modelId="{228D925C-90D6-5542-9A1B-089AAC29BAF2}" srcId="{027A6E6B-7566-994C-97A9-20A3365D969E}" destId="{1F17663E-5E6C-3541-AA3E-B3416E1211CC}" srcOrd="6" destOrd="0" parTransId="{586ABFBE-CCC2-C140-A6F8-F2B9456C0D41}" sibTransId="{3DA828FC-7FD4-D948-8ECA-226EAFF8608C}"/>
    <dgm:cxn modelId="{2B1DDF5D-6871-C541-A8CD-FAE5C3F5B718}" type="presOf" srcId="{6D4CF32F-8707-C14B-BD6D-A950B21D2561}" destId="{3AB8E36A-F538-F046-9AA1-6014B2413D5F}" srcOrd="1" destOrd="0" presId="urn:microsoft.com/office/officeart/2005/8/layout/orgChart1"/>
    <dgm:cxn modelId="{BAD7085E-013A-FB41-BAE0-900CC7949015}" type="presOf" srcId="{93A9F2D6-5AF2-A041-9602-AEC109310920}" destId="{CD68EE8A-2562-554D-AF1C-919A90F8C16E}" srcOrd="0" destOrd="0" presId="urn:microsoft.com/office/officeart/2005/8/layout/orgChart1"/>
    <dgm:cxn modelId="{4580F35F-DCA2-A34E-BA45-D54C0CA14223}" type="presOf" srcId="{E83296E2-ACCF-C94E-BB9B-F009172E8A88}" destId="{46957F01-6497-5148-B889-3042AE1716BD}" srcOrd="0" destOrd="0" presId="urn:microsoft.com/office/officeart/2005/8/layout/orgChart1"/>
    <dgm:cxn modelId="{61477541-5A06-B741-8D82-02F63671775B}" type="presOf" srcId="{1F17663E-5E6C-3541-AA3E-B3416E1211CC}" destId="{DFFDC0ED-E368-934A-AB0A-129EBF2C32F7}" srcOrd="1" destOrd="0" presId="urn:microsoft.com/office/officeart/2005/8/layout/orgChart1"/>
    <dgm:cxn modelId="{3F6C8041-08F4-5B4F-90C7-009FA0000A52}" type="presOf" srcId="{1A6148D1-E74B-2140-8DF1-5CA098201B0C}" destId="{F1F22317-3A53-EC47-9485-3E2E43873A73}" srcOrd="0" destOrd="0" presId="urn:microsoft.com/office/officeart/2005/8/layout/orgChart1"/>
    <dgm:cxn modelId="{1074E741-11D7-9140-94AC-641CB8CE2F69}" srcId="{6D4CF32F-8707-C14B-BD6D-A950B21D2561}" destId="{BC986F36-2BBB-3544-86B1-0772A33C7118}" srcOrd="1" destOrd="0" parTransId="{DD72562D-A0E4-7445-AFD5-BF0038195A41}" sibTransId="{DC890FEC-183D-A04D-A52B-6F424E87E4CC}"/>
    <dgm:cxn modelId="{307D7B62-C86A-3C4A-B24E-3693DDA58524}" srcId="{1F17663E-5E6C-3541-AA3E-B3416E1211CC}" destId="{B36D3181-41EC-7541-B077-D715DE52AED8}" srcOrd="2" destOrd="0" parTransId="{98F74D52-805F-E24D-BF5F-989B48D0FF0C}" sibTransId="{142C6C7A-00C6-AC41-9BDD-A6A2BACA9E0F}"/>
    <dgm:cxn modelId="{713EE562-98DF-224F-8B28-529B45AB64A7}" srcId="{9B6D9AD9-F8C3-B744-AF56-01BFC7D67F0B}" destId="{77A77154-6CC0-C849-917F-61DBB642153E}" srcOrd="1" destOrd="0" parTransId="{3B6381D9-E9DC-0E41-9A52-88DA0310078E}" sibTransId="{5EC03225-F4A3-9A48-91FE-07929F2FCE93}"/>
    <dgm:cxn modelId="{F6C86163-1634-0B4A-B514-5354F756C38F}" type="presOf" srcId="{4FA7361A-669E-5942-86AC-2541B425E041}" destId="{9FDEC540-0420-EB42-A360-2DB3B0AA4246}" srcOrd="1" destOrd="0" presId="urn:microsoft.com/office/officeart/2005/8/layout/orgChart1"/>
    <dgm:cxn modelId="{6E524C63-B633-FE47-A667-9FFB6B7502FA}" type="presOf" srcId="{02889745-E3F2-D442-B9CC-59B5DFB66FB2}" destId="{C5D4C589-E379-564D-9A40-12710DAE1ED1}" srcOrd="0" destOrd="0" presId="urn:microsoft.com/office/officeart/2005/8/layout/orgChart1"/>
    <dgm:cxn modelId="{113D6C64-E972-5848-9726-1597CBDBF82F}" type="presOf" srcId="{E8FCF99C-90CC-A645-959F-3E0C62C6CF61}" destId="{2ABF25E4-E1B6-024C-8E93-E12C931F27FE}" srcOrd="0" destOrd="0" presId="urn:microsoft.com/office/officeart/2005/8/layout/orgChart1"/>
    <dgm:cxn modelId="{7F5AA764-4E59-8143-BDA5-B7A159CE6316}" type="presOf" srcId="{55DDDA77-6236-2844-8F54-D1B1A03EF0E2}" destId="{01A0529D-B072-6A44-88E4-134072FBA9E5}" srcOrd="0" destOrd="0" presId="urn:microsoft.com/office/officeart/2005/8/layout/orgChart1"/>
    <dgm:cxn modelId="{E5322466-9E89-5145-9FE3-601DBAD52339}" type="presOf" srcId="{BB7A5543-F8F8-1E4E-946A-B709BCC32380}" destId="{41E99765-4F17-C343-9275-8F7D8386927D}" srcOrd="1" destOrd="0" presId="urn:microsoft.com/office/officeart/2005/8/layout/orgChart1"/>
    <dgm:cxn modelId="{C5043746-9655-804A-98E3-6848E4C82EE3}" type="presOf" srcId="{C620C719-B40D-524F-ADD6-2844D052C635}" destId="{3BA10F56-1E1E-024E-84A7-F0EE37C07182}" srcOrd="0" destOrd="0" presId="urn:microsoft.com/office/officeart/2005/8/layout/orgChart1"/>
    <dgm:cxn modelId="{358C3067-B7AB-244C-8CD1-C5D672C440CA}" type="presOf" srcId="{BC986F36-2BBB-3544-86B1-0772A33C7118}" destId="{3C7F8585-1B6F-6D4D-8AEE-A488E6913324}" srcOrd="1" destOrd="0" presId="urn:microsoft.com/office/officeart/2005/8/layout/orgChart1"/>
    <dgm:cxn modelId="{FFDA8068-87D6-0948-A86B-D4FFAEF1E9A4}" srcId="{FE0C49B9-7D3C-0C48-A55B-97D33CD5B302}" destId="{23AEE406-0875-114E-A779-2E37210D1963}" srcOrd="2" destOrd="0" parTransId="{1DCB4B23-5898-0C4A-8149-B562769FC0EC}" sibTransId="{E28A95F8-7CDB-7440-B4EF-90CAB5288582}"/>
    <dgm:cxn modelId="{5D2D7D69-C301-EF4B-AAE9-EA653130CCE7}" srcId="{5F9B66A5-7EF0-3D4F-A710-D71AE5DB6B68}" destId="{43113D06-EAA2-3940-BD24-20ACFFCCD0C4}" srcOrd="0" destOrd="0" parTransId="{DE2A8D5B-FFA4-7E46-B096-76CEC66F1D34}" sibTransId="{8294FF9B-9C24-5C49-BA48-6C63EF3DB17E}"/>
    <dgm:cxn modelId="{91D9D649-2E40-CB4B-8A76-728D8527DA6E}" type="presOf" srcId="{027A6E6B-7566-994C-97A9-20A3365D969E}" destId="{B82C2DEE-7385-CC4C-A62E-1BBD7B2E8C94}" srcOrd="0" destOrd="0" presId="urn:microsoft.com/office/officeart/2005/8/layout/orgChart1"/>
    <dgm:cxn modelId="{4199BC4A-EDBE-B141-BE0B-383CDBE5D684}" type="presOf" srcId="{CBAF0BA9-9262-E643-84EC-1A32AC4317B0}" destId="{12AFADF8-9A25-8142-9173-4FAEAE32C6CF}" srcOrd="1" destOrd="0" presId="urn:microsoft.com/office/officeart/2005/8/layout/orgChart1"/>
    <dgm:cxn modelId="{262D866B-0696-F143-B31A-0B7A6B14B67A}" type="presOf" srcId="{CAB325CF-74FB-8C47-ACFA-1F23E7633B84}" destId="{A51CB0A1-ACC8-954B-97DF-821EF7FEAF79}" srcOrd="0" destOrd="0" presId="urn:microsoft.com/office/officeart/2005/8/layout/orgChart1"/>
    <dgm:cxn modelId="{9BA65F4D-D9C2-0146-9D99-13A3E589F785}" type="presOf" srcId="{1DCB4B23-5898-0C4A-8149-B562769FC0EC}" destId="{EC6BEE94-983A-0144-B29F-B5CE4CFABFE9}" srcOrd="0" destOrd="0" presId="urn:microsoft.com/office/officeart/2005/8/layout/orgChart1"/>
    <dgm:cxn modelId="{2CB24D50-BE61-7B45-A01C-17A3D7AE5316}" type="presOf" srcId="{C100CCAF-CCF1-E047-B56D-A818DF5716CC}" destId="{C0053EE1-00F5-5B43-84B9-B1C59120646A}" srcOrd="0" destOrd="0" presId="urn:microsoft.com/office/officeart/2005/8/layout/orgChart1"/>
    <dgm:cxn modelId="{852EDF71-6FF2-0D40-8B3F-9EA32DB8747D}" type="presOf" srcId="{4D43B9A0-4B96-3A4D-8B82-B05D7F90C104}" destId="{8428F75D-DFAC-5549-B1D4-E2F86AAF5DAF}" srcOrd="1" destOrd="0" presId="urn:microsoft.com/office/officeart/2005/8/layout/orgChart1"/>
    <dgm:cxn modelId="{27E8C152-FD93-3F45-B089-4520377EBF49}" type="presOf" srcId="{9BAFFC53-E046-2247-9F9B-DEE18BDA2F82}" destId="{B8F5EF3B-2ABB-E64B-A7B8-416BCF7744EB}" srcOrd="0" destOrd="0" presId="urn:microsoft.com/office/officeart/2005/8/layout/orgChart1"/>
    <dgm:cxn modelId="{8CCA6953-A39E-8B4F-B0E5-8BEE57A32B1E}" srcId="{93A9F2D6-5AF2-A041-9602-AEC109310920}" destId="{D2E33BEE-22E7-674D-BDC2-2A76B3FC9F1C}" srcOrd="1" destOrd="0" parTransId="{C100CCAF-CCF1-E047-B56D-A818DF5716CC}" sibTransId="{54052EB8-7304-A14A-B44D-B66B101C7AA2}"/>
    <dgm:cxn modelId="{14813C54-FDAA-5246-8DAB-9D65F453D87B}" srcId="{FC6EB649-885D-114C-8D65-2E43E94BB808}" destId="{154A0BC2-58CF-D74D-AD63-1CF70037A85C}" srcOrd="2" destOrd="0" parTransId="{D1204BF3-A796-6042-824E-54085E540664}" sibTransId="{5625918B-DA57-C844-867C-3BAF7B2841E2}"/>
    <dgm:cxn modelId="{5557AE54-4853-184A-83BB-A838DA39F8E2}" type="presOf" srcId="{13306A62-ED29-564B-A225-94E8809F525A}" destId="{92525999-1B55-E943-8124-B84AFA4952F1}" srcOrd="1" destOrd="0" presId="urn:microsoft.com/office/officeart/2005/8/layout/orgChart1"/>
    <dgm:cxn modelId="{99A5C654-70D1-FF4B-A9EB-A83CBDFBE79C}" type="presOf" srcId="{AD82A425-102C-1F4E-A284-ED73E2E10F23}" destId="{7C35AFAF-0948-5C47-8889-19958E5AA41F}" srcOrd="1" destOrd="0" presId="urn:microsoft.com/office/officeart/2005/8/layout/orgChart1"/>
    <dgm:cxn modelId="{9606EC54-5F9D-1F49-BCE7-AC1A0A26C4E0}" type="presOf" srcId="{53B5D5F5-C482-5143-AF62-DE2D072665E2}" destId="{9BE72B7F-9BC9-3F41-99E2-330F9751739A}" srcOrd="0" destOrd="0" presId="urn:microsoft.com/office/officeart/2005/8/layout/orgChart1"/>
    <dgm:cxn modelId="{72AFAD75-3D45-8249-B2DD-763BB09F3B7B}" type="presOf" srcId="{4F286B9D-5604-E744-B89B-EF6747F8A793}" destId="{800A8DEE-DB9E-634D-880F-71F0EE4F6EDC}" srcOrd="0" destOrd="0" presId="urn:microsoft.com/office/officeart/2005/8/layout/orgChart1"/>
    <dgm:cxn modelId="{C474B875-2BB4-D142-9010-C763A8D43D54}" type="presOf" srcId="{29C93CED-941D-6A4A-9C70-2A1F011A3382}" destId="{84AE5581-3260-004D-B951-89411EAD27B3}" srcOrd="1" destOrd="0" presId="urn:microsoft.com/office/officeart/2005/8/layout/orgChart1"/>
    <dgm:cxn modelId="{932D1A57-B8DD-C34C-8FB8-7E08AD8BC617}" type="presOf" srcId="{57BC5DD0-8840-DE46-8405-C6EDDFE79A6E}" destId="{2AFA48E2-8B06-0449-9DE3-FCF12E387EB0}" srcOrd="1" destOrd="0" presId="urn:microsoft.com/office/officeart/2005/8/layout/orgChart1"/>
    <dgm:cxn modelId="{A0F4C858-0319-6948-919F-8761985DE9C9}" srcId="{027A6E6B-7566-994C-97A9-20A3365D969E}" destId="{5F9B66A5-7EF0-3D4F-A710-D71AE5DB6B68}" srcOrd="8" destOrd="0" parTransId="{BA176846-5D01-6E4E-8616-A792AD38BF8A}" sibTransId="{61EEEDB9-00DA-5E49-83EC-645D536EA7F7}"/>
    <dgm:cxn modelId="{7A0C6A59-0407-8449-965A-8D0E145344F6}" type="presOf" srcId="{7083475C-87FF-CF49-B55D-FFD9611A1148}" destId="{078ED2A5-4DF5-124F-9F72-D3F80D47CB26}" srcOrd="0" destOrd="0" presId="urn:microsoft.com/office/officeart/2005/8/layout/orgChart1"/>
    <dgm:cxn modelId="{A4737979-E386-9C4C-96E4-3D24576820C4}" srcId="{FC6EB649-885D-114C-8D65-2E43E94BB808}" destId="{CBF0297C-EB0F-374F-A38B-EA4E5AD217F6}" srcOrd="1" destOrd="0" parTransId="{FEC5BA1E-47CD-5B41-BB62-996C34B3866F}" sibTransId="{C32DE1D1-187E-7746-A7AE-493CC1560591}"/>
    <dgm:cxn modelId="{9B82B479-49AB-D044-BF3D-4FDB9A06020C}" type="presOf" srcId="{23AEE406-0875-114E-A779-2E37210D1963}" destId="{BA164160-6557-4A44-9B91-9DF2A5E3C08C}" srcOrd="1" destOrd="0" presId="urn:microsoft.com/office/officeart/2005/8/layout/orgChart1"/>
    <dgm:cxn modelId="{5FFED47D-F7C0-144C-B3DB-0F72D6292AC0}" srcId="{027A6E6B-7566-994C-97A9-20A3365D969E}" destId="{FC6EB649-885D-114C-8D65-2E43E94BB808}" srcOrd="7" destOrd="0" parTransId="{FE941900-1943-3E41-93B2-A290F72D8138}" sibTransId="{DD6CF479-4367-7346-9A50-AB706CFE7F5B}"/>
    <dgm:cxn modelId="{2B0CA87F-A8E4-064B-A38D-6B5CBB553AD1}" type="presOf" srcId="{B6047D91-9039-5541-901B-9B27B9820BCF}" destId="{112928B9-D438-2442-84C2-F268E0FDE5DF}" srcOrd="0" destOrd="0" presId="urn:microsoft.com/office/officeart/2005/8/layout/orgChart1"/>
    <dgm:cxn modelId="{8C535B80-39B8-504E-9215-ADC8A5D29856}" type="presOf" srcId="{CB5F3284-E7EF-0D44-B2C2-B3A094C1593D}" destId="{E462384C-8899-5F46-814D-5B35177A158F}" srcOrd="0" destOrd="0" presId="urn:microsoft.com/office/officeart/2005/8/layout/orgChart1"/>
    <dgm:cxn modelId="{35114081-3E69-FD4D-B2FF-2892D61FC6F7}" type="presOf" srcId="{57BC5DD0-8840-DE46-8405-C6EDDFE79A6E}" destId="{B7264D9C-4EE5-CD45-BB2D-652C75CCAFD1}" srcOrd="0" destOrd="0" presId="urn:microsoft.com/office/officeart/2005/8/layout/orgChart1"/>
    <dgm:cxn modelId="{4E7DE281-F16C-0740-98CE-C3B23A28D5E7}" srcId="{9B6D9AD9-F8C3-B744-AF56-01BFC7D67F0B}" destId="{4C7E68C9-5396-E84C-ABB3-DD2318AADEE8}" srcOrd="2" destOrd="0" parTransId="{53B5D5F5-C482-5143-AF62-DE2D072665E2}" sibTransId="{3CB5CEE0-F24E-AE48-AEBA-A477812493B0}"/>
    <dgm:cxn modelId="{ABB91982-C46B-AA41-90B2-808BD95842D3}" type="presOf" srcId="{52119318-8869-684B-81D0-D1A6D6C51D9D}" destId="{F81DAD49-1938-E841-9C18-DED18C38652B}" srcOrd="0" destOrd="0" presId="urn:microsoft.com/office/officeart/2005/8/layout/orgChart1"/>
    <dgm:cxn modelId="{3A2E6A83-0E95-2A44-9EAD-73E635F535B5}" type="presOf" srcId="{D2E33BEE-22E7-674D-BDC2-2A76B3FC9F1C}" destId="{900F1209-71B7-114F-BC9B-F9B525BDE3E3}" srcOrd="1" destOrd="0" presId="urn:microsoft.com/office/officeart/2005/8/layout/orgChart1"/>
    <dgm:cxn modelId="{7771C884-BC29-2142-969D-B23570B1F74E}" type="presOf" srcId="{3B6381D9-E9DC-0E41-9A52-88DA0310078E}" destId="{0C9A436B-7090-E44B-A138-15434E7AD18F}" srcOrd="0" destOrd="0" presId="urn:microsoft.com/office/officeart/2005/8/layout/orgChart1"/>
    <dgm:cxn modelId="{2BE40085-4E39-6244-A63F-6D5F82A682B8}" type="presOf" srcId="{98F74D52-805F-E24D-BF5F-989B48D0FF0C}" destId="{AE6E722F-36DF-404F-BA80-DD3ED7698889}" srcOrd="0" destOrd="0" presId="urn:microsoft.com/office/officeart/2005/8/layout/orgChart1"/>
    <dgm:cxn modelId="{282DCC85-15BD-1847-861C-9AC8CD2E50F4}" type="presOf" srcId="{B36D3181-41EC-7541-B077-D715DE52AED8}" destId="{113A926C-A39E-1649-9204-47CB87FA87C2}" srcOrd="1" destOrd="0" presId="urn:microsoft.com/office/officeart/2005/8/layout/orgChart1"/>
    <dgm:cxn modelId="{BE914687-A233-FE4D-9065-8D6733AA0EA5}" srcId="{9B6D9AD9-F8C3-B744-AF56-01BFC7D67F0B}" destId="{DD6062AD-166F-514E-AD50-57DADA6CCCD8}" srcOrd="3" destOrd="0" parTransId="{E83296E2-ACCF-C94E-BB9B-F009172E8A88}" sibTransId="{02D59CF6-2CF8-E44C-8B00-0E255AE3E7C4}"/>
    <dgm:cxn modelId="{6643F488-387A-F441-802C-020DD7FC4A8B}" srcId="{FE0C49B9-7D3C-0C48-A55B-97D33CD5B302}" destId="{5C28119A-9D37-EE4F-8170-43215B1F24C8}" srcOrd="7" destOrd="0" parTransId="{5396D611-CB0B-5246-AEAB-C12B3D9805A5}" sibTransId="{518CE38E-C0A7-E943-8E63-9C0251CC703F}"/>
    <dgm:cxn modelId="{A1017489-3ABD-C745-88E5-521B19CCD72E}" type="presOf" srcId="{CB343E65-1830-BD40-859B-3301F1DE6E83}" destId="{F47B823D-8507-C448-BCAC-56D495434742}" srcOrd="1" destOrd="0" presId="urn:microsoft.com/office/officeart/2005/8/layout/orgChart1"/>
    <dgm:cxn modelId="{21F9898A-C2EC-EF43-AA9C-B274F60AFB18}" srcId="{93A9F2D6-5AF2-A041-9602-AEC109310920}" destId="{8E030255-0CA9-DA44-863F-1AEEF9D2C131}" srcOrd="4" destOrd="0" parTransId="{55DDDA77-6236-2844-8F54-D1B1A03EF0E2}" sibTransId="{AF3EB13D-B48D-574D-AACC-9FADEC11D5CF}"/>
    <dgm:cxn modelId="{3C55EF8A-0E34-7A4E-AF78-5958E8BCAE11}" type="presOf" srcId="{77A77154-6CC0-C849-917F-61DBB642153E}" destId="{DA221208-3CA0-C843-AA03-71138186F4B9}" srcOrd="1" destOrd="0" presId="urn:microsoft.com/office/officeart/2005/8/layout/orgChart1"/>
    <dgm:cxn modelId="{98D6A98C-38E4-7146-8648-FCBA2CC44145}" type="presOf" srcId="{DD6062AD-166F-514E-AD50-57DADA6CCCD8}" destId="{28ECACE1-5889-1247-AC01-7BFD7FC688F6}" srcOrd="1" destOrd="0" presId="urn:microsoft.com/office/officeart/2005/8/layout/orgChart1"/>
    <dgm:cxn modelId="{BFF1538E-B956-FC4B-AD03-EE11586F44F5}" type="presOf" srcId="{0933F574-5062-5B41-A360-70260487B3D9}" destId="{BE499996-CF3B-E143-BA9C-CC8ED8DA29C2}" srcOrd="0" destOrd="0" presId="urn:microsoft.com/office/officeart/2005/8/layout/orgChart1"/>
    <dgm:cxn modelId="{5984F08E-C0DD-8147-BF1E-1F7EE69C0632}" type="presOf" srcId="{4F286B9D-5604-E744-B89B-EF6747F8A793}" destId="{A021001E-8717-5343-A862-F0E676E5C372}" srcOrd="1" destOrd="0" presId="urn:microsoft.com/office/officeart/2005/8/layout/orgChart1"/>
    <dgm:cxn modelId="{F1A33590-B6AA-164A-BD4F-5CB44248AAC7}" type="presOf" srcId="{4FA7361A-669E-5942-86AC-2541B425E041}" destId="{A02E7CFF-768E-7F43-9B34-B4C945153AF9}" srcOrd="0" destOrd="0" presId="urn:microsoft.com/office/officeart/2005/8/layout/orgChart1"/>
    <dgm:cxn modelId="{B801C691-6BDB-A848-BDB2-5DC848E7A320}" srcId="{4DFC558C-1D7E-874B-AB45-3BA75640C0D0}" destId="{040843DF-6F6D-FD41-BE1C-482816A4E85C}" srcOrd="2" destOrd="0" parTransId="{3FF80B7B-2382-4A49-9813-ECDBFAF1DDB5}" sibTransId="{602383AB-9867-9B47-83E7-5B63542FBAEE}"/>
    <dgm:cxn modelId="{83C7FA91-2A88-ED42-85C8-F4619C32C64F}" type="presOf" srcId="{FE0C49B9-7D3C-0C48-A55B-97D33CD5B302}" destId="{3FE02EED-8B51-E645-B9C7-7B570934061B}" srcOrd="0" destOrd="0" presId="urn:microsoft.com/office/officeart/2005/8/layout/orgChart1"/>
    <dgm:cxn modelId="{DB166192-859F-1242-8A0C-CF60AC43CED4}" srcId="{93A9F2D6-5AF2-A041-9602-AEC109310920}" destId="{BB7A5543-F8F8-1E4E-946A-B709BCC32380}" srcOrd="3" destOrd="0" parTransId="{C620C719-B40D-524F-ADD6-2844D052C635}" sibTransId="{95D9F092-8C79-BE47-876F-B34D29A7A115}"/>
    <dgm:cxn modelId="{40624497-E517-6C4E-864E-4C6B63CD9788}" srcId="{FE0C49B9-7D3C-0C48-A55B-97D33CD5B302}" destId="{57BC5DD0-8840-DE46-8405-C6EDDFE79A6E}" srcOrd="3" destOrd="0" parTransId="{0809D308-BAB9-2D4E-BCA9-7C59B8A35B5E}" sibTransId="{6C4E4282-6DD2-9F48-BFD2-1DEA28BAE0A4}"/>
    <dgm:cxn modelId="{F1FFAB98-6895-7E4F-8C87-988F65F1F751}" type="presOf" srcId="{29C93CED-941D-6A4A-9C70-2A1F011A3382}" destId="{36F9D89D-B21C-D447-990E-17E380AD7DA6}" srcOrd="0" destOrd="0" presId="urn:microsoft.com/office/officeart/2005/8/layout/orgChart1"/>
    <dgm:cxn modelId="{C684F598-DE3F-9046-9AEA-D01D6DCE15EC}" type="presOf" srcId="{1AB028EE-D5A6-AD4C-A778-0CE00E297F77}" destId="{3C13B26B-3173-4547-9440-4AC55FD84D0B}" srcOrd="0" destOrd="0" presId="urn:microsoft.com/office/officeart/2005/8/layout/orgChart1"/>
    <dgm:cxn modelId="{27DDAF9B-D2F9-6A4E-8312-B3A0790EC6DF}" srcId="{1F17663E-5E6C-3541-AA3E-B3416E1211CC}" destId="{CBAF0BA9-9262-E643-84EC-1A32AC4317B0}" srcOrd="0" destOrd="0" parTransId="{A8742C47-2B38-7A48-859F-322DDBA709AC}" sibTransId="{B6EDB4A7-2EAF-BC46-B7D5-BBECFC7CD946}"/>
    <dgm:cxn modelId="{E0727C9F-1D37-4C44-A67A-1924F6A1F7B1}" type="presOf" srcId="{E0AE5D26-3683-5B46-99DB-EB5B01A0F94A}" destId="{46F1C415-0CBA-0541-9794-8C314D113B7E}" srcOrd="1" destOrd="0" presId="urn:microsoft.com/office/officeart/2005/8/layout/orgChart1"/>
    <dgm:cxn modelId="{AEE907A3-C935-D141-BE7D-F26B8EA7BF7F}" type="presOf" srcId="{DD6062AD-166F-514E-AD50-57DADA6CCCD8}" destId="{A4347C02-118D-EB47-AED8-18AA65922367}" srcOrd="0" destOrd="0" presId="urn:microsoft.com/office/officeart/2005/8/layout/orgChart1"/>
    <dgm:cxn modelId="{4336D4A3-FF01-2A49-B072-03005033908A}" type="presOf" srcId="{77A77154-6CC0-C849-917F-61DBB642153E}" destId="{02EB4D7C-C106-4A44-9148-ED4E5D77B2DA}" srcOrd="0" destOrd="0" presId="urn:microsoft.com/office/officeart/2005/8/layout/orgChart1"/>
    <dgm:cxn modelId="{334C99A5-E02F-4647-A706-C5B1CD3A6C27}" type="presOf" srcId="{BB7A5543-F8F8-1E4E-946A-B709BCC32380}" destId="{48B74430-7A5E-C445-8C76-D3D8DC52D532}" srcOrd="0" destOrd="0" presId="urn:microsoft.com/office/officeart/2005/8/layout/orgChart1"/>
    <dgm:cxn modelId="{29D095A6-5D4E-834E-B5DF-7473AA94B59E}" type="presOf" srcId="{5C28119A-9D37-EE4F-8170-43215B1F24C8}" destId="{22613989-1E11-4C4D-95E2-80A49F801639}" srcOrd="1" destOrd="0" presId="urn:microsoft.com/office/officeart/2005/8/layout/orgChart1"/>
    <dgm:cxn modelId="{A2A7EAA6-DCB3-0440-A109-7C5DCB2B1B0E}" type="presOf" srcId="{CB343E65-1830-BD40-859B-3301F1DE6E83}" destId="{360E5EB2-B1B0-524F-9589-55B6DD5763F7}" srcOrd="0" destOrd="0" presId="urn:microsoft.com/office/officeart/2005/8/layout/orgChart1"/>
    <dgm:cxn modelId="{2F2A73A7-A0AB-624D-8CA0-4C048D330B36}" type="presOf" srcId="{0EDB0C22-8955-724A-AC02-94D7EC8ECDC0}" destId="{D49AED98-323F-9E45-AD16-35375B5B1101}" srcOrd="0" destOrd="0" presId="urn:microsoft.com/office/officeart/2005/8/layout/orgChart1"/>
    <dgm:cxn modelId="{9F2761AA-A5CE-724E-BF5E-2B0019D4FE26}" type="presOf" srcId="{E8CCAD4B-BB47-3341-8450-CABCE78AC22A}" destId="{8E1DBCC2-9E4E-BC41-85CF-F49B0DE8841A}" srcOrd="1" destOrd="0" presId="urn:microsoft.com/office/officeart/2005/8/layout/orgChart1"/>
    <dgm:cxn modelId="{EFBF64B2-FC4D-F84F-AB87-3C995863B47F}" type="presOf" srcId="{BC986F36-2BBB-3544-86B1-0772A33C7118}" destId="{1E49271B-5C91-8947-9359-FB56B2E4E8E2}" srcOrd="0" destOrd="0" presId="urn:microsoft.com/office/officeart/2005/8/layout/orgChart1"/>
    <dgm:cxn modelId="{BFAE8AB2-2CEA-3B4D-B29A-EFF682C362B6}" srcId="{FE0C49B9-7D3C-0C48-A55B-97D33CD5B302}" destId="{C5971D1A-48C5-8848-9A6C-1B3BC2A1A74D}" srcOrd="0" destOrd="0" parTransId="{900CC665-54DC-7B42-AAD5-6FD180D077B1}" sibTransId="{43422F8D-0E35-414F-93EA-8E56FF1C77B7}"/>
    <dgm:cxn modelId="{E7F40DB3-7660-854A-88F4-0DA3696073D6}" type="presOf" srcId="{586A8963-E708-3040-BFFA-FF8061298598}" destId="{10854BD8-5904-A24F-B125-634D3948A4D6}" srcOrd="0" destOrd="0" presId="urn:microsoft.com/office/officeart/2005/8/layout/orgChart1"/>
    <dgm:cxn modelId="{42E323B5-9FFA-9B4B-88DC-B3C8762BB4DA}" type="presOf" srcId="{870B7947-B66F-2C48-88ED-27FF4F903773}" destId="{CFF8C743-2455-A541-B21F-18930241D999}" srcOrd="0" destOrd="0" presId="urn:microsoft.com/office/officeart/2005/8/layout/orgChart1"/>
    <dgm:cxn modelId="{0CC124B5-13F1-A94E-9FC0-EF0D4C17AB24}" type="presOf" srcId="{43113D06-EAA2-3940-BD24-20ACFFCCD0C4}" destId="{6427D76E-53DD-C341-93F8-DD27E9F5376A}" srcOrd="0" destOrd="0" presId="urn:microsoft.com/office/officeart/2005/8/layout/orgChart1"/>
    <dgm:cxn modelId="{3B021DB9-329E-244E-88C0-3A3E63C23112}" type="presOf" srcId="{FF82DCBD-02C6-4142-8625-924284E3FAB3}" destId="{609A0631-F8A9-404E-9134-4A4332241173}" srcOrd="0" destOrd="0" presId="urn:microsoft.com/office/officeart/2005/8/layout/orgChart1"/>
    <dgm:cxn modelId="{D7F250B9-D481-2A43-BEF6-9F83C38F42A8}" srcId="{4DFC558C-1D7E-874B-AB45-3BA75640C0D0}" destId="{AD82A425-102C-1F4E-A284-ED73E2E10F23}" srcOrd="3" destOrd="0" parTransId="{690A7757-2421-A948-904F-B68388DEE33E}" sibTransId="{3E98995C-1731-7248-8AD6-9E795178D6FD}"/>
    <dgm:cxn modelId="{62CDDABA-EB85-8749-A4A1-71B754224987}" srcId="{FE0C49B9-7D3C-0C48-A55B-97D33CD5B302}" destId="{1B1238B1-204E-E44C-A182-2E2F7CE5F300}" srcOrd="4" destOrd="0" parTransId="{FB4D2380-D4B3-EA45-9194-541F9DBE0378}" sibTransId="{B441C3A3-8D40-CF40-ACD4-4B58DA40AD08}"/>
    <dgm:cxn modelId="{19B119BC-6839-EB48-9678-F0509D630646}" type="presOf" srcId="{C31F7F14-AC69-0548-852D-56DDF2872990}" destId="{FED302B2-D53B-B64E-BA50-E0F9BA9EE62D}" srcOrd="1" destOrd="0" presId="urn:microsoft.com/office/officeart/2005/8/layout/orgChart1"/>
    <dgm:cxn modelId="{C48BDABC-5517-9045-89D8-6A5285250693}" type="presOf" srcId="{CBF0297C-EB0F-374F-A38B-EA4E5AD217F6}" destId="{CF603479-6F39-C347-B3F6-3D4BC00BE43F}" srcOrd="0" destOrd="0" presId="urn:microsoft.com/office/officeart/2005/8/layout/orgChart1"/>
    <dgm:cxn modelId="{BDBD4BBE-10DF-A64E-8F23-C16CC88D97D4}" type="presOf" srcId="{9B6D9AD9-F8C3-B744-AF56-01BFC7D67F0B}" destId="{3954B402-2F54-DF4D-977E-2941F3E1A39A}" srcOrd="1" destOrd="0" presId="urn:microsoft.com/office/officeart/2005/8/layout/orgChart1"/>
    <dgm:cxn modelId="{60B33CBF-C1EA-8C40-BBE1-A76E54CCF88F}" type="presOf" srcId="{690A7757-2421-A948-904F-B68388DEE33E}" destId="{FE985985-6236-DA46-881F-2E68969B76E4}" srcOrd="0" destOrd="0" presId="urn:microsoft.com/office/officeart/2005/8/layout/orgChart1"/>
    <dgm:cxn modelId="{208105C1-3E6D-5944-8D83-5CE067BC5698}" type="presOf" srcId="{EF3BA534-3410-2F46-B5BA-D0286D094F98}" destId="{569E9F6A-C983-2F46-B261-6F82D24DBB30}" srcOrd="0" destOrd="0" presId="urn:microsoft.com/office/officeart/2005/8/layout/orgChart1"/>
    <dgm:cxn modelId="{538EA6C1-2EA2-864A-975B-8D61F093CFF3}" srcId="{93A9F2D6-5AF2-A041-9602-AEC109310920}" destId="{9AB9933B-45F8-0D44-9D93-2D006B017A4F}" srcOrd="5" destOrd="0" parTransId="{EF3BA534-3410-2F46-B5BA-D0286D094F98}" sibTransId="{9A4685F2-99DB-D640-A3E5-53C39FCE3621}"/>
    <dgm:cxn modelId="{25F92CC2-EA85-ED41-9E8E-1F29183B8EB1}" type="presOf" srcId="{C5971D1A-48C5-8848-9A6C-1B3BC2A1A74D}" destId="{30DF6415-88D4-6E46-B17D-4A4AB0798EEC}" srcOrd="0" destOrd="0" presId="urn:microsoft.com/office/officeart/2005/8/layout/orgChart1"/>
    <dgm:cxn modelId="{E587E6C2-BD60-AE42-AA5C-4332DE4B1F20}" type="presOf" srcId="{F7574316-B7FA-9D4E-8417-B5C003F86A4B}" destId="{6EFC04F7-4D5E-CC47-8726-05A8EE0E5229}" srcOrd="0" destOrd="0" presId="urn:microsoft.com/office/officeart/2005/8/layout/orgChart1"/>
    <dgm:cxn modelId="{FEFFFCC5-3CCF-BD4E-BCC8-20BE3B91EEBD}" type="presOf" srcId="{CBF0297C-EB0F-374F-A38B-EA4E5AD217F6}" destId="{B01CB702-048C-5042-9540-23DF60EB075C}" srcOrd="1" destOrd="0" presId="urn:microsoft.com/office/officeart/2005/8/layout/orgChart1"/>
    <dgm:cxn modelId="{83E887C6-A73F-2546-8362-4C06FD4DBB8B}" type="presOf" srcId="{040843DF-6F6D-FD41-BE1C-482816A4E85C}" destId="{3D47B515-D514-154F-95CF-545301249BBD}" srcOrd="0" destOrd="0" presId="urn:microsoft.com/office/officeart/2005/8/layout/orgChart1"/>
    <dgm:cxn modelId="{D9CB4DC7-E26A-0249-89D4-AC329EF9AEE1}" srcId="{027A6E6B-7566-994C-97A9-20A3365D969E}" destId="{B6047D91-9039-5541-901B-9B27B9820BCF}" srcOrd="3" destOrd="0" parTransId="{60C08B2C-C420-A140-83CC-75002D4858F0}" sibTransId="{D68228DC-6892-C342-A336-80EC34B68D7B}"/>
    <dgm:cxn modelId="{1F6751C7-25AD-354C-90E5-0E5A1CD159B1}" type="presOf" srcId="{4DFC558C-1D7E-874B-AB45-3BA75640C0D0}" destId="{9D43E566-3456-1F44-88D2-39A34F13CDE1}" srcOrd="1" destOrd="0" presId="urn:microsoft.com/office/officeart/2005/8/layout/orgChart1"/>
    <dgm:cxn modelId="{7B2C95C7-D4C1-114B-8EE4-25A3005FB960}" type="presOf" srcId="{A4E94FD2-F3C1-9E46-AD28-AEF42A2B3717}" destId="{151AF676-8F30-3843-A4F6-C62E27C0BF06}" srcOrd="1" destOrd="0" presId="urn:microsoft.com/office/officeart/2005/8/layout/orgChart1"/>
    <dgm:cxn modelId="{EDCB1CCA-62A3-1A48-909B-7D5543D96DFF}" type="presOf" srcId="{5F9B66A5-7EF0-3D4F-A710-D71AE5DB6B68}" destId="{08CBAB9A-9177-7146-B1A4-854F5C44C1D0}" srcOrd="0" destOrd="0" presId="urn:microsoft.com/office/officeart/2005/8/layout/orgChart1"/>
    <dgm:cxn modelId="{DDE58CCB-C9F9-DB43-8267-ED462135EAE9}" type="presOf" srcId="{5C28119A-9D37-EE4F-8170-43215B1F24C8}" destId="{90DE374E-5ADF-0349-B484-CEAF5EB0636B}" srcOrd="0" destOrd="0" presId="urn:microsoft.com/office/officeart/2005/8/layout/orgChart1"/>
    <dgm:cxn modelId="{E23A4DCE-C34E-314B-96A4-CCC98933C7F0}" type="presOf" srcId="{C31F7F14-AC69-0548-852D-56DDF2872990}" destId="{ED7E45EF-2F3B-C342-B461-9EC156D2ED79}" srcOrd="0" destOrd="0" presId="urn:microsoft.com/office/officeart/2005/8/layout/orgChart1"/>
    <dgm:cxn modelId="{40F617D1-5063-6043-A191-D26E71BDA8E3}" type="presOf" srcId="{13306A62-ED29-564B-A225-94E8809F525A}" destId="{2E8CF563-A91C-6C41-88CF-37F5FB21E97D}" srcOrd="0" destOrd="0" presId="urn:microsoft.com/office/officeart/2005/8/layout/orgChart1"/>
    <dgm:cxn modelId="{E97036D2-3780-E145-A505-AC116E64764E}" srcId="{1F17663E-5E6C-3541-AA3E-B3416E1211CC}" destId="{CB5F3284-E7EF-0D44-B2C2-B3A094C1593D}" srcOrd="1" destOrd="0" parTransId="{870B7947-B66F-2C48-88ED-27FF4F903773}" sibTransId="{772683F0-1661-1B4E-B4DE-FBE7EB358F4A}"/>
    <dgm:cxn modelId="{26D677D3-542B-3C44-858D-272ED4EF5011}" type="presOf" srcId="{1A6148D1-E74B-2140-8DF1-5CA098201B0C}" destId="{0EBF1186-5341-404F-B090-A3358E984268}" srcOrd="1" destOrd="0" presId="urn:microsoft.com/office/officeart/2005/8/layout/orgChart1"/>
    <dgm:cxn modelId="{CA845AD3-4DB7-FB42-BE38-A7F731267716}" type="presOf" srcId="{52119318-8869-684B-81D0-D1A6D6C51D9D}" destId="{BD839C2E-9B94-4044-B57A-323C33159F2D}" srcOrd="1" destOrd="0" presId="urn:microsoft.com/office/officeart/2005/8/layout/orgChart1"/>
    <dgm:cxn modelId="{237AC7D3-8EFB-8B45-962A-462B9366FEB7}" srcId="{FC6EB649-885D-114C-8D65-2E43E94BB808}" destId="{FE0C49B9-7D3C-0C48-A55B-97D33CD5B302}" srcOrd="0" destOrd="0" parTransId="{97923C67-9517-6F4C-BFFB-0827C7F2C8EC}" sibTransId="{590EF151-EAEA-C54A-B444-8EE9CCDDF0DA}"/>
    <dgm:cxn modelId="{E7B04ED4-B62F-214C-AA44-B5C49DBB3926}" srcId="{4DFC558C-1D7E-874B-AB45-3BA75640C0D0}" destId="{29C93CED-941D-6A4A-9C70-2A1F011A3382}" srcOrd="1" destOrd="0" parTransId="{18871772-470F-FF48-8004-9E92CD74F14C}" sibTransId="{18F3220F-34B9-7C4C-B85D-EB0D4A47A34E}"/>
    <dgm:cxn modelId="{4AAAC7D4-C600-0444-AB8F-C97BE14A21D8}" srcId="{5F9B66A5-7EF0-3D4F-A710-D71AE5DB6B68}" destId="{4D43B9A0-4B96-3A4D-8B82-B05D7F90C104}" srcOrd="6" destOrd="0" parTransId="{FF82DCBD-02C6-4142-8625-924284E3FAB3}" sibTransId="{0DEAA657-BD7B-8146-BBF5-23039A75856E}"/>
    <dgm:cxn modelId="{618584D6-1791-3743-AD01-7F93A43E3B8B}" type="presOf" srcId="{9AB9933B-45F8-0D44-9D93-2D006B017A4F}" destId="{55D8A304-699E-8C4C-9DC6-8A648C4AE610}" srcOrd="1" destOrd="0" presId="urn:microsoft.com/office/officeart/2005/8/layout/orgChart1"/>
    <dgm:cxn modelId="{4E2670D7-C5FF-4347-9D75-1C181CF7203B}" type="presOf" srcId="{97923C67-9517-6F4C-BFFB-0827C7F2C8EC}" destId="{439A14A4-37CF-3A49-94D5-C7410E97FDFD}" srcOrd="0" destOrd="0" presId="urn:microsoft.com/office/officeart/2005/8/layout/orgChart1"/>
    <dgm:cxn modelId="{002FFED7-D2C6-C843-9844-94C62AB62101}" type="presOf" srcId="{5F9B66A5-7EF0-3D4F-A710-D71AE5DB6B68}" destId="{711D5199-1649-CE48-B6D5-3834256F71AA}" srcOrd="1" destOrd="0" presId="urn:microsoft.com/office/officeart/2005/8/layout/orgChart1"/>
    <dgm:cxn modelId="{DD465DD9-E99E-D24E-90C0-318A1489EE7C}" type="presOf" srcId="{154A0BC2-58CF-D74D-AD63-1CF70037A85C}" destId="{34B69477-878A-1245-9289-7476CBF63C82}" srcOrd="1" destOrd="0" presId="urn:microsoft.com/office/officeart/2005/8/layout/orgChart1"/>
    <dgm:cxn modelId="{4EE8CCD9-5AE0-5D46-BB4C-45B7ECA1E7D9}" srcId="{5F9B66A5-7EF0-3D4F-A710-D71AE5DB6B68}" destId="{52119318-8869-684B-81D0-D1A6D6C51D9D}" srcOrd="5" destOrd="0" parTransId="{2AE4F99E-79FA-2040-8C38-8F6C90899AF8}" sibTransId="{6E585BDB-F584-FE47-A78C-09293D83DD82}"/>
    <dgm:cxn modelId="{9075BDDC-A751-8147-8024-C3D62D9D669C}" type="presOf" srcId="{0809D308-BAB9-2D4E-BCA9-7C59B8A35B5E}" destId="{6DE4AC13-7F09-9847-9C31-794B241BD96B}" srcOrd="0" destOrd="0" presId="urn:microsoft.com/office/officeart/2005/8/layout/orgChart1"/>
    <dgm:cxn modelId="{91A32EDE-F94B-5C47-86C8-763847913E12}" type="presOf" srcId="{A8742C47-2B38-7A48-859F-322DDBA709AC}" destId="{B4A35542-4D7B-3B44-974A-10C23284952B}" srcOrd="0" destOrd="0" presId="urn:microsoft.com/office/officeart/2005/8/layout/orgChart1"/>
    <dgm:cxn modelId="{DB90FBDF-75F1-6941-B992-E95151FA31D6}" srcId="{FE0C49B9-7D3C-0C48-A55B-97D33CD5B302}" destId="{CB343E65-1830-BD40-859B-3301F1DE6E83}" srcOrd="1" destOrd="0" parTransId="{CAB325CF-74FB-8C47-ACFA-1F23E7633B84}" sibTransId="{D9DCE4F3-A4EE-B94A-9A3A-95BB94D67B14}"/>
    <dgm:cxn modelId="{600F31E2-218D-4842-9986-DD840E28D3E0}" type="presOf" srcId="{2D5BBBF9-A787-7341-A2FC-CDF1B7870BA1}" destId="{1E087802-67FA-8A41-AE71-383814DE2C0C}" srcOrd="0" destOrd="0" presId="urn:microsoft.com/office/officeart/2005/8/layout/orgChart1"/>
    <dgm:cxn modelId="{67AAD0E4-A4CA-DD4F-A880-CC300D8B051E}" srcId="{6D4CF32F-8707-C14B-BD6D-A950B21D2561}" destId="{7F24776A-58C5-0B4C-90F4-A3D01769EF49}" srcOrd="0" destOrd="0" parTransId="{2D5BBBF9-A787-7341-A2FC-CDF1B7870BA1}" sibTransId="{F71E4C12-240F-E14F-9DC1-49CD6DEA1927}"/>
    <dgm:cxn modelId="{2D12D9E4-5B80-F84D-9D75-2F7493214859}" srcId="{5F9B66A5-7EF0-3D4F-A710-D71AE5DB6B68}" destId="{E0AE5D26-3683-5B46-99DB-EB5B01A0F94A}" srcOrd="3" destOrd="0" parTransId="{E8FCF99C-90CC-A645-959F-3E0C62C6CF61}" sibTransId="{F6010986-EDAF-7D4B-ACEF-20E0C1E69A6B}"/>
    <dgm:cxn modelId="{C7080EE6-2564-194A-A60C-A60805C2DE05}" type="presOf" srcId="{7F24776A-58C5-0B4C-90F4-A3D01769EF49}" destId="{D086A0B5-D797-D64D-BD58-E79DB563092F}" srcOrd="0" destOrd="0" presId="urn:microsoft.com/office/officeart/2005/8/layout/orgChart1"/>
    <dgm:cxn modelId="{3D1AA4E8-BADB-724F-A217-5EFC90887A9E}" type="presOf" srcId="{B6047D91-9039-5541-901B-9B27B9820BCF}" destId="{BAC87F94-9D2B-D64E-B1ED-8E34E4C0CBCE}" srcOrd="1" destOrd="0" presId="urn:microsoft.com/office/officeart/2005/8/layout/orgChart1"/>
    <dgm:cxn modelId="{0CE01FE9-03B0-344A-96D2-E736931ADA00}" type="presOf" srcId="{AABBDA79-736C-CD46-9790-FE83F0FC4EE6}" destId="{53B046BE-DAFF-B140-9B80-0FE6F8D9D968}" srcOrd="1" destOrd="0" presId="urn:microsoft.com/office/officeart/2005/8/layout/orgChart1"/>
    <dgm:cxn modelId="{563726E9-ED92-5946-A6CD-8D91C78DEC64}" type="presOf" srcId="{1AB028EE-D5A6-AD4C-A778-0CE00E297F77}" destId="{F0492600-AA46-DE4B-99A1-BE292D5EE431}" srcOrd="1" destOrd="0" presId="urn:microsoft.com/office/officeart/2005/8/layout/orgChart1"/>
    <dgm:cxn modelId="{E2ABFCEA-E616-5446-8ACD-33BBD5C31D98}" srcId="{B6047D91-9039-5541-901B-9B27B9820BCF}" destId="{167AAAE5-C35B-DA43-941A-BCC60C86B131}" srcOrd="0" destOrd="0" parTransId="{41DC6047-A519-DF4B-8692-8C55916BBB5E}" sibTransId="{BD06A5C3-F740-FF45-8EE1-FB28A3E13371}"/>
    <dgm:cxn modelId="{B39B3EEB-C7B5-CC45-ACE8-0CD378887835}" type="presOf" srcId="{B36D3181-41EC-7541-B077-D715DE52AED8}" destId="{0794DD3A-F30D-A542-BB3B-DADA8F5D36FF}" srcOrd="0" destOrd="0" presId="urn:microsoft.com/office/officeart/2005/8/layout/orgChart1"/>
    <dgm:cxn modelId="{E7A80DEC-CE5F-A14E-AB6D-2E9CC0871DED}" srcId="{5F9B66A5-7EF0-3D4F-A710-D71AE5DB6B68}" destId="{13306A62-ED29-564B-A225-94E8809F525A}" srcOrd="4" destOrd="0" parTransId="{7083475C-87FF-CF49-B55D-FFD9611A1148}" sibTransId="{3F814AAE-6BDB-9041-9DDA-2B3255724641}"/>
    <dgm:cxn modelId="{791854EE-CD9F-874F-90E8-AFE0F079926D}" type="presOf" srcId="{4D43B9A0-4B96-3A4D-8B82-B05D7F90C104}" destId="{7C617B57-3F0A-6A46-8907-47BFDF001D5D}" srcOrd="0" destOrd="0" presId="urn:microsoft.com/office/officeart/2005/8/layout/orgChart1"/>
    <dgm:cxn modelId="{19C15EF1-FA48-3845-8023-4E3CB2BB3CD7}" type="presOf" srcId="{41DC6047-A519-DF4B-8692-8C55916BBB5E}" destId="{F9FF265E-C83C-514C-9BE6-9F3060440EC4}" srcOrd="0" destOrd="0" presId="urn:microsoft.com/office/officeart/2005/8/layout/orgChart1"/>
    <dgm:cxn modelId="{DD7C5FF1-E111-BF43-8CBF-563E9BDF14FB}" type="presOf" srcId="{18871772-470F-FF48-8004-9E92CD74F14C}" destId="{4BC3DE89-0147-9144-BC2D-C28A878E35AC}" srcOrd="0" destOrd="0" presId="urn:microsoft.com/office/officeart/2005/8/layout/orgChart1"/>
    <dgm:cxn modelId="{43CCCEF1-2C34-204F-9B4F-E924D4F2066E}" type="presOf" srcId="{43113D06-EAA2-3940-BD24-20ACFFCCD0C4}" destId="{B6480760-BFA5-7F44-8AB1-42BE5175357F}" srcOrd="1" destOrd="0" presId="urn:microsoft.com/office/officeart/2005/8/layout/orgChart1"/>
    <dgm:cxn modelId="{615268F2-9D54-4E45-B436-BD8C9876F15B}" srcId="{FE0C49B9-7D3C-0C48-A55B-97D33CD5B302}" destId="{1A6148D1-E74B-2140-8DF1-5CA098201B0C}" srcOrd="6" destOrd="0" parTransId="{0933F574-5062-5B41-A360-70260487B3D9}" sibTransId="{501F58CA-BAE4-6946-A310-F2CF8ABAC4EF}"/>
    <dgm:cxn modelId="{19A038F5-A5C1-D145-B9AB-E6415B8CDBC9}" type="presOf" srcId="{D1204BF3-A796-6042-824E-54085E540664}" destId="{8D8514F7-A53E-1445-BD76-8E67DBB30DEB}" srcOrd="0" destOrd="0" presId="urn:microsoft.com/office/officeart/2005/8/layout/orgChart1"/>
    <dgm:cxn modelId="{D2A51CF8-0667-E84D-A875-8A24BF07730C}" type="presOf" srcId="{2AE4F99E-79FA-2040-8C38-8F6C90899AF8}" destId="{EDC54B1C-B1B1-9243-9992-838ACE658609}" srcOrd="0" destOrd="0" presId="urn:microsoft.com/office/officeart/2005/8/layout/orgChart1"/>
    <dgm:cxn modelId="{461379F9-4467-8241-8315-0D764FE3E33A}" type="presOf" srcId="{9B6D9AD9-F8C3-B744-AF56-01BFC7D67F0B}" destId="{0698E32F-2721-6F43-8C83-282A701851E3}" srcOrd="0" destOrd="0" presId="urn:microsoft.com/office/officeart/2005/8/layout/orgChart1"/>
    <dgm:cxn modelId="{AA8E0CFB-8C28-254D-AF61-227345AF514B}" type="presOf" srcId="{3FF80B7B-2382-4A49-9813-ECDBFAF1DDB5}" destId="{206F60A0-09E5-0549-99DD-30F7A7664ECD}" srcOrd="0" destOrd="0" presId="urn:microsoft.com/office/officeart/2005/8/layout/orgChart1"/>
    <dgm:cxn modelId="{B5A307FC-2094-1543-9E91-83FCC19A6467}" type="presOf" srcId="{A4E94FD2-F3C1-9E46-AD28-AEF42A2B3717}" destId="{7D775D2F-A0C9-854A-A433-20D6A52D68DB}" srcOrd="0" destOrd="0" presId="urn:microsoft.com/office/officeart/2005/8/layout/orgChart1"/>
    <dgm:cxn modelId="{33CBD0FC-48D1-BA4F-A684-6280AE82FA34}" srcId="{5F9B66A5-7EF0-3D4F-A710-D71AE5DB6B68}" destId="{1AB028EE-D5A6-AD4C-A778-0CE00E297F77}" srcOrd="2" destOrd="0" parTransId="{F7574316-B7FA-9D4E-8417-B5C003F86A4B}" sibTransId="{73163921-8424-7E4E-BCE5-4119F7B213CB}"/>
    <dgm:cxn modelId="{FDF685FE-E406-0F4C-B484-41E70020A480}" type="presOf" srcId="{D2E33BEE-22E7-674D-BDC2-2A76B3FC9F1C}" destId="{57802BF1-E5A2-D34C-B11A-100C4250FC0F}" srcOrd="0" destOrd="0" presId="urn:microsoft.com/office/officeart/2005/8/layout/orgChart1"/>
    <dgm:cxn modelId="{9660E9FE-37EC-E444-9A2E-FD898755ED0A}" type="presOf" srcId="{C5971D1A-48C5-8848-9A6C-1B3BC2A1A74D}" destId="{353D76C6-C7C5-5F44-9CA5-E9FE187C6121}" srcOrd="1" destOrd="0" presId="urn:microsoft.com/office/officeart/2005/8/layout/orgChart1"/>
    <dgm:cxn modelId="{17898CFF-648D-3F4A-8EBB-9E3E34EE6E82}" type="presOf" srcId="{FEC5BA1E-47CD-5B41-BB62-996C34B3866F}" destId="{BBEA47DE-170E-5546-B081-03C4A2D94605}" srcOrd="0" destOrd="0" presId="urn:microsoft.com/office/officeart/2005/8/layout/orgChart1"/>
    <dgm:cxn modelId="{47594DAA-1BFA-3C4B-BD7E-EBAD2057A6CF}" type="presParOf" srcId="{B82C2DEE-7385-CC4C-A62E-1BBD7B2E8C94}" destId="{9527B7BD-788E-294A-A00C-0C91A63022E3}" srcOrd="0" destOrd="0" presId="urn:microsoft.com/office/officeart/2005/8/layout/orgChart1"/>
    <dgm:cxn modelId="{5B7E0CE1-7EF3-5044-A26B-D9025F10F28C}" type="presParOf" srcId="{9527B7BD-788E-294A-A00C-0C91A63022E3}" destId="{BAEF9F33-D512-BC44-9FFC-66E2F073953E}" srcOrd="0" destOrd="0" presId="urn:microsoft.com/office/officeart/2005/8/layout/orgChart1"/>
    <dgm:cxn modelId="{116C79D8-7CAF-104D-83EA-6F0D4EC3CD62}" type="presParOf" srcId="{BAEF9F33-D512-BC44-9FFC-66E2F073953E}" destId="{ED7E45EF-2F3B-C342-B461-9EC156D2ED79}" srcOrd="0" destOrd="0" presId="urn:microsoft.com/office/officeart/2005/8/layout/orgChart1"/>
    <dgm:cxn modelId="{30C65F14-EF34-854A-A6B1-395BFDBAA371}" type="presParOf" srcId="{BAEF9F33-D512-BC44-9FFC-66E2F073953E}" destId="{FED302B2-D53B-B64E-BA50-E0F9BA9EE62D}" srcOrd="1" destOrd="0" presId="urn:microsoft.com/office/officeart/2005/8/layout/orgChart1"/>
    <dgm:cxn modelId="{4E6552F3-5B5C-6F43-A1D4-6618C5780553}" type="presParOf" srcId="{9527B7BD-788E-294A-A00C-0C91A63022E3}" destId="{BBD02CC3-96CE-4547-80E1-9B1271C9BDD8}" srcOrd="1" destOrd="0" presId="urn:microsoft.com/office/officeart/2005/8/layout/orgChart1"/>
    <dgm:cxn modelId="{D541BA70-F266-6B4F-AA55-785A2154700B}" type="presParOf" srcId="{9527B7BD-788E-294A-A00C-0C91A63022E3}" destId="{54BEF907-AE6F-494C-8E89-0247240985A2}" srcOrd="2" destOrd="0" presId="urn:microsoft.com/office/officeart/2005/8/layout/orgChart1"/>
    <dgm:cxn modelId="{A7ECC887-0D44-3B45-A504-324C3F932DBE}" type="presParOf" srcId="{B82C2DEE-7385-CC4C-A62E-1BBD7B2E8C94}" destId="{D13E6492-C655-4449-B6B3-F95BAD07EB90}" srcOrd="1" destOrd="0" presId="urn:microsoft.com/office/officeart/2005/8/layout/orgChart1"/>
    <dgm:cxn modelId="{8809DB5B-2E4E-D24E-8ECA-2B061857CA04}" type="presParOf" srcId="{D13E6492-C655-4449-B6B3-F95BAD07EB90}" destId="{8FD7CC09-F33D-EB41-882D-2DC4A2A1FF4E}" srcOrd="0" destOrd="0" presId="urn:microsoft.com/office/officeart/2005/8/layout/orgChart1"/>
    <dgm:cxn modelId="{443D6191-CC2E-2C43-9499-3C9A3B823CE4}" type="presParOf" srcId="{8FD7CC09-F33D-EB41-882D-2DC4A2A1FF4E}" destId="{CD68EE8A-2562-554D-AF1C-919A90F8C16E}" srcOrd="0" destOrd="0" presId="urn:microsoft.com/office/officeart/2005/8/layout/orgChart1"/>
    <dgm:cxn modelId="{3F6C8FED-7401-BA47-9120-26CAD4F29D2C}" type="presParOf" srcId="{8FD7CC09-F33D-EB41-882D-2DC4A2A1FF4E}" destId="{8E8733EF-5C58-A34B-8FFF-CEB91D21525E}" srcOrd="1" destOrd="0" presId="urn:microsoft.com/office/officeart/2005/8/layout/orgChart1"/>
    <dgm:cxn modelId="{0D83BDB4-32EE-A74A-8604-3554AC768000}" type="presParOf" srcId="{D13E6492-C655-4449-B6B3-F95BAD07EB90}" destId="{8804176C-7FED-D641-AB9A-0382ABF535A7}" srcOrd="1" destOrd="0" presId="urn:microsoft.com/office/officeart/2005/8/layout/orgChart1"/>
    <dgm:cxn modelId="{BD833028-4C3B-3D42-937E-BB05F18C8D27}" type="presParOf" srcId="{8804176C-7FED-D641-AB9A-0382ABF535A7}" destId="{3BD1EEE1-7107-694D-8027-5B9482C4DCB9}" srcOrd="0" destOrd="0" presId="urn:microsoft.com/office/officeart/2005/8/layout/orgChart1"/>
    <dgm:cxn modelId="{A88102BF-11C3-EF47-A2EF-6156257EF50A}" type="presParOf" srcId="{8804176C-7FED-D641-AB9A-0382ABF535A7}" destId="{278766AE-59E3-7346-A6E6-1F1588DB2E42}" srcOrd="1" destOrd="0" presId="urn:microsoft.com/office/officeart/2005/8/layout/orgChart1"/>
    <dgm:cxn modelId="{3ACC9DA7-8166-DB40-A6B0-C19DEFF9D2AD}" type="presParOf" srcId="{278766AE-59E3-7346-A6E6-1F1588DB2E42}" destId="{50ABBD37-C9B2-144E-93E1-00FF277D7DAA}" srcOrd="0" destOrd="0" presId="urn:microsoft.com/office/officeart/2005/8/layout/orgChart1"/>
    <dgm:cxn modelId="{94B04721-3FC9-6948-8C16-0CF8CDCCF119}" type="presParOf" srcId="{50ABBD37-C9B2-144E-93E1-00FF277D7DAA}" destId="{D49AED98-323F-9E45-AD16-35375B5B1101}" srcOrd="0" destOrd="0" presId="urn:microsoft.com/office/officeart/2005/8/layout/orgChart1"/>
    <dgm:cxn modelId="{1A644EF9-C9BF-714A-A666-1E50967DB0E6}" type="presParOf" srcId="{50ABBD37-C9B2-144E-93E1-00FF277D7DAA}" destId="{BB0FD95B-DBE1-8D47-B130-9AAFDFD1B9EA}" srcOrd="1" destOrd="0" presId="urn:microsoft.com/office/officeart/2005/8/layout/orgChart1"/>
    <dgm:cxn modelId="{C9644F17-15FC-F14D-ABA5-001CEF6DA7F9}" type="presParOf" srcId="{278766AE-59E3-7346-A6E6-1F1588DB2E42}" destId="{1193ECC8-562D-384B-A488-C4F119D5527D}" srcOrd="1" destOrd="0" presId="urn:microsoft.com/office/officeart/2005/8/layout/orgChart1"/>
    <dgm:cxn modelId="{48D7EA40-E301-584E-B6FD-5B87B629B3D3}" type="presParOf" srcId="{278766AE-59E3-7346-A6E6-1F1588DB2E42}" destId="{65C9EA68-88C4-574B-8381-7B483BF7A65B}" srcOrd="2" destOrd="0" presId="urn:microsoft.com/office/officeart/2005/8/layout/orgChart1"/>
    <dgm:cxn modelId="{E060A03E-012C-604E-88BE-F61C1D633779}" type="presParOf" srcId="{8804176C-7FED-D641-AB9A-0382ABF535A7}" destId="{C0053EE1-00F5-5B43-84B9-B1C59120646A}" srcOrd="2" destOrd="0" presId="urn:microsoft.com/office/officeart/2005/8/layout/orgChart1"/>
    <dgm:cxn modelId="{124FBDC8-CE0E-1748-B630-292D76774A24}" type="presParOf" srcId="{8804176C-7FED-D641-AB9A-0382ABF535A7}" destId="{3EFE93C5-66B3-8B48-ACDC-0BB92152D343}" srcOrd="3" destOrd="0" presId="urn:microsoft.com/office/officeart/2005/8/layout/orgChart1"/>
    <dgm:cxn modelId="{86821FA4-84CE-8347-AE9F-4BEC142EC6E8}" type="presParOf" srcId="{3EFE93C5-66B3-8B48-ACDC-0BB92152D343}" destId="{F6811682-118E-F245-BCF3-1801E10624F5}" srcOrd="0" destOrd="0" presId="urn:microsoft.com/office/officeart/2005/8/layout/orgChart1"/>
    <dgm:cxn modelId="{2B6832AD-B7BC-4347-9D24-73CAA6DC3EDC}" type="presParOf" srcId="{F6811682-118E-F245-BCF3-1801E10624F5}" destId="{57802BF1-E5A2-D34C-B11A-100C4250FC0F}" srcOrd="0" destOrd="0" presId="urn:microsoft.com/office/officeart/2005/8/layout/orgChart1"/>
    <dgm:cxn modelId="{D508A06F-FFCA-9F41-A5D2-9EA759147535}" type="presParOf" srcId="{F6811682-118E-F245-BCF3-1801E10624F5}" destId="{900F1209-71B7-114F-BC9B-F9B525BDE3E3}" srcOrd="1" destOrd="0" presId="urn:microsoft.com/office/officeart/2005/8/layout/orgChart1"/>
    <dgm:cxn modelId="{C17F9D59-A546-F84B-846B-6CFC6BD77D49}" type="presParOf" srcId="{3EFE93C5-66B3-8B48-ACDC-0BB92152D343}" destId="{C35F819D-FEF5-AD4C-A3A4-423BBC901E49}" srcOrd="1" destOrd="0" presId="urn:microsoft.com/office/officeart/2005/8/layout/orgChart1"/>
    <dgm:cxn modelId="{52B20E01-EFF9-AB42-B514-D9DD70A20ECE}" type="presParOf" srcId="{3EFE93C5-66B3-8B48-ACDC-0BB92152D343}" destId="{D8BC9A34-F266-4F40-A4A0-19D2DD5D4785}" srcOrd="2" destOrd="0" presId="urn:microsoft.com/office/officeart/2005/8/layout/orgChart1"/>
    <dgm:cxn modelId="{6393D373-38E2-DE4F-8FD2-AA88BF54FAA3}" type="presParOf" srcId="{8804176C-7FED-D641-AB9A-0382ABF535A7}" destId="{C5D4C589-E379-564D-9A40-12710DAE1ED1}" srcOrd="4" destOrd="0" presId="urn:microsoft.com/office/officeart/2005/8/layout/orgChart1"/>
    <dgm:cxn modelId="{559BAF76-1613-C541-B951-DA28791F50D4}" type="presParOf" srcId="{8804176C-7FED-D641-AB9A-0382ABF535A7}" destId="{2C922645-260D-F046-A124-F8532E7E4A5B}" srcOrd="5" destOrd="0" presId="urn:microsoft.com/office/officeart/2005/8/layout/orgChart1"/>
    <dgm:cxn modelId="{136A841E-2B67-6D4A-A2CC-596848CCE22C}" type="presParOf" srcId="{2C922645-260D-F046-A124-F8532E7E4A5B}" destId="{5F5055F4-F8C9-D043-BAFE-683F4DE80061}" srcOrd="0" destOrd="0" presId="urn:microsoft.com/office/officeart/2005/8/layout/orgChart1"/>
    <dgm:cxn modelId="{33AE1230-CA1B-D644-BA31-EBF36D1D69A3}" type="presParOf" srcId="{5F5055F4-F8C9-D043-BAFE-683F4DE80061}" destId="{A02E7CFF-768E-7F43-9B34-B4C945153AF9}" srcOrd="0" destOrd="0" presId="urn:microsoft.com/office/officeart/2005/8/layout/orgChart1"/>
    <dgm:cxn modelId="{2AADB568-1D34-E649-8433-72A4598024E0}" type="presParOf" srcId="{5F5055F4-F8C9-D043-BAFE-683F4DE80061}" destId="{9FDEC540-0420-EB42-A360-2DB3B0AA4246}" srcOrd="1" destOrd="0" presId="urn:microsoft.com/office/officeart/2005/8/layout/orgChart1"/>
    <dgm:cxn modelId="{7267D3F4-E41B-564E-B25C-18EBB64CEACE}" type="presParOf" srcId="{2C922645-260D-F046-A124-F8532E7E4A5B}" destId="{84AE0FBA-E779-B644-8911-7A965C3DE797}" srcOrd="1" destOrd="0" presId="urn:microsoft.com/office/officeart/2005/8/layout/orgChart1"/>
    <dgm:cxn modelId="{415330CB-D7DC-B546-9BF3-5BA7BB915011}" type="presParOf" srcId="{2C922645-260D-F046-A124-F8532E7E4A5B}" destId="{BE52F7B3-B2EA-3949-8430-07493A0D28C5}" srcOrd="2" destOrd="0" presId="urn:microsoft.com/office/officeart/2005/8/layout/orgChart1"/>
    <dgm:cxn modelId="{79441F57-7834-414C-A1C7-C8C7FB14B23E}" type="presParOf" srcId="{8804176C-7FED-D641-AB9A-0382ABF535A7}" destId="{3BA10F56-1E1E-024E-84A7-F0EE37C07182}" srcOrd="6" destOrd="0" presId="urn:microsoft.com/office/officeart/2005/8/layout/orgChart1"/>
    <dgm:cxn modelId="{2EA17075-EBD1-024E-B6A7-B97473D9BBA4}" type="presParOf" srcId="{8804176C-7FED-D641-AB9A-0382ABF535A7}" destId="{BD674B70-0C11-DC48-8BC8-B873F978A415}" srcOrd="7" destOrd="0" presId="urn:microsoft.com/office/officeart/2005/8/layout/orgChart1"/>
    <dgm:cxn modelId="{4C6513BE-47F0-D444-B9F6-42B0BAB578F4}" type="presParOf" srcId="{BD674B70-0C11-DC48-8BC8-B873F978A415}" destId="{77A557A4-EB79-394B-A1AC-075A4933828D}" srcOrd="0" destOrd="0" presId="urn:microsoft.com/office/officeart/2005/8/layout/orgChart1"/>
    <dgm:cxn modelId="{1D9E61CF-7B64-8949-8329-69AC109F1E31}" type="presParOf" srcId="{77A557A4-EB79-394B-A1AC-075A4933828D}" destId="{48B74430-7A5E-C445-8C76-D3D8DC52D532}" srcOrd="0" destOrd="0" presId="urn:microsoft.com/office/officeart/2005/8/layout/orgChart1"/>
    <dgm:cxn modelId="{77218D35-21A0-8844-9AF8-B1054B48A828}" type="presParOf" srcId="{77A557A4-EB79-394B-A1AC-075A4933828D}" destId="{41E99765-4F17-C343-9275-8F7D8386927D}" srcOrd="1" destOrd="0" presId="urn:microsoft.com/office/officeart/2005/8/layout/orgChart1"/>
    <dgm:cxn modelId="{8A5503FF-9643-7547-8AFF-5DB325E58DF6}" type="presParOf" srcId="{BD674B70-0C11-DC48-8BC8-B873F978A415}" destId="{DE0DFB72-0276-5A47-A0D3-5E197C6329CF}" srcOrd="1" destOrd="0" presId="urn:microsoft.com/office/officeart/2005/8/layout/orgChart1"/>
    <dgm:cxn modelId="{5DD0CC21-B931-EC41-B68D-53094EBCA3AF}" type="presParOf" srcId="{BD674B70-0C11-DC48-8BC8-B873F978A415}" destId="{DC1C3511-3104-7F47-93B8-FEDCC859D62E}" srcOrd="2" destOrd="0" presId="urn:microsoft.com/office/officeart/2005/8/layout/orgChart1"/>
    <dgm:cxn modelId="{EACE72D5-E740-CE48-AA9B-D10612F7CE1A}" type="presParOf" srcId="{8804176C-7FED-D641-AB9A-0382ABF535A7}" destId="{01A0529D-B072-6A44-88E4-134072FBA9E5}" srcOrd="8" destOrd="0" presId="urn:microsoft.com/office/officeart/2005/8/layout/orgChart1"/>
    <dgm:cxn modelId="{F2A37777-664E-5A42-8BB1-20CE33A8A5D3}" type="presParOf" srcId="{8804176C-7FED-D641-AB9A-0382ABF535A7}" destId="{836DC21C-547C-7745-8907-F091C310FB40}" srcOrd="9" destOrd="0" presId="urn:microsoft.com/office/officeart/2005/8/layout/orgChart1"/>
    <dgm:cxn modelId="{82D81F5B-781B-2C4D-AB73-D6E8DBB15EEF}" type="presParOf" srcId="{836DC21C-547C-7745-8907-F091C310FB40}" destId="{F7FD479C-6987-D94A-BADB-11E028EE3365}" srcOrd="0" destOrd="0" presId="urn:microsoft.com/office/officeart/2005/8/layout/orgChart1"/>
    <dgm:cxn modelId="{24359CAF-E836-5A45-AB53-213F87CF3568}" type="presParOf" srcId="{F7FD479C-6987-D94A-BADB-11E028EE3365}" destId="{7F52AF04-4213-C44F-8844-D936A937F867}" srcOrd="0" destOrd="0" presId="urn:microsoft.com/office/officeart/2005/8/layout/orgChart1"/>
    <dgm:cxn modelId="{18420C07-5FD4-334B-B736-96B5E6CF7542}" type="presParOf" srcId="{F7FD479C-6987-D94A-BADB-11E028EE3365}" destId="{7D4B8E38-F8F3-044B-A107-810FEFEC018C}" srcOrd="1" destOrd="0" presId="urn:microsoft.com/office/officeart/2005/8/layout/orgChart1"/>
    <dgm:cxn modelId="{2E6C08F7-BD84-DC46-A838-5419BBF21BFF}" type="presParOf" srcId="{836DC21C-547C-7745-8907-F091C310FB40}" destId="{6C2DE7F3-D31B-2144-8E18-C2AF4FA936C9}" srcOrd="1" destOrd="0" presId="urn:microsoft.com/office/officeart/2005/8/layout/orgChart1"/>
    <dgm:cxn modelId="{174D6C56-1979-EC42-BF05-F56804212D6D}" type="presParOf" srcId="{836DC21C-547C-7745-8907-F091C310FB40}" destId="{B285DB4B-9CB3-C74C-A140-A15726040D1D}" srcOrd="2" destOrd="0" presId="urn:microsoft.com/office/officeart/2005/8/layout/orgChart1"/>
    <dgm:cxn modelId="{25DAD39E-5245-FA4C-A835-2BB21B4EDDC2}" type="presParOf" srcId="{8804176C-7FED-D641-AB9A-0382ABF535A7}" destId="{569E9F6A-C983-2F46-B261-6F82D24DBB30}" srcOrd="10" destOrd="0" presId="urn:microsoft.com/office/officeart/2005/8/layout/orgChart1"/>
    <dgm:cxn modelId="{B993636A-5E9B-9246-A155-4DE56F0199D1}" type="presParOf" srcId="{8804176C-7FED-D641-AB9A-0382ABF535A7}" destId="{04EDDF69-8885-464B-A79D-D1A0088B3FAB}" srcOrd="11" destOrd="0" presId="urn:microsoft.com/office/officeart/2005/8/layout/orgChart1"/>
    <dgm:cxn modelId="{094D884B-E43D-2B49-998F-1D314F5564CF}" type="presParOf" srcId="{04EDDF69-8885-464B-A79D-D1A0088B3FAB}" destId="{419BBF4B-A6DF-EE40-A8AD-BEC7FDEF9F4A}" srcOrd="0" destOrd="0" presId="urn:microsoft.com/office/officeart/2005/8/layout/orgChart1"/>
    <dgm:cxn modelId="{36BBE5E1-FECF-EF4C-9C84-116C54E7560F}" type="presParOf" srcId="{419BBF4B-A6DF-EE40-A8AD-BEC7FDEF9F4A}" destId="{0A1133D4-CE3A-DB44-AD8F-A3211A1265D8}" srcOrd="0" destOrd="0" presId="urn:microsoft.com/office/officeart/2005/8/layout/orgChart1"/>
    <dgm:cxn modelId="{5BFB6A77-EBCC-8B44-9A60-D99A6F5F1EC7}" type="presParOf" srcId="{419BBF4B-A6DF-EE40-A8AD-BEC7FDEF9F4A}" destId="{55D8A304-699E-8C4C-9DC6-8A648C4AE610}" srcOrd="1" destOrd="0" presId="urn:microsoft.com/office/officeart/2005/8/layout/orgChart1"/>
    <dgm:cxn modelId="{74E49B6C-7BA0-B54A-8484-B64961C338FD}" type="presParOf" srcId="{04EDDF69-8885-464B-A79D-D1A0088B3FAB}" destId="{C302B699-ADF4-8942-B2F8-A564CC7C229E}" srcOrd="1" destOrd="0" presId="urn:microsoft.com/office/officeart/2005/8/layout/orgChart1"/>
    <dgm:cxn modelId="{B118316F-794D-8241-875C-9FCBA503B443}" type="presParOf" srcId="{04EDDF69-8885-464B-A79D-D1A0088B3FAB}" destId="{D78BDAA2-E3D5-FE4C-A6A5-EA94B0D51051}" srcOrd="2" destOrd="0" presId="urn:microsoft.com/office/officeart/2005/8/layout/orgChart1"/>
    <dgm:cxn modelId="{CC796B82-13C0-F947-A945-153DF0759536}" type="presParOf" srcId="{D13E6492-C655-4449-B6B3-F95BAD07EB90}" destId="{63588C19-C17D-6E45-9E4C-2BADE194077D}" srcOrd="2" destOrd="0" presId="urn:microsoft.com/office/officeart/2005/8/layout/orgChart1"/>
    <dgm:cxn modelId="{F66F3783-9FBD-ED41-A7D2-84A13C870B3C}" type="presParOf" srcId="{B82C2DEE-7385-CC4C-A62E-1BBD7B2E8C94}" destId="{E39FC0CF-0784-CF47-9E64-9A710F88D38A}" srcOrd="2" destOrd="0" presId="urn:microsoft.com/office/officeart/2005/8/layout/orgChart1"/>
    <dgm:cxn modelId="{41B7FF6A-F8AF-714C-B9B4-A584DE80C237}" type="presParOf" srcId="{E39FC0CF-0784-CF47-9E64-9A710F88D38A}" destId="{AE7B18B6-F6B4-3843-852F-FDE2A8821729}" srcOrd="0" destOrd="0" presId="urn:microsoft.com/office/officeart/2005/8/layout/orgChart1"/>
    <dgm:cxn modelId="{87B2949C-C450-8B47-BD90-6C976F171F6B}" type="presParOf" srcId="{AE7B18B6-F6B4-3843-852F-FDE2A8821729}" destId="{2731EF51-4228-E646-98A8-173F1A7946E1}" srcOrd="0" destOrd="0" presId="urn:microsoft.com/office/officeart/2005/8/layout/orgChart1"/>
    <dgm:cxn modelId="{45D6CA94-AAB1-E643-8681-C2D60E5DE8D0}" type="presParOf" srcId="{AE7B18B6-F6B4-3843-852F-FDE2A8821729}" destId="{3AB8E36A-F538-F046-9AA1-6014B2413D5F}" srcOrd="1" destOrd="0" presId="urn:microsoft.com/office/officeart/2005/8/layout/orgChart1"/>
    <dgm:cxn modelId="{89136518-DDE6-4848-A24D-27F7348F36EF}" type="presParOf" srcId="{E39FC0CF-0784-CF47-9E64-9A710F88D38A}" destId="{2735D837-DAAB-9647-9131-663D72CFE8A8}" srcOrd="1" destOrd="0" presId="urn:microsoft.com/office/officeart/2005/8/layout/orgChart1"/>
    <dgm:cxn modelId="{BD603D02-8878-0C42-A433-CCEE42B533A6}" type="presParOf" srcId="{2735D837-DAAB-9647-9131-663D72CFE8A8}" destId="{1E087802-67FA-8A41-AE71-383814DE2C0C}" srcOrd="0" destOrd="0" presId="urn:microsoft.com/office/officeart/2005/8/layout/orgChart1"/>
    <dgm:cxn modelId="{E67CACC2-C3D6-7145-AE0C-0CBB697FD27F}" type="presParOf" srcId="{2735D837-DAAB-9647-9131-663D72CFE8A8}" destId="{8CB85875-5AA3-C641-A4CE-D15A0DD66C43}" srcOrd="1" destOrd="0" presId="urn:microsoft.com/office/officeart/2005/8/layout/orgChart1"/>
    <dgm:cxn modelId="{4B6859A5-6CB6-3C43-82EA-0409C8005D0E}" type="presParOf" srcId="{8CB85875-5AA3-C641-A4CE-D15A0DD66C43}" destId="{47F13CCB-C346-C348-AAB4-5A745591D07D}" srcOrd="0" destOrd="0" presId="urn:microsoft.com/office/officeart/2005/8/layout/orgChart1"/>
    <dgm:cxn modelId="{2B3FA6FE-89DB-AA4D-9544-DADF1E3064BF}" type="presParOf" srcId="{47F13CCB-C346-C348-AAB4-5A745591D07D}" destId="{D086A0B5-D797-D64D-BD58-E79DB563092F}" srcOrd="0" destOrd="0" presId="urn:microsoft.com/office/officeart/2005/8/layout/orgChart1"/>
    <dgm:cxn modelId="{81EAD8CE-3085-FF4A-ADDE-BDCC6DFBA209}" type="presParOf" srcId="{47F13CCB-C346-C348-AAB4-5A745591D07D}" destId="{8598688C-B95B-FA47-BD97-5BCB3BBDDBDD}" srcOrd="1" destOrd="0" presId="urn:microsoft.com/office/officeart/2005/8/layout/orgChart1"/>
    <dgm:cxn modelId="{5552839B-008A-5743-ADF9-E3D4B738966A}" type="presParOf" srcId="{8CB85875-5AA3-C641-A4CE-D15A0DD66C43}" destId="{FC82391F-83AB-5442-96B1-E3594330A913}" srcOrd="1" destOrd="0" presId="urn:microsoft.com/office/officeart/2005/8/layout/orgChart1"/>
    <dgm:cxn modelId="{537DF994-7769-BB43-9D00-84AA8ACE0691}" type="presParOf" srcId="{8CB85875-5AA3-C641-A4CE-D15A0DD66C43}" destId="{B7EC12CF-04DB-DF43-B8E1-BB9943C01AA8}" srcOrd="2" destOrd="0" presId="urn:microsoft.com/office/officeart/2005/8/layout/orgChart1"/>
    <dgm:cxn modelId="{951D3C21-0512-FB44-9C97-FE59F8E0D501}" type="presParOf" srcId="{2735D837-DAAB-9647-9131-663D72CFE8A8}" destId="{7EDDAA5F-C7E8-B744-8EC7-89F07718DF6E}" srcOrd="2" destOrd="0" presId="urn:microsoft.com/office/officeart/2005/8/layout/orgChart1"/>
    <dgm:cxn modelId="{71757F55-21CE-8C4B-9E22-E683DB78D09D}" type="presParOf" srcId="{2735D837-DAAB-9647-9131-663D72CFE8A8}" destId="{694F8575-0659-0643-BD92-56C053B1B42A}" srcOrd="3" destOrd="0" presId="urn:microsoft.com/office/officeart/2005/8/layout/orgChart1"/>
    <dgm:cxn modelId="{1BD6AEEE-AE26-614A-9062-3AE24125E71C}" type="presParOf" srcId="{694F8575-0659-0643-BD92-56C053B1B42A}" destId="{3900D8F7-477C-4E41-ABBB-4BA0D798D882}" srcOrd="0" destOrd="0" presId="urn:microsoft.com/office/officeart/2005/8/layout/orgChart1"/>
    <dgm:cxn modelId="{0F4E927E-E14B-C94F-9B69-ED0E67B5014A}" type="presParOf" srcId="{3900D8F7-477C-4E41-ABBB-4BA0D798D882}" destId="{1E49271B-5C91-8947-9359-FB56B2E4E8E2}" srcOrd="0" destOrd="0" presId="urn:microsoft.com/office/officeart/2005/8/layout/orgChart1"/>
    <dgm:cxn modelId="{B0C8CAC4-99DC-DD40-A2BF-67CD269EA9DC}" type="presParOf" srcId="{3900D8F7-477C-4E41-ABBB-4BA0D798D882}" destId="{3C7F8585-1B6F-6D4D-8AEE-A488E6913324}" srcOrd="1" destOrd="0" presId="urn:microsoft.com/office/officeart/2005/8/layout/orgChart1"/>
    <dgm:cxn modelId="{22D3C103-7C0D-E746-B634-D8B75E37CF1F}" type="presParOf" srcId="{694F8575-0659-0643-BD92-56C053B1B42A}" destId="{230EA8F4-D137-C74D-882B-88889A4CA4FF}" srcOrd="1" destOrd="0" presId="urn:microsoft.com/office/officeart/2005/8/layout/orgChart1"/>
    <dgm:cxn modelId="{BF9E349F-90D6-C34B-A718-679A5094B0D0}" type="presParOf" srcId="{694F8575-0659-0643-BD92-56C053B1B42A}" destId="{3565FFCA-5B28-E04B-9A16-D8003A5F1837}" srcOrd="2" destOrd="0" presId="urn:microsoft.com/office/officeart/2005/8/layout/orgChart1"/>
    <dgm:cxn modelId="{79E9802C-F95E-FF4A-BA55-EC9622DD2951}" type="presParOf" srcId="{E39FC0CF-0784-CF47-9E64-9A710F88D38A}" destId="{2AB13228-36C0-3848-8928-D4D2E96E9444}" srcOrd="2" destOrd="0" presId="urn:microsoft.com/office/officeart/2005/8/layout/orgChart1"/>
    <dgm:cxn modelId="{BE5CF05F-C4D9-5F45-8AF6-6D984E3C1054}" type="presParOf" srcId="{B82C2DEE-7385-CC4C-A62E-1BBD7B2E8C94}" destId="{95AFD978-BDC9-D145-AC6A-C2A3FF4B773B}" srcOrd="3" destOrd="0" presId="urn:microsoft.com/office/officeart/2005/8/layout/orgChart1"/>
    <dgm:cxn modelId="{91EA8D72-6116-EF42-A63D-18CF796FB627}" type="presParOf" srcId="{95AFD978-BDC9-D145-AC6A-C2A3FF4B773B}" destId="{06136B7F-C3DD-DA45-9937-0929582531B7}" srcOrd="0" destOrd="0" presId="urn:microsoft.com/office/officeart/2005/8/layout/orgChart1"/>
    <dgm:cxn modelId="{60ADFEE3-5428-1D40-8A48-6221B988E5A4}" type="presParOf" srcId="{06136B7F-C3DD-DA45-9937-0929582531B7}" destId="{112928B9-D438-2442-84C2-F268E0FDE5DF}" srcOrd="0" destOrd="0" presId="urn:microsoft.com/office/officeart/2005/8/layout/orgChart1"/>
    <dgm:cxn modelId="{35C86028-BF5B-4340-99B2-148BE3D9D2A2}" type="presParOf" srcId="{06136B7F-C3DD-DA45-9937-0929582531B7}" destId="{BAC87F94-9D2B-D64E-B1ED-8E34E4C0CBCE}" srcOrd="1" destOrd="0" presId="urn:microsoft.com/office/officeart/2005/8/layout/orgChart1"/>
    <dgm:cxn modelId="{654ED1D7-7388-004C-B056-9EDD38CE3A37}" type="presParOf" srcId="{95AFD978-BDC9-D145-AC6A-C2A3FF4B773B}" destId="{7ADD73AD-07F2-D944-995F-F55CC4200B07}" srcOrd="1" destOrd="0" presId="urn:microsoft.com/office/officeart/2005/8/layout/orgChart1"/>
    <dgm:cxn modelId="{29E23EF4-57EC-3C44-B327-D517C48B15D8}" type="presParOf" srcId="{7ADD73AD-07F2-D944-995F-F55CC4200B07}" destId="{F9FF265E-C83C-514C-9BE6-9F3060440EC4}" srcOrd="0" destOrd="0" presId="urn:microsoft.com/office/officeart/2005/8/layout/orgChart1"/>
    <dgm:cxn modelId="{A95B6233-7024-7841-B8BC-636DD4349B00}" type="presParOf" srcId="{7ADD73AD-07F2-D944-995F-F55CC4200B07}" destId="{F12320AB-420F-EB4E-9A25-D9B76EB114D2}" srcOrd="1" destOrd="0" presId="urn:microsoft.com/office/officeart/2005/8/layout/orgChart1"/>
    <dgm:cxn modelId="{640C24A9-59AE-7143-A8F6-B7659ACBAF8C}" type="presParOf" srcId="{F12320AB-420F-EB4E-9A25-D9B76EB114D2}" destId="{156385AC-91EC-CE44-8AD9-F3F8E5A0D129}" srcOrd="0" destOrd="0" presId="urn:microsoft.com/office/officeart/2005/8/layout/orgChart1"/>
    <dgm:cxn modelId="{E4998218-4B99-FF46-B75F-5430DD4FC07F}" type="presParOf" srcId="{156385AC-91EC-CE44-8AD9-F3F8E5A0D129}" destId="{49C882FF-2BF5-6542-9A09-985BE11A6F3A}" srcOrd="0" destOrd="0" presId="urn:microsoft.com/office/officeart/2005/8/layout/orgChart1"/>
    <dgm:cxn modelId="{8021A5A1-5FBF-4E4C-8058-A452E84B08B5}" type="presParOf" srcId="{156385AC-91EC-CE44-8AD9-F3F8E5A0D129}" destId="{CF0BF662-AF9B-4548-9510-EBEDC9F9257F}" srcOrd="1" destOrd="0" presId="urn:microsoft.com/office/officeart/2005/8/layout/orgChart1"/>
    <dgm:cxn modelId="{17589164-C858-1C46-B8B2-D81A767CDF94}" type="presParOf" srcId="{F12320AB-420F-EB4E-9A25-D9B76EB114D2}" destId="{CEB1A5C3-B6F6-2948-8243-689E635FDCD0}" srcOrd="1" destOrd="0" presId="urn:microsoft.com/office/officeart/2005/8/layout/orgChart1"/>
    <dgm:cxn modelId="{0863016D-3AFD-C444-A606-A27BCEE787E0}" type="presParOf" srcId="{F12320AB-420F-EB4E-9A25-D9B76EB114D2}" destId="{B73F770E-5C72-CE47-A583-9ED4F253218C}" srcOrd="2" destOrd="0" presId="urn:microsoft.com/office/officeart/2005/8/layout/orgChart1"/>
    <dgm:cxn modelId="{6155509B-EBA3-FF45-935E-57A989F8A956}" type="presParOf" srcId="{95AFD978-BDC9-D145-AC6A-C2A3FF4B773B}" destId="{A0FD5F15-EFAA-FD48-9DF0-F2F9C928F300}" srcOrd="2" destOrd="0" presId="urn:microsoft.com/office/officeart/2005/8/layout/orgChart1"/>
    <dgm:cxn modelId="{0D6B0E30-DA89-464A-A7B7-82BE352AE2DF}" type="presParOf" srcId="{B82C2DEE-7385-CC4C-A62E-1BBD7B2E8C94}" destId="{D3B852D8-66D8-E14E-9377-A1BD769EA046}" srcOrd="4" destOrd="0" presId="urn:microsoft.com/office/officeart/2005/8/layout/orgChart1"/>
    <dgm:cxn modelId="{4961E514-0371-DE47-977E-1B0949D62501}" type="presParOf" srcId="{D3B852D8-66D8-E14E-9377-A1BD769EA046}" destId="{D0D5411D-B315-0F43-9D07-1CA3ED0ADE10}" srcOrd="0" destOrd="0" presId="urn:microsoft.com/office/officeart/2005/8/layout/orgChart1"/>
    <dgm:cxn modelId="{6C48398F-EF71-384F-AD05-E30EDB8604A5}" type="presParOf" srcId="{D0D5411D-B315-0F43-9D07-1CA3ED0ADE10}" destId="{BB9C7F77-6D02-DF4B-BE18-67A24D079E81}" srcOrd="0" destOrd="0" presId="urn:microsoft.com/office/officeart/2005/8/layout/orgChart1"/>
    <dgm:cxn modelId="{4F8996ED-2C4A-594B-828C-B756A113E76A}" type="presParOf" srcId="{D0D5411D-B315-0F43-9D07-1CA3ED0ADE10}" destId="{9D43E566-3456-1F44-88D2-39A34F13CDE1}" srcOrd="1" destOrd="0" presId="urn:microsoft.com/office/officeart/2005/8/layout/orgChart1"/>
    <dgm:cxn modelId="{610DA3F2-17B7-F14E-BC53-B90783589458}" type="presParOf" srcId="{D3B852D8-66D8-E14E-9377-A1BD769EA046}" destId="{AEADAF47-942D-9D46-8AFF-EAD50796DBAB}" srcOrd="1" destOrd="0" presId="urn:microsoft.com/office/officeart/2005/8/layout/orgChart1"/>
    <dgm:cxn modelId="{9027F059-7BA9-9B45-AE15-FD1404FE8B4F}" type="presParOf" srcId="{AEADAF47-942D-9D46-8AFF-EAD50796DBAB}" destId="{10854BD8-5904-A24F-B125-634D3948A4D6}" srcOrd="0" destOrd="0" presId="urn:microsoft.com/office/officeart/2005/8/layout/orgChart1"/>
    <dgm:cxn modelId="{DF5DC621-A6FF-EF4B-92FB-1CC549373104}" type="presParOf" srcId="{AEADAF47-942D-9D46-8AFF-EAD50796DBAB}" destId="{6244B5AD-3252-6141-ABEA-F82D1B65673C}" srcOrd="1" destOrd="0" presId="urn:microsoft.com/office/officeart/2005/8/layout/orgChart1"/>
    <dgm:cxn modelId="{D00480AC-A265-1443-BBFD-0F08F5E38D0E}" type="presParOf" srcId="{6244B5AD-3252-6141-ABEA-F82D1B65673C}" destId="{9EB238D5-795C-E845-B0F4-C4A83C95B791}" srcOrd="0" destOrd="0" presId="urn:microsoft.com/office/officeart/2005/8/layout/orgChart1"/>
    <dgm:cxn modelId="{628988D0-FCA1-A34D-B5C1-6D7A3360C94F}" type="presParOf" srcId="{9EB238D5-795C-E845-B0F4-C4A83C95B791}" destId="{5B3C516B-967F-F64B-ADFF-693EBCB3FC06}" srcOrd="0" destOrd="0" presId="urn:microsoft.com/office/officeart/2005/8/layout/orgChart1"/>
    <dgm:cxn modelId="{D50E9D54-8811-5245-AF83-4AFFE6D4DA87}" type="presParOf" srcId="{9EB238D5-795C-E845-B0F4-C4A83C95B791}" destId="{8E1DBCC2-9E4E-BC41-85CF-F49B0DE8841A}" srcOrd="1" destOrd="0" presId="urn:microsoft.com/office/officeart/2005/8/layout/orgChart1"/>
    <dgm:cxn modelId="{F98EC1A3-70D7-F84B-A708-7E7B35AEE3A7}" type="presParOf" srcId="{6244B5AD-3252-6141-ABEA-F82D1B65673C}" destId="{6DDD57AB-6821-C844-8CA5-8D33A0C63A4D}" srcOrd="1" destOrd="0" presId="urn:microsoft.com/office/officeart/2005/8/layout/orgChart1"/>
    <dgm:cxn modelId="{95946E5D-888C-8346-8A7B-CF45BEED8B61}" type="presParOf" srcId="{6244B5AD-3252-6141-ABEA-F82D1B65673C}" destId="{53A194C6-8E60-3941-9CAE-14D9B3D58731}" srcOrd="2" destOrd="0" presId="urn:microsoft.com/office/officeart/2005/8/layout/orgChart1"/>
    <dgm:cxn modelId="{D6F635E9-AFFF-9349-A3E5-E99F39E2D25F}" type="presParOf" srcId="{AEADAF47-942D-9D46-8AFF-EAD50796DBAB}" destId="{4BC3DE89-0147-9144-BC2D-C28A878E35AC}" srcOrd="2" destOrd="0" presId="urn:microsoft.com/office/officeart/2005/8/layout/orgChart1"/>
    <dgm:cxn modelId="{7B77CC77-324B-EC4E-8FD7-48138E33819E}" type="presParOf" srcId="{AEADAF47-942D-9D46-8AFF-EAD50796DBAB}" destId="{6A167566-8E3C-3542-B917-43878CFE6766}" srcOrd="3" destOrd="0" presId="urn:microsoft.com/office/officeart/2005/8/layout/orgChart1"/>
    <dgm:cxn modelId="{2B06FD01-7958-AC4F-BE84-3951A26B374D}" type="presParOf" srcId="{6A167566-8E3C-3542-B917-43878CFE6766}" destId="{F8BF47E2-0938-D544-965F-9C8E5AF97F10}" srcOrd="0" destOrd="0" presId="urn:microsoft.com/office/officeart/2005/8/layout/orgChart1"/>
    <dgm:cxn modelId="{C46094E5-9760-4C40-80AA-F8626DB638AB}" type="presParOf" srcId="{F8BF47E2-0938-D544-965F-9C8E5AF97F10}" destId="{36F9D89D-B21C-D447-990E-17E380AD7DA6}" srcOrd="0" destOrd="0" presId="urn:microsoft.com/office/officeart/2005/8/layout/orgChart1"/>
    <dgm:cxn modelId="{91C1CDCC-EB9E-094A-BF5B-47159B0373F8}" type="presParOf" srcId="{F8BF47E2-0938-D544-965F-9C8E5AF97F10}" destId="{84AE5581-3260-004D-B951-89411EAD27B3}" srcOrd="1" destOrd="0" presId="urn:microsoft.com/office/officeart/2005/8/layout/orgChart1"/>
    <dgm:cxn modelId="{24F63EFE-8B76-5B43-AAB6-84E977FD0788}" type="presParOf" srcId="{6A167566-8E3C-3542-B917-43878CFE6766}" destId="{DE2ACFD1-F8B5-744F-A71A-AA66C78D73EE}" srcOrd="1" destOrd="0" presId="urn:microsoft.com/office/officeart/2005/8/layout/orgChart1"/>
    <dgm:cxn modelId="{4B772D2F-AF8A-EC4E-9D7B-A897468B8DC3}" type="presParOf" srcId="{6A167566-8E3C-3542-B917-43878CFE6766}" destId="{0F56A229-090A-DE48-8301-E412EF3C26D6}" srcOrd="2" destOrd="0" presId="urn:microsoft.com/office/officeart/2005/8/layout/orgChart1"/>
    <dgm:cxn modelId="{5E57744B-55F9-3D48-8945-DF18D420F083}" type="presParOf" srcId="{AEADAF47-942D-9D46-8AFF-EAD50796DBAB}" destId="{206F60A0-09E5-0549-99DD-30F7A7664ECD}" srcOrd="4" destOrd="0" presId="urn:microsoft.com/office/officeart/2005/8/layout/orgChart1"/>
    <dgm:cxn modelId="{E729A158-3F5F-A045-83C6-B8905E78C516}" type="presParOf" srcId="{AEADAF47-942D-9D46-8AFF-EAD50796DBAB}" destId="{13280801-31CF-414F-85CD-67B5D0C54952}" srcOrd="5" destOrd="0" presId="urn:microsoft.com/office/officeart/2005/8/layout/orgChart1"/>
    <dgm:cxn modelId="{27502A14-9D10-9848-AFD1-9DF29B508764}" type="presParOf" srcId="{13280801-31CF-414F-85CD-67B5D0C54952}" destId="{9495E28B-9194-564D-AC3C-EE90E4D03134}" srcOrd="0" destOrd="0" presId="urn:microsoft.com/office/officeart/2005/8/layout/orgChart1"/>
    <dgm:cxn modelId="{1FB19587-4794-074F-8946-D390DC23763E}" type="presParOf" srcId="{9495E28B-9194-564D-AC3C-EE90E4D03134}" destId="{3D47B515-D514-154F-95CF-545301249BBD}" srcOrd="0" destOrd="0" presId="urn:microsoft.com/office/officeart/2005/8/layout/orgChart1"/>
    <dgm:cxn modelId="{2A1C457A-3C0C-4449-BD8C-FA3989C3D08D}" type="presParOf" srcId="{9495E28B-9194-564D-AC3C-EE90E4D03134}" destId="{33A102D3-EEE1-CE4F-9ED7-D49FBFE597CF}" srcOrd="1" destOrd="0" presId="urn:microsoft.com/office/officeart/2005/8/layout/orgChart1"/>
    <dgm:cxn modelId="{FEFB4065-75AC-D943-948D-B8F6B39612F9}" type="presParOf" srcId="{13280801-31CF-414F-85CD-67B5D0C54952}" destId="{A364EEEC-AABC-0D44-BB1D-B6E6B103B59C}" srcOrd="1" destOrd="0" presId="urn:microsoft.com/office/officeart/2005/8/layout/orgChart1"/>
    <dgm:cxn modelId="{A0C3DF27-41FD-2D45-A46C-791DC333B3B2}" type="presParOf" srcId="{13280801-31CF-414F-85CD-67B5D0C54952}" destId="{480AB5C5-994F-EA44-A1D5-7BB5002836BE}" srcOrd="2" destOrd="0" presId="urn:microsoft.com/office/officeart/2005/8/layout/orgChart1"/>
    <dgm:cxn modelId="{709AA2B9-0F5B-4F4F-BA33-04C2264C6554}" type="presParOf" srcId="{AEADAF47-942D-9D46-8AFF-EAD50796DBAB}" destId="{FE985985-6236-DA46-881F-2E68969B76E4}" srcOrd="6" destOrd="0" presId="urn:microsoft.com/office/officeart/2005/8/layout/orgChart1"/>
    <dgm:cxn modelId="{B31C9445-E24E-6448-8BE3-246E4DB4319D}" type="presParOf" srcId="{AEADAF47-942D-9D46-8AFF-EAD50796DBAB}" destId="{8AD4EEE8-F474-D34B-9B98-718D15F96DDE}" srcOrd="7" destOrd="0" presId="urn:microsoft.com/office/officeart/2005/8/layout/orgChart1"/>
    <dgm:cxn modelId="{DD0B64A8-D7D2-FD4D-9D8B-E2D8C0673FE6}" type="presParOf" srcId="{8AD4EEE8-F474-D34B-9B98-718D15F96DDE}" destId="{15C32D26-2312-CC45-BE84-CD88EC300F40}" srcOrd="0" destOrd="0" presId="urn:microsoft.com/office/officeart/2005/8/layout/orgChart1"/>
    <dgm:cxn modelId="{77A40F74-219C-B24F-BADB-623850734178}" type="presParOf" srcId="{15C32D26-2312-CC45-BE84-CD88EC300F40}" destId="{E81F0885-5843-C949-8FAE-033BB4ACCD16}" srcOrd="0" destOrd="0" presId="urn:microsoft.com/office/officeart/2005/8/layout/orgChart1"/>
    <dgm:cxn modelId="{71949AA3-8CBF-9548-8483-417173EFC1D2}" type="presParOf" srcId="{15C32D26-2312-CC45-BE84-CD88EC300F40}" destId="{7C35AFAF-0948-5C47-8889-19958E5AA41F}" srcOrd="1" destOrd="0" presId="urn:microsoft.com/office/officeart/2005/8/layout/orgChart1"/>
    <dgm:cxn modelId="{C6B623CB-835C-B440-8D5F-EF5D864C5E63}" type="presParOf" srcId="{8AD4EEE8-F474-D34B-9B98-718D15F96DDE}" destId="{EF809308-45BF-1842-95BE-EC64D6D8F250}" srcOrd="1" destOrd="0" presId="urn:microsoft.com/office/officeart/2005/8/layout/orgChart1"/>
    <dgm:cxn modelId="{C078D08F-5879-9941-B486-892812AEF3F7}" type="presParOf" srcId="{8AD4EEE8-F474-D34B-9B98-718D15F96DDE}" destId="{7BF19402-E27D-0A47-91C3-5A1883CD06BB}" srcOrd="2" destOrd="0" presId="urn:microsoft.com/office/officeart/2005/8/layout/orgChart1"/>
    <dgm:cxn modelId="{B6CF2B19-0FFC-1648-BBB0-627EAB48B576}" type="presParOf" srcId="{D3B852D8-66D8-E14E-9377-A1BD769EA046}" destId="{F1C08E1D-4E5C-BC41-8F07-53FE86CBF3C8}" srcOrd="2" destOrd="0" presId="urn:microsoft.com/office/officeart/2005/8/layout/orgChart1"/>
    <dgm:cxn modelId="{4804B59B-F3B0-DA4F-8A32-977ED7E5EBFD}" type="presParOf" srcId="{B82C2DEE-7385-CC4C-A62E-1BBD7B2E8C94}" destId="{72FF72FC-C30F-AE46-9FC1-EB68F4483134}" srcOrd="5" destOrd="0" presId="urn:microsoft.com/office/officeart/2005/8/layout/orgChart1"/>
    <dgm:cxn modelId="{C7DBEB2A-8DF0-994E-942E-D504768A04A2}" type="presParOf" srcId="{72FF72FC-C30F-AE46-9FC1-EB68F4483134}" destId="{068AC6FD-3248-9D4F-AF7B-9A5ACEA1D73D}" srcOrd="0" destOrd="0" presId="urn:microsoft.com/office/officeart/2005/8/layout/orgChart1"/>
    <dgm:cxn modelId="{456F7460-A1C5-8641-BADF-43339A00A800}" type="presParOf" srcId="{068AC6FD-3248-9D4F-AF7B-9A5ACEA1D73D}" destId="{0698E32F-2721-6F43-8C83-282A701851E3}" srcOrd="0" destOrd="0" presId="urn:microsoft.com/office/officeart/2005/8/layout/orgChart1"/>
    <dgm:cxn modelId="{FF8DBE23-0A03-EF42-8E4D-E3DE05742231}" type="presParOf" srcId="{068AC6FD-3248-9D4F-AF7B-9A5ACEA1D73D}" destId="{3954B402-2F54-DF4D-977E-2941F3E1A39A}" srcOrd="1" destOrd="0" presId="urn:microsoft.com/office/officeart/2005/8/layout/orgChart1"/>
    <dgm:cxn modelId="{87CE4035-E9B5-D64D-92CF-5D03DCAD4EB3}" type="presParOf" srcId="{72FF72FC-C30F-AE46-9FC1-EB68F4483134}" destId="{86771D2D-6441-8D47-A04C-1ED349C5F652}" srcOrd="1" destOrd="0" presId="urn:microsoft.com/office/officeart/2005/8/layout/orgChart1"/>
    <dgm:cxn modelId="{1EC21C51-2F22-6B4F-9227-E884254C61A1}" type="presParOf" srcId="{86771D2D-6441-8D47-A04C-1ED349C5F652}" destId="{A7AEA30E-4EA5-9345-A85F-B4744267CB71}" srcOrd="0" destOrd="0" presId="urn:microsoft.com/office/officeart/2005/8/layout/orgChart1"/>
    <dgm:cxn modelId="{2171F4EE-98DA-A74E-BFB0-ECD9DD25B091}" type="presParOf" srcId="{86771D2D-6441-8D47-A04C-1ED349C5F652}" destId="{D9B857FC-19B3-F640-BB4A-7AFEF3D0C8FD}" srcOrd="1" destOrd="0" presId="urn:microsoft.com/office/officeart/2005/8/layout/orgChart1"/>
    <dgm:cxn modelId="{4E50B142-DED9-4649-84BE-FA01D9D35C1B}" type="presParOf" srcId="{D9B857FC-19B3-F640-BB4A-7AFEF3D0C8FD}" destId="{7241BD59-BD39-FD48-BEA6-C0F6F9BFD732}" srcOrd="0" destOrd="0" presId="urn:microsoft.com/office/officeart/2005/8/layout/orgChart1"/>
    <dgm:cxn modelId="{CBBDB0AA-1D01-2540-AB5B-F1D50A55519D}" type="presParOf" srcId="{7241BD59-BD39-FD48-BEA6-C0F6F9BFD732}" destId="{C08F318C-08F7-C841-9D70-BE478586B073}" srcOrd="0" destOrd="0" presId="urn:microsoft.com/office/officeart/2005/8/layout/orgChart1"/>
    <dgm:cxn modelId="{C2CCF534-0AFC-4D43-967C-4EAA4FBC499C}" type="presParOf" srcId="{7241BD59-BD39-FD48-BEA6-C0F6F9BFD732}" destId="{53B046BE-DAFF-B140-9B80-0FE6F8D9D968}" srcOrd="1" destOrd="0" presId="urn:microsoft.com/office/officeart/2005/8/layout/orgChart1"/>
    <dgm:cxn modelId="{8E563B10-51AD-DA4C-BB7C-4DC59A74C44E}" type="presParOf" srcId="{D9B857FC-19B3-F640-BB4A-7AFEF3D0C8FD}" destId="{8D9F7AC9-823C-9F4D-A04D-53AD7FAF634D}" srcOrd="1" destOrd="0" presId="urn:microsoft.com/office/officeart/2005/8/layout/orgChart1"/>
    <dgm:cxn modelId="{D9BCD185-4B4E-894B-8A23-A4CDB5111853}" type="presParOf" srcId="{D9B857FC-19B3-F640-BB4A-7AFEF3D0C8FD}" destId="{F60AE04A-6C69-F547-AAE5-372DE49AEC19}" srcOrd="2" destOrd="0" presId="urn:microsoft.com/office/officeart/2005/8/layout/orgChart1"/>
    <dgm:cxn modelId="{2B438AA9-5BE5-2C42-8AFD-162970670004}" type="presParOf" srcId="{86771D2D-6441-8D47-A04C-1ED349C5F652}" destId="{0C9A436B-7090-E44B-A138-15434E7AD18F}" srcOrd="2" destOrd="0" presId="urn:microsoft.com/office/officeart/2005/8/layout/orgChart1"/>
    <dgm:cxn modelId="{B449DE71-D2FC-EC49-8105-31B3AF853EDF}" type="presParOf" srcId="{86771D2D-6441-8D47-A04C-1ED349C5F652}" destId="{76BF20B2-1B00-9943-AA86-46D1F0643721}" srcOrd="3" destOrd="0" presId="urn:microsoft.com/office/officeart/2005/8/layout/orgChart1"/>
    <dgm:cxn modelId="{2B4314A7-409F-AF42-BCAF-8C2DE914F546}" type="presParOf" srcId="{76BF20B2-1B00-9943-AA86-46D1F0643721}" destId="{E0975673-A468-B84D-A724-E01DAFB343EF}" srcOrd="0" destOrd="0" presId="urn:microsoft.com/office/officeart/2005/8/layout/orgChart1"/>
    <dgm:cxn modelId="{7DD3F21B-1594-CA4F-9321-B0DC051EB602}" type="presParOf" srcId="{E0975673-A468-B84D-A724-E01DAFB343EF}" destId="{02EB4D7C-C106-4A44-9148-ED4E5D77B2DA}" srcOrd="0" destOrd="0" presId="urn:microsoft.com/office/officeart/2005/8/layout/orgChart1"/>
    <dgm:cxn modelId="{83A46F86-B146-4446-A723-CFD4C6D555F0}" type="presParOf" srcId="{E0975673-A468-B84D-A724-E01DAFB343EF}" destId="{DA221208-3CA0-C843-AA03-71138186F4B9}" srcOrd="1" destOrd="0" presId="urn:microsoft.com/office/officeart/2005/8/layout/orgChart1"/>
    <dgm:cxn modelId="{09B01F68-4927-D54D-B08E-7F062BA316A9}" type="presParOf" srcId="{76BF20B2-1B00-9943-AA86-46D1F0643721}" destId="{1A05C18B-9FDC-764F-B723-1B08F965FB14}" srcOrd="1" destOrd="0" presId="urn:microsoft.com/office/officeart/2005/8/layout/orgChart1"/>
    <dgm:cxn modelId="{1DE7780A-EAB1-4744-8C16-C938142FB215}" type="presParOf" srcId="{76BF20B2-1B00-9943-AA86-46D1F0643721}" destId="{A5B656A9-FF41-E049-A001-BD7802004D16}" srcOrd="2" destOrd="0" presId="urn:microsoft.com/office/officeart/2005/8/layout/orgChart1"/>
    <dgm:cxn modelId="{BED61FA8-E0B5-F441-8C5D-D1715469AC76}" type="presParOf" srcId="{86771D2D-6441-8D47-A04C-1ED349C5F652}" destId="{9BE72B7F-9BC9-3F41-99E2-330F9751739A}" srcOrd="4" destOrd="0" presId="urn:microsoft.com/office/officeart/2005/8/layout/orgChart1"/>
    <dgm:cxn modelId="{6078E3AE-B820-EB45-BED8-F4541B932D9A}" type="presParOf" srcId="{86771D2D-6441-8D47-A04C-1ED349C5F652}" destId="{2E317714-55B1-8A4C-9BC1-089CCA474A25}" srcOrd="5" destOrd="0" presId="urn:microsoft.com/office/officeart/2005/8/layout/orgChart1"/>
    <dgm:cxn modelId="{296FB542-28D1-D04D-BD11-5F178DC687AD}" type="presParOf" srcId="{2E317714-55B1-8A4C-9BC1-089CCA474A25}" destId="{22C9F57E-2DCA-C449-9DFD-B706EBF985D2}" srcOrd="0" destOrd="0" presId="urn:microsoft.com/office/officeart/2005/8/layout/orgChart1"/>
    <dgm:cxn modelId="{7ED9DEE5-1850-4F47-A91D-7D18BFA9A3E8}" type="presParOf" srcId="{22C9F57E-2DCA-C449-9DFD-B706EBF985D2}" destId="{946F3643-80E9-2B4C-B541-DE1861373403}" srcOrd="0" destOrd="0" presId="urn:microsoft.com/office/officeart/2005/8/layout/orgChart1"/>
    <dgm:cxn modelId="{94F7D446-ABC0-4F45-9784-B0F9C7F442E5}" type="presParOf" srcId="{22C9F57E-2DCA-C449-9DFD-B706EBF985D2}" destId="{1C044EB3-5E78-A74C-BC36-ED53BC28E9F4}" srcOrd="1" destOrd="0" presId="urn:microsoft.com/office/officeart/2005/8/layout/orgChart1"/>
    <dgm:cxn modelId="{466D1553-73BD-FC4D-AB38-731711D809EC}" type="presParOf" srcId="{2E317714-55B1-8A4C-9BC1-089CCA474A25}" destId="{1638C7D7-0326-F24C-94EC-DB408B1A4C87}" srcOrd="1" destOrd="0" presId="urn:microsoft.com/office/officeart/2005/8/layout/orgChart1"/>
    <dgm:cxn modelId="{ED560105-9B95-974C-983C-9D72D49DD678}" type="presParOf" srcId="{2E317714-55B1-8A4C-9BC1-089CCA474A25}" destId="{9409B20C-9823-4A42-86A2-911264AE8CF2}" srcOrd="2" destOrd="0" presId="urn:microsoft.com/office/officeart/2005/8/layout/orgChart1"/>
    <dgm:cxn modelId="{A25C289E-2897-FA4F-8F7D-CEB49A44D2EA}" type="presParOf" srcId="{86771D2D-6441-8D47-A04C-1ED349C5F652}" destId="{46957F01-6497-5148-B889-3042AE1716BD}" srcOrd="6" destOrd="0" presId="urn:microsoft.com/office/officeart/2005/8/layout/orgChart1"/>
    <dgm:cxn modelId="{429D0091-FA77-9A4A-BCCD-ED0ED841F467}" type="presParOf" srcId="{86771D2D-6441-8D47-A04C-1ED349C5F652}" destId="{1B9096A1-C1A6-9E49-BC9D-0ABC53237E85}" srcOrd="7" destOrd="0" presId="urn:microsoft.com/office/officeart/2005/8/layout/orgChart1"/>
    <dgm:cxn modelId="{E2919C29-20C6-A444-805A-1C5E4FED1B1D}" type="presParOf" srcId="{1B9096A1-C1A6-9E49-BC9D-0ABC53237E85}" destId="{831A31EF-F030-5F41-B849-FD6B52D38E85}" srcOrd="0" destOrd="0" presId="urn:microsoft.com/office/officeart/2005/8/layout/orgChart1"/>
    <dgm:cxn modelId="{61C8AFA9-AC4D-E54E-851F-7D1D898788BD}" type="presParOf" srcId="{831A31EF-F030-5F41-B849-FD6B52D38E85}" destId="{A4347C02-118D-EB47-AED8-18AA65922367}" srcOrd="0" destOrd="0" presId="urn:microsoft.com/office/officeart/2005/8/layout/orgChart1"/>
    <dgm:cxn modelId="{5B2DDED2-F51B-E74E-8F8F-1282E567DAA6}" type="presParOf" srcId="{831A31EF-F030-5F41-B849-FD6B52D38E85}" destId="{28ECACE1-5889-1247-AC01-7BFD7FC688F6}" srcOrd="1" destOrd="0" presId="urn:microsoft.com/office/officeart/2005/8/layout/orgChart1"/>
    <dgm:cxn modelId="{E9F6CF03-1820-6E48-941A-2B64A8758E0B}" type="presParOf" srcId="{1B9096A1-C1A6-9E49-BC9D-0ABC53237E85}" destId="{6266539A-98FF-3048-9494-2903B2E03E67}" srcOrd="1" destOrd="0" presId="urn:microsoft.com/office/officeart/2005/8/layout/orgChart1"/>
    <dgm:cxn modelId="{2CC603C9-4662-414F-83DD-C02D021CEE7A}" type="presParOf" srcId="{1B9096A1-C1A6-9E49-BC9D-0ABC53237E85}" destId="{A9BFE1F3-1932-1B4E-B843-9831DB463F03}" srcOrd="2" destOrd="0" presId="urn:microsoft.com/office/officeart/2005/8/layout/orgChart1"/>
    <dgm:cxn modelId="{09A8EF51-45A1-994D-97D4-B9B661E54896}" type="presParOf" srcId="{72FF72FC-C30F-AE46-9FC1-EB68F4483134}" destId="{5694030E-6126-8F4D-91BB-188E8D46E9E1}" srcOrd="2" destOrd="0" presId="urn:microsoft.com/office/officeart/2005/8/layout/orgChart1"/>
    <dgm:cxn modelId="{4E1C7059-84B4-2E41-B079-3673A7CA6862}" type="presParOf" srcId="{B82C2DEE-7385-CC4C-A62E-1BBD7B2E8C94}" destId="{7D93942B-748B-4641-9D10-23EBD5DA914C}" srcOrd="6" destOrd="0" presId="urn:microsoft.com/office/officeart/2005/8/layout/orgChart1"/>
    <dgm:cxn modelId="{C6A8C29A-4E3C-5045-9CFC-09BB40B10C59}" type="presParOf" srcId="{7D93942B-748B-4641-9D10-23EBD5DA914C}" destId="{125AFE79-2F67-EB40-9E2E-353C40BAECBE}" srcOrd="0" destOrd="0" presId="urn:microsoft.com/office/officeart/2005/8/layout/orgChart1"/>
    <dgm:cxn modelId="{46A12EED-646B-3E43-9CA7-1F97D228D261}" type="presParOf" srcId="{125AFE79-2F67-EB40-9E2E-353C40BAECBE}" destId="{546296DC-ED5B-DE44-B659-1F2402BAAAB5}" srcOrd="0" destOrd="0" presId="urn:microsoft.com/office/officeart/2005/8/layout/orgChart1"/>
    <dgm:cxn modelId="{7A73BCAA-42CA-5E46-A61C-854E66A36150}" type="presParOf" srcId="{125AFE79-2F67-EB40-9E2E-353C40BAECBE}" destId="{DFFDC0ED-E368-934A-AB0A-129EBF2C32F7}" srcOrd="1" destOrd="0" presId="urn:microsoft.com/office/officeart/2005/8/layout/orgChart1"/>
    <dgm:cxn modelId="{76DA60EC-4C51-324D-9BA4-B588777FFC6B}" type="presParOf" srcId="{7D93942B-748B-4641-9D10-23EBD5DA914C}" destId="{7CC77C15-195A-8B43-81A6-9696B1495E1E}" srcOrd="1" destOrd="0" presId="urn:microsoft.com/office/officeart/2005/8/layout/orgChart1"/>
    <dgm:cxn modelId="{90F40931-A9CF-8B4D-A0E9-55AEE024173B}" type="presParOf" srcId="{7CC77C15-195A-8B43-81A6-9696B1495E1E}" destId="{B4A35542-4D7B-3B44-974A-10C23284952B}" srcOrd="0" destOrd="0" presId="urn:microsoft.com/office/officeart/2005/8/layout/orgChart1"/>
    <dgm:cxn modelId="{7AFD1434-DF45-2E49-B3AE-29BBE38FFB35}" type="presParOf" srcId="{7CC77C15-195A-8B43-81A6-9696B1495E1E}" destId="{E929D2C3-AF48-DF46-8FF1-333F2D461725}" srcOrd="1" destOrd="0" presId="urn:microsoft.com/office/officeart/2005/8/layout/orgChart1"/>
    <dgm:cxn modelId="{1619F088-D7F8-F144-BF52-503D0AF1BBE7}" type="presParOf" srcId="{E929D2C3-AF48-DF46-8FF1-333F2D461725}" destId="{1A165B8E-C13F-B044-8695-1220F14903F1}" srcOrd="0" destOrd="0" presId="urn:microsoft.com/office/officeart/2005/8/layout/orgChart1"/>
    <dgm:cxn modelId="{E845C45E-D063-7F45-AD4B-260449DC7387}" type="presParOf" srcId="{1A165B8E-C13F-B044-8695-1220F14903F1}" destId="{61C41177-9693-5444-8684-9A9EA5206E17}" srcOrd="0" destOrd="0" presId="urn:microsoft.com/office/officeart/2005/8/layout/orgChart1"/>
    <dgm:cxn modelId="{EC1B032E-BC8B-D341-9863-975E717CFD0B}" type="presParOf" srcId="{1A165B8E-C13F-B044-8695-1220F14903F1}" destId="{12AFADF8-9A25-8142-9173-4FAEAE32C6CF}" srcOrd="1" destOrd="0" presId="urn:microsoft.com/office/officeart/2005/8/layout/orgChart1"/>
    <dgm:cxn modelId="{97D60993-44C6-0D42-B6A5-0C17C4C9DA06}" type="presParOf" srcId="{E929D2C3-AF48-DF46-8FF1-333F2D461725}" destId="{31336D62-D5C5-8D42-97F0-DFCE52405E7A}" srcOrd="1" destOrd="0" presId="urn:microsoft.com/office/officeart/2005/8/layout/orgChart1"/>
    <dgm:cxn modelId="{AAFA0055-A834-3747-B01B-8B581708A968}" type="presParOf" srcId="{E929D2C3-AF48-DF46-8FF1-333F2D461725}" destId="{53F1CBD9-4E79-1641-8794-2EE87F3D1153}" srcOrd="2" destOrd="0" presId="urn:microsoft.com/office/officeart/2005/8/layout/orgChart1"/>
    <dgm:cxn modelId="{57F48774-60A7-D74F-8BD9-C3A37F9AEC54}" type="presParOf" srcId="{7CC77C15-195A-8B43-81A6-9696B1495E1E}" destId="{CFF8C743-2455-A541-B21F-18930241D999}" srcOrd="2" destOrd="0" presId="urn:microsoft.com/office/officeart/2005/8/layout/orgChart1"/>
    <dgm:cxn modelId="{AFF63F98-AA76-D048-8971-E34E7A1CF9AF}" type="presParOf" srcId="{7CC77C15-195A-8B43-81A6-9696B1495E1E}" destId="{2B0AC2C5-24CF-CD45-9A06-7FAAFB0BABAE}" srcOrd="3" destOrd="0" presId="urn:microsoft.com/office/officeart/2005/8/layout/orgChart1"/>
    <dgm:cxn modelId="{1C549CD5-FFD5-8E43-9710-1AAAE81CEC04}" type="presParOf" srcId="{2B0AC2C5-24CF-CD45-9A06-7FAAFB0BABAE}" destId="{E59B9AA3-D5BA-0544-A3A6-616B9DE7B0A0}" srcOrd="0" destOrd="0" presId="urn:microsoft.com/office/officeart/2005/8/layout/orgChart1"/>
    <dgm:cxn modelId="{3CEC1B2E-B01F-264F-A5F1-DBDF6D55FE49}" type="presParOf" srcId="{E59B9AA3-D5BA-0544-A3A6-616B9DE7B0A0}" destId="{E462384C-8899-5F46-814D-5B35177A158F}" srcOrd="0" destOrd="0" presId="urn:microsoft.com/office/officeart/2005/8/layout/orgChart1"/>
    <dgm:cxn modelId="{AAE7AA38-2C3C-1A4F-B5A5-2AB4D871E060}" type="presParOf" srcId="{E59B9AA3-D5BA-0544-A3A6-616B9DE7B0A0}" destId="{7AAFEDBB-DD4D-DD4B-A950-298487F7D2CA}" srcOrd="1" destOrd="0" presId="urn:microsoft.com/office/officeart/2005/8/layout/orgChart1"/>
    <dgm:cxn modelId="{CCBDE660-8E52-3F4A-BF80-C4C28B83EFBA}" type="presParOf" srcId="{2B0AC2C5-24CF-CD45-9A06-7FAAFB0BABAE}" destId="{8CF77D3D-EF13-334F-9BE8-55E5728E82BC}" srcOrd="1" destOrd="0" presId="urn:microsoft.com/office/officeart/2005/8/layout/orgChart1"/>
    <dgm:cxn modelId="{B96C4F41-9108-3641-9EC7-09A8550F4950}" type="presParOf" srcId="{2B0AC2C5-24CF-CD45-9A06-7FAAFB0BABAE}" destId="{00681D57-4D33-DD43-8BC1-F2FBC1FAD7FD}" srcOrd="2" destOrd="0" presId="urn:microsoft.com/office/officeart/2005/8/layout/orgChart1"/>
    <dgm:cxn modelId="{4589413D-7FCB-C649-9891-734F7B995996}" type="presParOf" srcId="{7CC77C15-195A-8B43-81A6-9696B1495E1E}" destId="{AE6E722F-36DF-404F-BA80-DD3ED7698889}" srcOrd="4" destOrd="0" presId="urn:microsoft.com/office/officeart/2005/8/layout/orgChart1"/>
    <dgm:cxn modelId="{BACAE931-3F5B-214E-9902-4583D5D9597B}" type="presParOf" srcId="{7CC77C15-195A-8B43-81A6-9696B1495E1E}" destId="{BFA8A3BE-726F-AE4E-A190-448874BFE743}" srcOrd="5" destOrd="0" presId="urn:microsoft.com/office/officeart/2005/8/layout/orgChart1"/>
    <dgm:cxn modelId="{DD1BB7E0-AA04-4848-9C6D-B8866EE81A05}" type="presParOf" srcId="{BFA8A3BE-726F-AE4E-A190-448874BFE743}" destId="{D60D2FC4-2878-DE43-8474-58EAAA6C49ED}" srcOrd="0" destOrd="0" presId="urn:microsoft.com/office/officeart/2005/8/layout/orgChart1"/>
    <dgm:cxn modelId="{549F81D8-89CE-384B-9815-9350E60CB281}" type="presParOf" srcId="{D60D2FC4-2878-DE43-8474-58EAAA6C49ED}" destId="{0794DD3A-F30D-A542-BB3B-DADA8F5D36FF}" srcOrd="0" destOrd="0" presId="urn:microsoft.com/office/officeart/2005/8/layout/orgChart1"/>
    <dgm:cxn modelId="{0E9089D3-E465-9642-92AA-8DCDB0319640}" type="presParOf" srcId="{D60D2FC4-2878-DE43-8474-58EAAA6C49ED}" destId="{113A926C-A39E-1649-9204-47CB87FA87C2}" srcOrd="1" destOrd="0" presId="urn:microsoft.com/office/officeart/2005/8/layout/orgChart1"/>
    <dgm:cxn modelId="{60FFEDA5-935B-414A-9558-05F0C4FBB5F0}" type="presParOf" srcId="{BFA8A3BE-726F-AE4E-A190-448874BFE743}" destId="{7321B6A2-1014-2C40-8FF0-61A71673CEA5}" srcOrd="1" destOrd="0" presId="urn:microsoft.com/office/officeart/2005/8/layout/orgChart1"/>
    <dgm:cxn modelId="{C99BD63C-8A9F-AB42-BBC4-3661D9E428A0}" type="presParOf" srcId="{BFA8A3BE-726F-AE4E-A190-448874BFE743}" destId="{3A93C5A0-D36C-F649-ABA5-EDFE9930F7DF}" srcOrd="2" destOrd="0" presId="urn:microsoft.com/office/officeart/2005/8/layout/orgChart1"/>
    <dgm:cxn modelId="{9E64749A-D322-AF41-BD8F-D73F93C670B8}" type="presParOf" srcId="{7D93942B-748B-4641-9D10-23EBD5DA914C}" destId="{6197800C-8E75-4C48-BED2-2C0B13F730A8}" srcOrd="2" destOrd="0" presId="urn:microsoft.com/office/officeart/2005/8/layout/orgChart1"/>
    <dgm:cxn modelId="{990B4DB1-2C4A-9C4C-9F5C-73046D031C3F}" type="presParOf" srcId="{B82C2DEE-7385-CC4C-A62E-1BBD7B2E8C94}" destId="{E53C6BBA-68DD-BA43-92BF-7A174795275F}" srcOrd="7" destOrd="0" presId="urn:microsoft.com/office/officeart/2005/8/layout/orgChart1"/>
    <dgm:cxn modelId="{2B2A13DF-9865-2140-8685-7BA074D8FEDF}" type="presParOf" srcId="{E53C6BBA-68DD-BA43-92BF-7A174795275F}" destId="{384E4F84-C466-234A-B343-9238B631479F}" srcOrd="0" destOrd="0" presId="urn:microsoft.com/office/officeart/2005/8/layout/orgChart1"/>
    <dgm:cxn modelId="{91077152-144B-F743-82F9-AEF251ACADC0}" type="presParOf" srcId="{384E4F84-C466-234A-B343-9238B631479F}" destId="{10D5E007-250B-894C-865C-22B6B828AB75}" srcOrd="0" destOrd="0" presId="urn:microsoft.com/office/officeart/2005/8/layout/orgChart1"/>
    <dgm:cxn modelId="{C9D61E2E-A21B-2F49-9BA3-2B58072B3EE5}" type="presParOf" srcId="{384E4F84-C466-234A-B343-9238B631479F}" destId="{44B208BD-465E-0040-8043-C341A410EAA8}" srcOrd="1" destOrd="0" presId="urn:microsoft.com/office/officeart/2005/8/layout/orgChart1"/>
    <dgm:cxn modelId="{9F1D0011-9609-A546-8950-4A508D25185C}" type="presParOf" srcId="{E53C6BBA-68DD-BA43-92BF-7A174795275F}" destId="{BBF81BC8-9B91-D14F-A7F4-72751366FAB3}" srcOrd="1" destOrd="0" presId="urn:microsoft.com/office/officeart/2005/8/layout/orgChart1"/>
    <dgm:cxn modelId="{4A56177E-91DF-1341-ADFB-FC9EB1B76DFA}" type="presParOf" srcId="{BBF81BC8-9B91-D14F-A7F4-72751366FAB3}" destId="{439A14A4-37CF-3A49-94D5-C7410E97FDFD}" srcOrd="0" destOrd="0" presId="urn:microsoft.com/office/officeart/2005/8/layout/orgChart1"/>
    <dgm:cxn modelId="{09BC59D3-CA28-004A-A465-A62D7D48B315}" type="presParOf" srcId="{BBF81BC8-9B91-D14F-A7F4-72751366FAB3}" destId="{CC9BB5A6-2AF0-974F-8A54-F205E55C47E9}" srcOrd="1" destOrd="0" presId="urn:microsoft.com/office/officeart/2005/8/layout/orgChart1"/>
    <dgm:cxn modelId="{BCC3C2F5-C338-E648-8025-7CF7652CD28F}" type="presParOf" srcId="{CC9BB5A6-2AF0-974F-8A54-F205E55C47E9}" destId="{E04C567D-AF16-D147-992B-1A514BDBF54E}" srcOrd="0" destOrd="0" presId="urn:microsoft.com/office/officeart/2005/8/layout/orgChart1"/>
    <dgm:cxn modelId="{EBDE70BA-EE4A-5943-9D54-EFEE88D04A4A}" type="presParOf" srcId="{E04C567D-AF16-D147-992B-1A514BDBF54E}" destId="{3FE02EED-8B51-E645-B9C7-7B570934061B}" srcOrd="0" destOrd="0" presId="urn:microsoft.com/office/officeart/2005/8/layout/orgChart1"/>
    <dgm:cxn modelId="{6708D2AC-7D29-AD48-BDBD-53FDB5B67DDA}" type="presParOf" srcId="{E04C567D-AF16-D147-992B-1A514BDBF54E}" destId="{F4E304A6-11DA-8248-A17E-5F69B0117DEA}" srcOrd="1" destOrd="0" presId="urn:microsoft.com/office/officeart/2005/8/layout/orgChart1"/>
    <dgm:cxn modelId="{7286C823-FC24-B245-BD3C-BF1E948FD184}" type="presParOf" srcId="{CC9BB5A6-2AF0-974F-8A54-F205E55C47E9}" destId="{FAF51AA7-BF49-324F-8E1B-BDABE274C88B}" srcOrd="1" destOrd="0" presId="urn:microsoft.com/office/officeart/2005/8/layout/orgChart1"/>
    <dgm:cxn modelId="{41330D2E-D717-334E-9C68-E53BCEFDA2C6}" type="presParOf" srcId="{FAF51AA7-BF49-324F-8E1B-BDABE274C88B}" destId="{786883F5-C434-1043-A1DC-27E42EF36F55}" srcOrd="0" destOrd="0" presId="urn:microsoft.com/office/officeart/2005/8/layout/orgChart1"/>
    <dgm:cxn modelId="{94675FBE-4C9D-374F-A21B-DBC3AF3355D7}" type="presParOf" srcId="{FAF51AA7-BF49-324F-8E1B-BDABE274C88B}" destId="{62E31F47-ADC5-C348-85C8-44745ABA1A16}" srcOrd="1" destOrd="0" presId="urn:microsoft.com/office/officeart/2005/8/layout/orgChart1"/>
    <dgm:cxn modelId="{16B798C1-1DF1-9B47-8741-39CB254EBD86}" type="presParOf" srcId="{62E31F47-ADC5-C348-85C8-44745ABA1A16}" destId="{50E7F97F-46E6-0643-9FA2-3D17B36C49BF}" srcOrd="0" destOrd="0" presId="urn:microsoft.com/office/officeart/2005/8/layout/orgChart1"/>
    <dgm:cxn modelId="{413E3B80-500D-8B48-8B84-387A7DE63726}" type="presParOf" srcId="{50E7F97F-46E6-0643-9FA2-3D17B36C49BF}" destId="{30DF6415-88D4-6E46-B17D-4A4AB0798EEC}" srcOrd="0" destOrd="0" presId="urn:microsoft.com/office/officeart/2005/8/layout/orgChart1"/>
    <dgm:cxn modelId="{FE85F249-411B-BA4F-BAE5-65D39E8F2781}" type="presParOf" srcId="{50E7F97F-46E6-0643-9FA2-3D17B36C49BF}" destId="{353D76C6-C7C5-5F44-9CA5-E9FE187C6121}" srcOrd="1" destOrd="0" presId="urn:microsoft.com/office/officeart/2005/8/layout/orgChart1"/>
    <dgm:cxn modelId="{2A31A272-F7F0-0742-8F9C-E0EEAAD95E3D}" type="presParOf" srcId="{62E31F47-ADC5-C348-85C8-44745ABA1A16}" destId="{07640865-5B13-B44E-8B4A-557A0459DBCE}" srcOrd="1" destOrd="0" presId="urn:microsoft.com/office/officeart/2005/8/layout/orgChart1"/>
    <dgm:cxn modelId="{3A914A6C-5DD3-B544-8D9B-37968AFE4944}" type="presParOf" srcId="{62E31F47-ADC5-C348-85C8-44745ABA1A16}" destId="{5558C21F-4876-7A46-BB39-C064D2756AE4}" srcOrd="2" destOrd="0" presId="urn:microsoft.com/office/officeart/2005/8/layout/orgChart1"/>
    <dgm:cxn modelId="{77B68195-9508-984F-9DD9-FA000D1C5864}" type="presParOf" srcId="{FAF51AA7-BF49-324F-8E1B-BDABE274C88B}" destId="{A51CB0A1-ACC8-954B-97DF-821EF7FEAF79}" srcOrd="2" destOrd="0" presId="urn:microsoft.com/office/officeart/2005/8/layout/orgChart1"/>
    <dgm:cxn modelId="{057BFBE6-5E62-0444-910E-4AD4D801464F}" type="presParOf" srcId="{FAF51AA7-BF49-324F-8E1B-BDABE274C88B}" destId="{E5E4FD8C-3177-0049-9650-CE515722EED7}" srcOrd="3" destOrd="0" presId="urn:microsoft.com/office/officeart/2005/8/layout/orgChart1"/>
    <dgm:cxn modelId="{D3C52BC4-5F23-5844-A308-9A8472C7328F}" type="presParOf" srcId="{E5E4FD8C-3177-0049-9650-CE515722EED7}" destId="{9D57D4F4-F683-6C4B-BFB3-6EF6C35D5D04}" srcOrd="0" destOrd="0" presId="urn:microsoft.com/office/officeart/2005/8/layout/orgChart1"/>
    <dgm:cxn modelId="{ACE35076-44D9-AE4C-8351-8CB06B3A025C}" type="presParOf" srcId="{9D57D4F4-F683-6C4B-BFB3-6EF6C35D5D04}" destId="{360E5EB2-B1B0-524F-9589-55B6DD5763F7}" srcOrd="0" destOrd="0" presId="urn:microsoft.com/office/officeart/2005/8/layout/orgChart1"/>
    <dgm:cxn modelId="{463D883A-1757-3847-B4C7-FBB432E416A7}" type="presParOf" srcId="{9D57D4F4-F683-6C4B-BFB3-6EF6C35D5D04}" destId="{F47B823D-8507-C448-BCAC-56D495434742}" srcOrd="1" destOrd="0" presId="urn:microsoft.com/office/officeart/2005/8/layout/orgChart1"/>
    <dgm:cxn modelId="{DE61F9BD-AD64-E241-87C9-BF418A175B5B}" type="presParOf" srcId="{E5E4FD8C-3177-0049-9650-CE515722EED7}" destId="{2655B7B8-5E3D-6947-9411-2C005E519CA1}" srcOrd="1" destOrd="0" presId="urn:microsoft.com/office/officeart/2005/8/layout/orgChart1"/>
    <dgm:cxn modelId="{DAC27477-3840-1448-95AB-ED17D0CF33AA}" type="presParOf" srcId="{E5E4FD8C-3177-0049-9650-CE515722EED7}" destId="{8EC44631-3D7A-6D41-8B69-CE4131EA05E2}" srcOrd="2" destOrd="0" presId="urn:microsoft.com/office/officeart/2005/8/layout/orgChart1"/>
    <dgm:cxn modelId="{A8AD341A-ED1A-7848-ADBD-2D3AF1BD1A13}" type="presParOf" srcId="{FAF51AA7-BF49-324F-8E1B-BDABE274C88B}" destId="{EC6BEE94-983A-0144-B29F-B5CE4CFABFE9}" srcOrd="4" destOrd="0" presId="urn:microsoft.com/office/officeart/2005/8/layout/orgChart1"/>
    <dgm:cxn modelId="{61893411-9F24-A945-BAD5-3B7A1911EFB3}" type="presParOf" srcId="{FAF51AA7-BF49-324F-8E1B-BDABE274C88B}" destId="{9E2960D5-F1A9-574E-A60E-801EDC802690}" srcOrd="5" destOrd="0" presId="urn:microsoft.com/office/officeart/2005/8/layout/orgChart1"/>
    <dgm:cxn modelId="{0FC7A793-1311-534F-922E-F7151C8FA324}" type="presParOf" srcId="{9E2960D5-F1A9-574E-A60E-801EDC802690}" destId="{E5CD2047-48DA-EC4C-9801-797D8564A657}" srcOrd="0" destOrd="0" presId="urn:microsoft.com/office/officeart/2005/8/layout/orgChart1"/>
    <dgm:cxn modelId="{B6FE5C40-F1DE-A043-83E0-CC40A63AA1A1}" type="presParOf" srcId="{E5CD2047-48DA-EC4C-9801-797D8564A657}" destId="{0A6CD2F9-CC3E-A541-B92A-0FBF2735429F}" srcOrd="0" destOrd="0" presId="urn:microsoft.com/office/officeart/2005/8/layout/orgChart1"/>
    <dgm:cxn modelId="{291EBBE3-B027-3E4A-8D47-0F930E32D040}" type="presParOf" srcId="{E5CD2047-48DA-EC4C-9801-797D8564A657}" destId="{BA164160-6557-4A44-9B91-9DF2A5E3C08C}" srcOrd="1" destOrd="0" presId="urn:microsoft.com/office/officeart/2005/8/layout/orgChart1"/>
    <dgm:cxn modelId="{D61E1BD1-CFF5-D94A-A6BC-E85762791645}" type="presParOf" srcId="{9E2960D5-F1A9-574E-A60E-801EDC802690}" destId="{A294D09D-C89B-8E46-9A8C-9B669C6C5379}" srcOrd="1" destOrd="0" presId="urn:microsoft.com/office/officeart/2005/8/layout/orgChart1"/>
    <dgm:cxn modelId="{874F28F7-71D3-1946-AE27-1B4B376D874F}" type="presParOf" srcId="{9E2960D5-F1A9-574E-A60E-801EDC802690}" destId="{406992F9-95A0-6D43-B413-5E89751D4BC0}" srcOrd="2" destOrd="0" presId="urn:microsoft.com/office/officeart/2005/8/layout/orgChart1"/>
    <dgm:cxn modelId="{37BB835F-1733-D542-A9A9-4C67E7A6514A}" type="presParOf" srcId="{FAF51AA7-BF49-324F-8E1B-BDABE274C88B}" destId="{6DE4AC13-7F09-9847-9C31-794B241BD96B}" srcOrd="6" destOrd="0" presId="urn:microsoft.com/office/officeart/2005/8/layout/orgChart1"/>
    <dgm:cxn modelId="{9BD0339E-DFDE-F64B-B675-582EA32FDAF9}" type="presParOf" srcId="{FAF51AA7-BF49-324F-8E1B-BDABE274C88B}" destId="{D7C8331A-843A-4441-BE0F-5EDEEC0C0CBD}" srcOrd="7" destOrd="0" presId="urn:microsoft.com/office/officeart/2005/8/layout/orgChart1"/>
    <dgm:cxn modelId="{4B1B79AC-5C82-BE4A-9A18-0DBD7A5824CE}" type="presParOf" srcId="{D7C8331A-843A-4441-BE0F-5EDEEC0C0CBD}" destId="{D9211B0A-BDFD-7545-940A-73E1F5938DB0}" srcOrd="0" destOrd="0" presId="urn:microsoft.com/office/officeart/2005/8/layout/orgChart1"/>
    <dgm:cxn modelId="{F9494D51-70C1-8247-A243-E1B9B5352C34}" type="presParOf" srcId="{D9211B0A-BDFD-7545-940A-73E1F5938DB0}" destId="{B7264D9C-4EE5-CD45-BB2D-652C75CCAFD1}" srcOrd="0" destOrd="0" presId="urn:microsoft.com/office/officeart/2005/8/layout/orgChart1"/>
    <dgm:cxn modelId="{19958762-84A2-4D4A-B836-FCD1F5FEC0EC}" type="presParOf" srcId="{D9211B0A-BDFD-7545-940A-73E1F5938DB0}" destId="{2AFA48E2-8B06-0449-9DE3-FCF12E387EB0}" srcOrd="1" destOrd="0" presId="urn:microsoft.com/office/officeart/2005/8/layout/orgChart1"/>
    <dgm:cxn modelId="{F34E1F01-151A-8148-B9D1-BEE003E7CE68}" type="presParOf" srcId="{D7C8331A-843A-4441-BE0F-5EDEEC0C0CBD}" destId="{66D0D887-73A7-2744-8C89-122C9F49D094}" srcOrd="1" destOrd="0" presId="urn:microsoft.com/office/officeart/2005/8/layout/orgChart1"/>
    <dgm:cxn modelId="{D242B1D7-0228-9F46-BC29-1440D0356982}" type="presParOf" srcId="{D7C8331A-843A-4441-BE0F-5EDEEC0C0CBD}" destId="{F2AC9F0B-D9D8-3F43-881F-DC942F068C15}" srcOrd="2" destOrd="0" presId="urn:microsoft.com/office/officeart/2005/8/layout/orgChart1"/>
    <dgm:cxn modelId="{E978BDCC-BC59-AB4C-825F-EBC2CD1721F5}" type="presParOf" srcId="{FAF51AA7-BF49-324F-8E1B-BDABE274C88B}" destId="{30A9FB5C-0F2F-0747-AA96-0ABFBBF6D990}" srcOrd="8" destOrd="0" presId="urn:microsoft.com/office/officeart/2005/8/layout/orgChart1"/>
    <dgm:cxn modelId="{5F92E1DF-92DF-6743-BD3B-3F7F4A470C9A}" type="presParOf" srcId="{FAF51AA7-BF49-324F-8E1B-BDABE274C88B}" destId="{CC33ECDC-A878-F043-B19A-1E73570CC6B3}" srcOrd="9" destOrd="0" presId="urn:microsoft.com/office/officeart/2005/8/layout/orgChart1"/>
    <dgm:cxn modelId="{8C226DC3-65B9-364E-BAC6-0F22E881D011}" type="presParOf" srcId="{CC33ECDC-A878-F043-B19A-1E73570CC6B3}" destId="{B24DB3F7-1AA3-8E41-894A-86A622C15A61}" srcOrd="0" destOrd="0" presId="urn:microsoft.com/office/officeart/2005/8/layout/orgChart1"/>
    <dgm:cxn modelId="{B4B1BFB7-D618-844B-AC21-B25B4FE97347}" type="presParOf" srcId="{B24DB3F7-1AA3-8E41-894A-86A622C15A61}" destId="{A6F5B35C-A4E4-FA4C-95AA-6E97033085FA}" srcOrd="0" destOrd="0" presId="urn:microsoft.com/office/officeart/2005/8/layout/orgChart1"/>
    <dgm:cxn modelId="{70A53D12-C94E-7349-B089-80D59C0A08F5}" type="presParOf" srcId="{B24DB3F7-1AA3-8E41-894A-86A622C15A61}" destId="{1A5D01F7-9A25-DD48-BD7A-15DCE7F39168}" srcOrd="1" destOrd="0" presId="urn:microsoft.com/office/officeart/2005/8/layout/orgChart1"/>
    <dgm:cxn modelId="{10210007-2E3C-4844-AE86-F616C0C06FB4}" type="presParOf" srcId="{CC33ECDC-A878-F043-B19A-1E73570CC6B3}" destId="{BB8D4624-6C4B-6B48-9F87-58D5E4276795}" srcOrd="1" destOrd="0" presId="urn:microsoft.com/office/officeart/2005/8/layout/orgChart1"/>
    <dgm:cxn modelId="{E754AFDD-60A3-E044-A1A7-1C6633904255}" type="presParOf" srcId="{CC33ECDC-A878-F043-B19A-1E73570CC6B3}" destId="{CCDBB2EF-8EBE-704B-A98F-9439645CAC69}" srcOrd="2" destOrd="0" presId="urn:microsoft.com/office/officeart/2005/8/layout/orgChart1"/>
    <dgm:cxn modelId="{DD70030C-2D4A-5C46-B85F-1CDC3B3B5D20}" type="presParOf" srcId="{FAF51AA7-BF49-324F-8E1B-BDABE274C88B}" destId="{06D8CF2E-32D1-534F-A11B-26F7456C934E}" srcOrd="10" destOrd="0" presId="urn:microsoft.com/office/officeart/2005/8/layout/orgChart1"/>
    <dgm:cxn modelId="{36709D81-72CB-9740-9B72-BA79C1F3768F}" type="presParOf" srcId="{FAF51AA7-BF49-324F-8E1B-BDABE274C88B}" destId="{470058B4-2B51-CA4F-9A98-C4235B9DCEE7}" srcOrd="11" destOrd="0" presId="urn:microsoft.com/office/officeart/2005/8/layout/orgChart1"/>
    <dgm:cxn modelId="{39EA70B6-ADA6-D045-BA6D-FAC12FEC5196}" type="presParOf" srcId="{470058B4-2B51-CA4F-9A98-C4235B9DCEE7}" destId="{8233E6FC-E9B3-674F-A266-B20173D3165C}" srcOrd="0" destOrd="0" presId="urn:microsoft.com/office/officeart/2005/8/layout/orgChart1"/>
    <dgm:cxn modelId="{B2296C96-4108-2C4F-B67C-3CBB215C14DE}" type="presParOf" srcId="{8233E6FC-E9B3-674F-A266-B20173D3165C}" destId="{7D775D2F-A0C9-854A-A433-20D6A52D68DB}" srcOrd="0" destOrd="0" presId="urn:microsoft.com/office/officeart/2005/8/layout/orgChart1"/>
    <dgm:cxn modelId="{CA9B16A8-6B4C-034F-8697-B1D033CAC6BE}" type="presParOf" srcId="{8233E6FC-E9B3-674F-A266-B20173D3165C}" destId="{151AF676-8F30-3843-A4F6-C62E27C0BF06}" srcOrd="1" destOrd="0" presId="urn:microsoft.com/office/officeart/2005/8/layout/orgChart1"/>
    <dgm:cxn modelId="{90685F6D-563F-F043-B8DC-4D5E6898DC96}" type="presParOf" srcId="{470058B4-2B51-CA4F-9A98-C4235B9DCEE7}" destId="{CBDECAF1-C5E5-CC48-8BD5-6B58B144B218}" srcOrd="1" destOrd="0" presId="urn:microsoft.com/office/officeart/2005/8/layout/orgChart1"/>
    <dgm:cxn modelId="{0ACAAD74-1D18-374A-82DA-43BCC4FF14B7}" type="presParOf" srcId="{470058B4-2B51-CA4F-9A98-C4235B9DCEE7}" destId="{180686E2-BB2C-D747-B3D9-918CCD53DEB7}" srcOrd="2" destOrd="0" presId="urn:microsoft.com/office/officeart/2005/8/layout/orgChart1"/>
    <dgm:cxn modelId="{C2D39BE6-0237-1E45-8B8C-4CF9DB42C6C1}" type="presParOf" srcId="{FAF51AA7-BF49-324F-8E1B-BDABE274C88B}" destId="{BE499996-CF3B-E143-BA9C-CC8ED8DA29C2}" srcOrd="12" destOrd="0" presId="urn:microsoft.com/office/officeart/2005/8/layout/orgChart1"/>
    <dgm:cxn modelId="{91933A3D-A359-E848-9A40-81FF7F13105F}" type="presParOf" srcId="{FAF51AA7-BF49-324F-8E1B-BDABE274C88B}" destId="{B6A9663A-719A-2E44-BB91-C7655281E1A0}" srcOrd="13" destOrd="0" presId="urn:microsoft.com/office/officeart/2005/8/layout/orgChart1"/>
    <dgm:cxn modelId="{7B7C8C79-8C1A-A847-A2B1-334147FC16DA}" type="presParOf" srcId="{B6A9663A-719A-2E44-BB91-C7655281E1A0}" destId="{0FCF0912-60A6-9A4F-86CE-299E492840BA}" srcOrd="0" destOrd="0" presId="urn:microsoft.com/office/officeart/2005/8/layout/orgChart1"/>
    <dgm:cxn modelId="{9C8A44E9-0871-A342-B24D-A5500D90539E}" type="presParOf" srcId="{0FCF0912-60A6-9A4F-86CE-299E492840BA}" destId="{F1F22317-3A53-EC47-9485-3E2E43873A73}" srcOrd="0" destOrd="0" presId="urn:microsoft.com/office/officeart/2005/8/layout/orgChart1"/>
    <dgm:cxn modelId="{2C57EC2E-29F6-7343-A5EF-0F5D580D8501}" type="presParOf" srcId="{0FCF0912-60A6-9A4F-86CE-299E492840BA}" destId="{0EBF1186-5341-404F-B090-A3358E984268}" srcOrd="1" destOrd="0" presId="urn:microsoft.com/office/officeart/2005/8/layout/orgChart1"/>
    <dgm:cxn modelId="{9C2DA2F8-D53F-784E-BD10-3108BAB587BF}" type="presParOf" srcId="{B6A9663A-719A-2E44-BB91-C7655281E1A0}" destId="{C1A1B56E-EF12-3242-9560-F251D86BDFC8}" srcOrd="1" destOrd="0" presId="urn:microsoft.com/office/officeart/2005/8/layout/orgChart1"/>
    <dgm:cxn modelId="{53F48BEB-D477-5B4B-8C6A-A3E2B03D8162}" type="presParOf" srcId="{B6A9663A-719A-2E44-BB91-C7655281E1A0}" destId="{D8568D8C-DDA3-0146-8351-717083C65693}" srcOrd="2" destOrd="0" presId="urn:microsoft.com/office/officeart/2005/8/layout/orgChart1"/>
    <dgm:cxn modelId="{76E260B7-33CA-E14C-A642-B33ACB2422BC}" type="presParOf" srcId="{FAF51AA7-BF49-324F-8E1B-BDABE274C88B}" destId="{F47B336D-E206-AB4C-BB25-511F3CDE7600}" srcOrd="14" destOrd="0" presId="urn:microsoft.com/office/officeart/2005/8/layout/orgChart1"/>
    <dgm:cxn modelId="{9B1034DF-19B4-4D40-BDD6-2C94351AE21F}" type="presParOf" srcId="{FAF51AA7-BF49-324F-8E1B-BDABE274C88B}" destId="{93A4706F-FE6C-0C40-833D-A4C5F7E61989}" srcOrd="15" destOrd="0" presId="urn:microsoft.com/office/officeart/2005/8/layout/orgChart1"/>
    <dgm:cxn modelId="{3EAE3EE5-39BD-C34C-B272-8891128B0EC7}" type="presParOf" srcId="{93A4706F-FE6C-0C40-833D-A4C5F7E61989}" destId="{5E9CD1AF-CA94-8E48-8928-935902A2E363}" srcOrd="0" destOrd="0" presId="urn:microsoft.com/office/officeart/2005/8/layout/orgChart1"/>
    <dgm:cxn modelId="{322AB5A6-6989-004B-9DAD-00356961A086}" type="presParOf" srcId="{5E9CD1AF-CA94-8E48-8928-935902A2E363}" destId="{90DE374E-5ADF-0349-B484-CEAF5EB0636B}" srcOrd="0" destOrd="0" presId="urn:microsoft.com/office/officeart/2005/8/layout/orgChart1"/>
    <dgm:cxn modelId="{62638AD6-09D7-A84E-9BBC-667F4BA22642}" type="presParOf" srcId="{5E9CD1AF-CA94-8E48-8928-935902A2E363}" destId="{22613989-1E11-4C4D-95E2-80A49F801639}" srcOrd="1" destOrd="0" presId="urn:microsoft.com/office/officeart/2005/8/layout/orgChart1"/>
    <dgm:cxn modelId="{D0F1D505-8DAF-AF4A-9FC3-16B101CCE155}" type="presParOf" srcId="{93A4706F-FE6C-0C40-833D-A4C5F7E61989}" destId="{7E453464-8682-214D-AE31-CD909D24889A}" srcOrd="1" destOrd="0" presId="urn:microsoft.com/office/officeart/2005/8/layout/orgChart1"/>
    <dgm:cxn modelId="{ED4275C2-2880-214B-9025-A53CFEDF81C9}" type="presParOf" srcId="{93A4706F-FE6C-0C40-833D-A4C5F7E61989}" destId="{F097796C-0981-D249-BF61-B8346389B960}" srcOrd="2" destOrd="0" presId="urn:microsoft.com/office/officeart/2005/8/layout/orgChart1"/>
    <dgm:cxn modelId="{B9B580B0-72F4-F443-9955-C1347F806491}" type="presParOf" srcId="{CC9BB5A6-2AF0-974F-8A54-F205E55C47E9}" destId="{3D4196B3-EC2F-6447-894B-87C2217B2D4D}" srcOrd="2" destOrd="0" presId="urn:microsoft.com/office/officeart/2005/8/layout/orgChart1"/>
    <dgm:cxn modelId="{EB1DBC69-80E9-B744-9756-53EC013E8377}" type="presParOf" srcId="{BBF81BC8-9B91-D14F-A7F4-72751366FAB3}" destId="{BBEA47DE-170E-5546-B081-03C4A2D94605}" srcOrd="2" destOrd="0" presId="urn:microsoft.com/office/officeart/2005/8/layout/orgChart1"/>
    <dgm:cxn modelId="{2794E17B-F488-7243-9373-63D0702E7564}" type="presParOf" srcId="{BBF81BC8-9B91-D14F-A7F4-72751366FAB3}" destId="{4C328385-A401-6049-BB31-C001A018AA7A}" srcOrd="3" destOrd="0" presId="urn:microsoft.com/office/officeart/2005/8/layout/orgChart1"/>
    <dgm:cxn modelId="{73E1B51F-0E80-F24E-8749-A8B7E3EFB872}" type="presParOf" srcId="{4C328385-A401-6049-BB31-C001A018AA7A}" destId="{A0D3BA88-57BF-6245-BEC4-1B000DFF067E}" srcOrd="0" destOrd="0" presId="urn:microsoft.com/office/officeart/2005/8/layout/orgChart1"/>
    <dgm:cxn modelId="{3FABDF0E-CD0F-7D47-99EF-CAD19CC97234}" type="presParOf" srcId="{A0D3BA88-57BF-6245-BEC4-1B000DFF067E}" destId="{CF603479-6F39-C347-B3F6-3D4BC00BE43F}" srcOrd="0" destOrd="0" presId="urn:microsoft.com/office/officeart/2005/8/layout/orgChart1"/>
    <dgm:cxn modelId="{7693052B-F6DA-3B4F-B8E0-1A8BC7F3D757}" type="presParOf" srcId="{A0D3BA88-57BF-6245-BEC4-1B000DFF067E}" destId="{B01CB702-048C-5042-9540-23DF60EB075C}" srcOrd="1" destOrd="0" presId="urn:microsoft.com/office/officeart/2005/8/layout/orgChart1"/>
    <dgm:cxn modelId="{0983515E-CA72-8E4D-BA8E-AE9B8031652E}" type="presParOf" srcId="{4C328385-A401-6049-BB31-C001A018AA7A}" destId="{A9BE55EE-4AE1-A641-91B1-472F026A712B}" srcOrd="1" destOrd="0" presId="urn:microsoft.com/office/officeart/2005/8/layout/orgChart1"/>
    <dgm:cxn modelId="{D89F7007-53EA-5A4D-9642-C4D22755BF56}" type="presParOf" srcId="{4C328385-A401-6049-BB31-C001A018AA7A}" destId="{A6BE81D1-5350-2D43-9706-CC150BB1F6A3}" srcOrd="2" destOrd="0" presId="urn:microsoft.com/office/officeart/2005/8/layout/orgChart1"/>
    <dgm:cxn modelId="{8BEC7193-FAB0-EB40-AB5D-5E053E4D5A39}" type="presParOf" srcId="{BBF81BC8-9B91-D14F-A7F4-72751366FAB3}" destId="{8D8514F7-A53E-1445-BD76-8E67DBB30DEB}" srcOrd="4" destOrd="0" presId="urn:microsoft.com/office/officeart/2005/8/layout/orgChart1"/>
    <dgm:cxn modelId="{75F400DF-B68B-9A4A-9B48-DD643ED30C88}" type="presParOf" srcId="{BBF81BC8-9B91-D14F-A7F4-72751366FAB3}" destId="{06EAB18A-F61A-DB46-AF6D-517E92669871}" srcOrd="5" destOrd="0" presId="urn:microsoft.com/office/officeart/2005/8/layout/orgChart1"/>
    <dgm:cxn modelId="{9FC5F8F9-34EE-B14F-863A-49D0E3D32F0B}" type="presParOf" srcId="{06EAB18A-F61A-DB46-AF6D-517E92669871}" destId="{4915CCF1-1A12-F04F-8288-DE7D3B0EE78F}" srcOrd="0" destOrd="0" presId="urn:microsoft.com/office/officeart/2005/8/layout/orgChart1"/>
    <dgm:cxn modelId="{C04D37D8-EB81-B04C-8075-AB8596D4EA33}" type="presParOf" srcId="{4915CCF1-1A12-F04F-8288-DE7D3B0EE78F}" destId="{790200F9-C487-E645-86DF-EC944AB9F9DC}" srcOrd="0" destOrd="0" presId="urn:microsoft.com/office/officeart/2005/8/layout/orgChart1"/>
    <dgm:cxn modelId="{83BD7851-89BC-3C46-8506-D6B1D40B81CF}" type="presParOf" srcId="{4915CCF1-1A12-F04F-8288-DE7D3B0EE78F}" destId="{34B69477-878A-1245-9289-7476CBF63C82}" srcOrd="1" destOrd="0" presId="urn:microsoft.com/office/officeart/2005/8/layout/orgChart1"/>
    <dgm:cxn modelId="{0084188E-A869-E54F-984B-D04D9509FE4B}" type="presParOf" srcId="{06EAB18A-F61A-DB46-AF6D-517E92669871}" destId="{02477A9C-3227-D649-ACBD-8B971B6C83C8}" srcOrd="1" destOrd="0" presId="urn:microsoft.com/office/officeart/2005/8/layout/orgChart1"/>
    <dgm:cxn modelId="{94E60779-9CD0-1145-BAD8-2FBAD95249C9}" type="presParOf" srcId="{06EAB18A-F61A-DB46-AF6D-517E92669871}" destId="{7DCEFDA2-1FDD-CA40-BDFB-1F0109B7447C}" srcOrd="2" destOrd="0" presId="urn:microsoft.com/office/officeart/2005/8/layout/orgChart1"/>
    <dgm:cxn modelId="{56555AF7-D12D-394E-A41D-0C2CFA216621}" type="presParOf" srcId="{E53C6BBA-68DD-BA43-92BF-7A174795275F}" destId="{A3514A22-C6FB-2D45-9536-4DF94E7A33C4}" srcOrd="2" destOrd="0" presId="urn:microsoft.com/office/officeart/2005/8/layout/orgChart1"/>
    <dgm:cxn modelId="{06C873F9-50A9-E248-B2A2-AD3A38D5F5CF}" type="presParOf" srcId="{B82C2DEE-7385-CC4C-A62E-1BBD7B2E8C94}" destId="{01D2E90C-F715-3B4D-8F88-6FDC7226AA59}" srcOrd="8" destOrd="0" presId="urn:microsoft.com/office/officeart/2005/8/layout/orgChart1"/>
    <dgm:cxn modelId="{F4920F43-72A9-5547-9A42-2517725FB8FA}" type="presParOf" srcId="{01D2E90C-F715-3B4D-8F88-6FDC7226AA59}" destId="{FA8CEACA-4B42-E24B-83DF-E493BA7F9062}" srcOrd="0" destOrd="0" presId="urn:microsoft.com/office/officeart/2005/8/layout/orgChart1"/>
    <dgm:cxn modelId="{1C8673A6-8BFE-C446-9526-71DE908AC27C}" type="presParOf" srcId="{FA8CEACA-4B42-E24B-83DF-E493BA7F9062}" destId="{08CBAB9A-9177-7146-B1A4-854F5C44C1D0}" srcOrd="0" destOrd="0" presId="urn:microsoft.com/office/officeart/2005/8/layout/orgChart1"/>
    <dgm:cxn modelId="{9384B3D2-9A6C-7C42-866E-2EDD4091F00E}" type="presParOf" srcId="{FA8CEACA-4B42-E24B-83DF-E493BA7F9062}" destId="{711D5199-1649-CE48-B6D5-3834256F71AA}" srcOrd="1" destOrd="0" presId="urn:microsoft.com/office/officeart/2005/8/layout/orgChart1"/>
    <dgm:cxn modelId="{F164C0E8-058F-8046-8B9A-72E68D953EE3}" type="presParOf" srcId="{01D2E90C-F715-3B4D-8F88-6FDC7226AA59}" destId="{6554E1BE-982B-7E4D-9070-6C8C55567A9F}" srcOrd="1" destOrd="0" presId="urn:microsoft.com/office/officeart/2005/8/layout/orgChart1"/>
    <dgm:cxn modelId="{A18ED9B1-A4B0-2342-983C-D122C3FF342F}" type="presParOf" srcId="{6554E1BE-982B-7E4D-9070-6C8C55567A9F}" destId="{DF1FF3DF-8C0D-5B4B-B959-F7FF825DEECD}" srcOrd="0" destOrd="0" presId="urn:microsoft.com/office/officeart/2005/8/layout/orgChart1"/>
    <dgm:cxn modelId="{5D2F020F-67AA-124E-B90E-8437869BD784}" type="presParOf" srcId="{6554E1BE-982B-7E4D-9070-6C8C55567A9F}" destId="{327B342F-BDE1-EC43-BB76-C47FF158DCAE}" srcOrd="1" destOrd="0" presId="urn:microsoft.com/office/officeart/2005/8/layout/orgChart1"/>
    <dgm:cxn modelId="{69D50469-0C21-0B42-9E66-6F7E4C42F2FA}" type="presParOf" srcId="{327B342F-BDE1-EC43-BB76-C47FF158DCAE}" destId="{88F212BA-0300-2649-AB2B-F29E98F744FA}" srcOrd="0" destOrd="0" presId="urn:microsoft.com/office/officeart/2005/8/layout/orgChart1"/>
    <dgm:cxn modelId="{53A00AC6-9093-A243-984E-E10795A38060}" type="presParOf" srcId="{88F212BA-0300-2649-AB2B-F29E98F744FA}" destId="{6427D76E-53DD-C341-93F8-DD27E9F5376A}" srcOrd="0" destOrd="0" presId="urn:microsoft.com/office/officeart/2005/8/layout/orgChart1"/>
    <dgm:cxn modelId="{CC01E643-1743-FE45-895D-ED449ECA91E5}" type="presParOf" srcId="{88F212BA-0300-2649-AB2B-F29E98F744FA}" destId="{B6480760-BFA5-7F44-8AB1-42BE5175357F}" srcOrd="1" destOrd="0" presId="urn:microsoft.com/office/officeart/2005/8/layout/orgChart1"/>
    <dgm:cxn modelId="{398B7696-544F-B34D-938C-8E124C0D319B}" type="presParOf" srcId="{327B342F-BDE1-EC43-BB76-C47FF158DCAE}" destId="{10329516-A44D-B942-8EA6-B6E3A9C7C700}" srcOrd="1" destOrd="0" presId="urn:microsoft.com/office/officeart/2005/8/layout/orgChart1"/>
    <dgm:cxn modelId="{4D3BB634-F330-104B-A90A-4D9BC2A7F972}" type="presParOf" srcId="{327B342F-BDE1-EC43-BB76-C47FF158DCAE}" destId="{D3088B80-3899-9041-B44C-C683B6CE54CC}" srcOrd="2" destOrd="0" presId="urn:microsoft.com/office/officeart/2005/8/layout/orgChart1"/>
    <dgm:cxn modelId="{E9D0C5B1-9EE2-AD4B-AC41-E93BCBFE3DE4}" type="presParOf" srcId="{6554E1BE-982B-7E4D-9070-6C8C55567A9F}" destId="{B8F5EF3B-2ABB-E64B-A7B8-416BCF7744EB}" srcOrd="2" destOrd="0" presId="urn:microsoft.com/office/officeart/2005/8/layout/orgChart1"/>
    <dgm:cxn modelId="{1038ADE9-10A0-6F47-978C-BF5E648B869C}" type="presParOf" srcId="{6554E1BE-982B-7E4D-9070-6C8C55567A9F}" destId="{CEF4BBF8-75A3-4C40-B0E0-CCE87A77F45A}" srcOrd="3" destOrd="0" presId="urn:microsoft.com/office/officeart/2005/8/layout/orgChart1"/>
    <dgm:cxn modelId="{69A6603C-799B-E84B-B37C-1F6B83AEA867}" type="presParOf" srcId="{CEF4BBF8-75A3-4C40-B0E0-CCE87A77F45A}" destId="{15788224-A96A-C549-9800-40582A9F0431}" srcOrd="0" destOrd="0" presId="urn:microsoft.com/office/officeart/2005/8/layout/orgChart1"/>
    <dgm:cxn modelId="{4ABEDC6D-79B8-8147-85AE-E99FAB4CA1EE}" type="presParOf" srcId="{15788224-A96A-C549-9800-40582A9F0431}" destId="{800A8DEE-DB9E-634D-880F-71F0EE4F6EDC}" srcOrd="0" destOrd="0" presId="urn:microsoft.com/office/officeart/2005/8/layout/orgChart1"/>
    <dgm:cxn modelId="{CAF9FF89-F13B-E544-96DA-85A799621479}" type="presParOf" srcId="{15788224-A96A-C549-9800-40582A9F0431}" destId="{A021001E-8717-5343-A862-F0E676E5C372}" srcOrd="1" destOrd="0" presId="urn:microsoft.com/office/officeart/2005/8/layout/orgChart1"/>
    <dgm:cxn modelId="{D11AEB1A-44C2-B047-B5EC-9BB643CD5C33}" type="presParOf" srcId="{CEF4BBF8-75A3-4C40-B0E0-CCE87A77F45A}" destId="{EE18F869-588F-5142-BA5A-98DAE342E410}" srcOrd="1" destOrd="0" presId="urn:microsoft.com/office/officeart/2005/8/layout/orgChart1"/>
    <dgm:cxn modelId="{95D236F4-15FF-AA45-BD18-AC418F746F9F}" type="presParOf" srcId="{CEF4BBF8-75A3-4C40-B0E0-CCE87A77F45A}" destId="{A11B4879-8BCC-0946-9A69-97647B8C1ACE}" srcOrd="2" destOrd="0" presId="urn:microsoft.com/office/officeart/2005/8/layout/orgChart1"/>
    <dgm:cxn modelId="{E69DD5BF-C2CB-F44A-9875-E98028083729}" type="presParOf" srcId="{6554E1BE-982B-7E4D-9070-6C8C55567A9F}" destId="{6EFC04F7-4D5E-CC47-8726-05A8EE0E5229}" srcOrd="4" destOrd="0" presId="urn:microsoft.com/office/officeart/2005/8/layout/orgChart1"/>
    <dgm:cxn modelId="{453FFB14-0680-604B-AFCE-5BBAF3B4DE20}" type="presParOf" srcId="{6554E1BE-982B-7E4D-9070-6C8C55567A9F}" destId="{1B40F588-5E72-2D4F-8AF9-635F021F8762}" srcOrd="5" destOrd="0" presId="urn:microsoft.com/office/officeart/2005/8/layout/orgChart1"/>
    <dgm:cxn modelId="{F37411EC-69CE-5C41-8FF8-C901B5152743}" type="presParOf" srcId="{1B40F588-5E72-2D4F-8AF9-635F021F8762}" destId="{820735F9-78FC-0645-A40B-D43A5E548309}" srcOrd="0" destOrd="0" presId="urn:microsoft.com/office/officeart/2005/8/layout/orgChart1"/>
    <dgm:cxn modelId="{34568B2F-4099-FC44-98AC-4EC8D51825C0}" type="presParOf" srcId="{820735F9-78FC-0645-A40B-D43A5E548309}" destId="{3C13B26B-3173-4547-9440-4AC55FD84D0B}" srcOrd="0" destOrd="0" presId="urn:microsoft.com/office/officeart/2005/8/layout/orgChart1"/>
    <dgm:cxn modelId="{1C5EE7CF-7874-7A40-A3B4-ECE98D2212FA}" type="presParOf" srcId="{820735F9-78FC-0645-A40B-D43A5E548309}" destId="{F0492600-AA46-DE4B-99A1-BE292D5EE431}" srcOrd="1" destOrd="0" presId="urn:microsoft.com/office/officeart/2005/8/layout/orgChart1"/>
    <dgm:cxn modelId="{3EE17D9D-91B1-1343-B3FF-07456A711F37}" type="presParOf" srcId="{1B40F588-5E72-2D4F-8AF9-635F021F8762}" destId="{0F74BA55-08B1-9045-9956-5139F5DB990B}" srcOrd="1" destOrd="0" presId="urn:microsoft.com/office/officeart/2005/8/layout/orgChart1"/>
    <dgm:cxn modelId="{CC70A73A-3591-D246-BF39-FA4545314D21}" type="presParOf" srcId="{1B40F588-5E72-2D4F-8AF9-635F021F8762}" destId="{D28BDD0C-7780-B645-9B80-A7B6C775D63C}" srcOrd="2" destOrd="0" presId="urn:microsoft.com/office/officeart/2005/8/layout/orgChart1"/>
    <dgm:cxn modelId="{DB188117-9E93-D340-8393-FAD8B8CC8580}" type="presParOf" srcId="{6554E1BE-982B-7E4D-9070-6C8C55567A9F}" destId="{2ABF25E4-E1B6-024C-8E93-E12C931F27FE}" srcOrd="6" destOrd="0" presId="urn:microsoft.com/office/officeart/2005/8/layout/orgChart1"/>
    <dgm:cxn modelId="{DC737A0F-8DFC-BE40-95B4-40ED97DF9C47}" type="presParOf" srcId="{6554E1BE-982B-7E4D-9070-6C8C55567A9F}" destId="{85BC3702-1C43-034C-B2ED-423085C2E02C}" srcOrd="7" destOrd="0" presId="urn:microsoft.com/office/officeart/2005/8/layout/orgChart1"/>
    <dgm:cxn modelId="{8169CED1-4B2C-EC4B-BCB3-A28C88CA2486}" type="presParOf" srcId="{85BC3702-1C43-034C-B2ED-423085C2E02C}" destId="{0177166E-0D6F-C949-9AE5-A37A16BDC028}" srcOrd="0" destOrd="0" presId="urn:microsoft.com/office/officeart/2005/8/layout/orgChart1"/>
    <dgm:cxn modelId="{541255E3-DFE5-9541-83EA-07B79536E415}" type="presParOf" srcId="{0177166E-0D6F-C949-9AE5-A37A16BDC028}" destId="{D1EB761B-66AF-CB49-A81C-2B947B62ED2C}" srcOrd="0" destOrd="0" presId="urn:microsoft.com/office/officeart/2005/8/layout/orgChart1"/>
    <dgm:cxn modelId="{907E9019-2775-8547-AD45-49BE0A705C28}" type="presParOf" srcId="{0177166E-0D6F-C949-9AE5-A37A16BDC028}" destId="{46F1C415-0CBA-0541-9794-8C314D113B7E}" srcOrd="1" destOrd="0" presId="urn:microsoft.com/office/officeart/2005/8/layout/orgChart1"/>
    <dgm:cxn modelId="{781325FE-C94A-6D4F-9235-2B679294597E}" type="presParOf" srcId="{85BC3702-1C43-034C-B2ED-423085C2E02C}" destId="{B86AF3E1-3F64-A944-AA63-5A9F748A250F}" srcOrd="1" destOrd="0" presId="urn:microsoft.com/office/officeart/2005/8/layout/orgChart1"/>
    <dgm:cxn modelId="{EB8F8E4B-CFBF-9F4B-B843-B65838568AEA}" type="presParOf" srcId="{85BC3702-1C43-034C-B2ED-423085C2E02C}" destId="{2BA9F96D-6A3C-214A-81AB-6A5074A0E89C}" srcOrd="2" destOrd="0" presId="urn:microsoft.com/office/officeart/2005/8/layout/orgChart1"/>
    <dgm:cxn modelId="{36FA277D-B244-FE4F-81C6-BCC76D65B389}" type="presParOf" srcId="{6554E1BE-982B-7E4D-9070-6C8C55567A9F}" destId="{078ED2A5-4DF5-124F-9F72-D3F80D47CB26}" srcOrd="8" destOrd="0" presId="urn:microsoft.com/office/officeart/2005/8/layout/orgChart1"/>
    <dgm:cxn modelId="{AA66DA2B-91B9-8F4F-929E-FC971CB202F1}" type="presParOf" srcId="{6554E1BE-982B-7E4D-9070-6C8C55567A9F}" destId="{B025DE52-2243-614D-B1FC-1B49288F8F93}" srcOrd="9" destOrd="0" presId="urn:microsoft.com/office/officeart/2005/8/layout/orgChart1"/>
    <dgm:cxn modelId="{4F94802B-31A7-2B42-B0BA-A91926E83E91}" type="presParOf" srcId="{B025DE52-2243-614D-B1FC-1B49288F8F93}" destId="{EBDA385F-3D74-F64E-B0B3-6FF8A7A48356}" srcOrd="0" destOrd="0" presId="urn:microsoft.com/office/officeart/2005/8/layout/orgChart1"/>
    <dgm:cxn modelId="{BDAEC48A-C3D6-084E-A4DB-A41CE73DA09A}" type="presParOf" srcId="{EBDA385F-3D74-F64E-B0B3-6FF8A7A48356}" destId="{2E8CF563-A91C-6C41-88CF-37F5FB21E97D}" srcOrd="0" destOrd="0" presId="urn:microsoft.com/office/officeart/2005/8/layout/orgChart1"/>
    <dgm:cxn modelId="{E7BCACF1-3C62-C543-AE7A-B908DB2C2B9B}" type="presParOf" srcId="{EBDA385F-3D74-F64E-B0B3-6FF8A7A48356}" destId="{92525999-1B55-E943-8124-B84AFA4952F1}" srcOrd="1" destOrd="0" presId="urn:microsoft.com/office/officeart/2005/8/layout/orgChart1"/>
    <dgm:cxn modelId="{5EF358DE-012F-2547-BAF0-1653FBB35A2E}" type="presParOf" srcId="{B025DE52-2243-614D-B1FC-1B49288F8F93}" destId="{DE046079-F799-064E-9E38-073AECCA27C1}" srcOrd="1" destOrd="0" presId="urn:microsoft.com/office/officeart/2005/8/layout/orgChart1"/>
    <dgm:cxn modelId="{7467E688-65E4-B34F-B63F-46074D3E008E}" type="presParOf" srcId="{B025DE52-2243-614D-B1FC-1B49288F8F93}" destId="{514EEDE1-6731-004A-846C-B24EA9D581C5}" srcOrd="2" destOrd="0" presId="urn:microsoft.com/office/officeart/2005/8/layout/orgChart1"/>
    <dgm:cxn modelId="{878E057C-95A4-FC4C-A6B9-A3D006ACD0A3}" type="presParOf" srcId="{6554E1BE-982B-7E4D-9070-6C8C55567A9F}" destId="{EDC54B1C-B1B1-9243-9992-838ACE658609}" srcOrd="10" destOrd="0" presId="urn:microsoft.com/office/officeart/2005/8/layout/orgChart1"/>
    <dgm:cxn modelId="{547675F5-1C0B-604E-9454-5417593D7C1B}" type="presParOf" srcId="{6554E1BE-982B-7E4D-9070-6C8C55567A9F}" destId="{1844A237-8034-E84D-A5FE-5E643B5B4690}" srcOrd="11" destOrd="0" presId="urn:microsoft.com/office/officeart/2005/8/layout/orgChart1"/>
    <dgm:cxn modelId="{6B97F1CD-41C4-8E40-B71F-810D06DDBC27}" type="presParOf" srcId="{1844A237-8034-E84D-A5FE-5E643B5B4690}" destId="{D9BCE578-46D2-F54C-AA62-AF66426456A6}" srcOrd="0" destOrd="0" presId="urn:microsoft.com/office/officeart/2005/8/layout/orgChart1"/>
    <dgm:cxn modelId="{199FE54B-8C1D-2841-86CC-7A94B1154CD6}" type="presParOf" srcId="{D9BCE578-46D2-F54C-AA62-AF66426456A6}" destId="{F81DAD49-1938-E841-9C18-DED18C38652B}" srcOrd="0" destOrd="0" presId="urn:microsoft.com/office/officeart/2005/8/layout/orgChart1"/>
    <dgm:cxn modelId="{7E3A7DF9-6BB3-B34D-9BCB-8D85A5948E7A}" type="presParOf" srcId="{D9BCE578-46D2-F54C-AA62-AF66426456A6}" destId="{BD839C2E-9B94-4044-B57A-323C33159F2D}" srcOrd="1" destOrd="0" presId="urn:microsoft.com/office/officeart/2005/8/layout/orgChart1"/>
    <dgm:cxn modelId="{A2A4F841-89D1-DC41-A6E0-90DCAD4CB0A7}" type="presParOf" srcId="{1844A237-8034-E84D-A5FE-5E643B5B4690}" destId="{781A6CCF-5849-964E-8B9C-DC4E7C39793A}" srcOrd="1" destOrd="0" presId="urn:microsoft.com/office/officeart/2005/8/layout/orgChart1"/>
    <dgm:cxn modelId="{4D6C73A6-BDD5-3F43-8E97-71C29079A92D}" type="presParOf" srcId="{1844A237-8034-E84D-A5FE-5E643B5B4690}" destId="{0C4732BC-78AF-D143-8EDD-E6A6A3083F3F}" srcOrd="2" destOrd="0" presId="urn:microsoft.com/office/officeart/2005/8/layout/orgChart1"/>
    <dgm:cxn modelId="{5C8EBE85-95CF-7344-9E4F-49FF4705A4F4}" type="presParOf" srcId="{6554E1BE-982B-7E4D-9070-6C8C55567A9F}" destId="{609A0631-F8A9-404E-9134-4A4332241173}" srcOrd="12" destOrd="0" presId="urn:microsoft.com/office/officeart/2005/8/layout/orgChart1"/>
    <dgm:cxn modelId="{9C519C4E-5E88-4C48-A085-334FD67EDF33}" type="presParOf" srcId="{6554E1BE-982B-7E4D-9070-6C8C55567A9F}" destId="{31476202-4ACF-F44D-9E71-EEBE23C10568}" srcOrd="13" destOrd="0" presId="urn:microsoft.com/office/officeart/2005/8/layout/orgChart1"/>
    <dgm:cxn modelId="{860BA749-8F7E-AD4C-84E4-48AFEEE13C09}" type="presParOf" srcId="{31476202-4ACF-F44D-9E71-EEBE23C10568}" destId="{9FF7E4CC-5298-C14B-BC7A-D69A01875BEB}" srcOrd="0" destOrd="0" presId="urn:microsoft.com/office/officeart/2005/8/layout/orgChart1"/>
    <dgm:cxn modelId="{846679F5-1FEB-2E44-BF1E-E8FC1C66CEFD}" type="presParOf" srcId="{9FF7E4CC-5298-C14B-BC7A-D69A01875BEB}" destId="{7C617B57-3F0A-6A46-8907-47BFDF001D5D}" srcOrd="0" destOrd="0" presId="urn:microsoft.com/office/officeart/2005/8/layout/orgChart1"/>
    <dgm:cxn modelId="{928FC309-FF3D-664E-9256-BB32D2756FCB}" type="presParOf" srcId="{9FF7E4CC-5298-C14B-BC7A-D69A01875BEB}" destId="{8428F75D-DFAC-5549-B1D4-E2F86AAF5DAF}" srcOrd="1" destOrd="0" presId="urn:microsoft.com/office/officeart/2005/8/layout/orgChart1"/>
    <dgm:cxn modelId="{BB82FF39-70BE-634D-94E1-0062F115463C}" type="presParOf" srcId="{31476202-4ACF-F44D-9E71-EEBE23C10568}" destId="{8A5EACBE-1E23-2F40-8CE9-426C358E0C10}" srcOrd="1" destOrd="0" presId="urn:microsoft.com/office/officeart/2005/8/layout/orgChart1"/>
    <dgm:cxn modelId="{C6405043-67B7-5240-AF5B-2F2274991884}" type="presParOf" srcId="{31476202-4ACF-F44D-9E71-EEBE23C10568}" destId="{164948F4-FA27-9B4C-9951-50846B16D6C1}" srcOrd="2" destOrd="0" presId="urn:microsoft.com/office/officeart/2005/8/layout/orgChart1"/>
    <dgm:cxn modelId="{C37DE7F2-454F-B742-9698-164C37DC9532}" type="presParOf" srcId="{01D2E90C-F715-3B4D-8F88-6FDC7226AA59}" destId="{50CED8EE-594C-5149-9835-F39A614F1C0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A0631-F8A9-404E-9134-4A4332241173}">
      <dsp:nvSpPr>
        <dsp:cNvPr id="0" name=""/>
        <dsp:cNvSpPr/>
      </dsp:nvSpPr>
      <dsp:spPr>
        <a:xfrm>
          <a:off x="10416455" y="359132"/>
          <a:ext cx="153608" cy="46380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016"/>
              </a:lnTo>
              <a:lnTo>
                <a:pt x="153608" y="463801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C54B1C-B1B1-9243-9992-838ACE658609}">
      <dsp:nvSpPr>
        <dsp:cNvPr id="0" name=""/>
        <dsp:cNvSpPr/>
      </dsp:nvSpPr>
      <dsp:spPr>
        <a:xfrm>
          <a:off x="10416455" y="359132"/>
          <a:ext cx="153608" cy="3940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0348"/>
              </a:lnTo>
              <a:lnTo>
                <a:pt x="153608" y="39403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8ED2A5-4DF5-124F-9F72-D3F80D47CB26}">
      <dsp:nvSpPr>
        <dsp:cNvPr id="0" name=""/>
        <dsp:cNvSpPr/>
      </dsp:nvSpPr>
      <dsp:spPr>
        <a:xfrm>
          <a:off x="10416455" y="359132"/>
          <a:ext cx="153608" cy="3242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2681"/>
              </a:lnTo>
              <a:lnTo>
                <a:pt x="153608" y="324268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F25E4-E1B6-024C-8E93-E12C931F27FE}">
      <dsp:nvSpPr>
        <dsp:cNvPr id="0" name=""/>
        <dsp:cNvSpPr/>
      </dsp:nvSpPr>
      <dsp:spPr>
        <a:xfrm>
          <a:off x="10416455" y="359132"/>
          <a:ext cx="153608" cy="25450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5013"/>
              </a:lnTo>
              <a:lnTo>
                <a:pt x="153608" y="25450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FC04F7-4D5E-CC47-8726-05A8EE0E5229}">
      <dsp:nvSpPr>
        <dsp:cNvPr id="0" name=""/>
        <dsp:cNvSpPr/>
      </dsp:nvSpPr>
      <dsp:spPr>
        <a:xfrm>
          <a:off x="10416455" y="359132"/>
          <a:ext cx="153608" cy="1847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7345"/>
              </a:lnTo>
              <a:lnTo>
                <a:pt x="153608" y="184734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F5EF3B-2ABB-E64B-A7B8-416BCF7744EB}">
      <dsp:nvSpPr>
        <dsp:cNvPr id="0" name=""/>
        <dsp:cNvSpPr/>
      </dsp:nvSpPr>
      <dsp:spPr>
        <a:xfrm>
          <a:off x="10416455" y="359132"/>
          <a:ext cx="153608" cy="1149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677"/>
              </a:lnTo>
              <a:lnTo>
                <a:pt x="153608" y="11496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FF3DF-8C0D-5B4B-B959-F7FF825DEECD}">
      <dsp:nvSpPr>
        <dsp:cNvPr id="0" name=""/>
        <dsp:cNvSpPr/>
      </dsp:nvSpPr>
      <dsp:spPr>
        <a:xfrm>
          <a:off x="10416455" y="359132"/>
          <a:ext cx="153608" cy="45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010"/>
              </a:lnTo>
              <a:lnTo>
                <a:pt x="153608" y="4520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514F7-A53E-1445-BD76-8E67DBB30DEB}">
      <dsp:nvSpPr>
        <dsp:cNvPr id="0" name=""/>
        <dsp:cNvSpPr/>
      </dsp:nvSpPr>
      <dsp:spPr>
        <a:xfrm>
          <a:off x="8981814" y="359132"/>
          <a:ext cx="153608" cy="592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1410"/>
              </a:lnTo>
              <a:lnTo>
                <a:pt x="153608" y="59214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A47DE-170E-5546-B081-03C4A2D94605}">
      <dsp:nvSpPr>
        <dsp:cNvPr id="0" name=""/>
        <dsp:cNvSpPr/>
      </dsp:nvSpPr>
      <dsp:spPr>
        <a:xfrm>
          <a:off x="8981814" y="359132"/>
          <a:ext cx="153608" cy="5223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23743"/>
              </a:lnTo>
              <a:lnTo>
                <a:pt x="153608" y="52237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B336D-E206-AB4C-BB25-511F3CDE7600}">
      <dsp:nvSpPr>
        <dsp:cNvPr id="0" name=""/>
        <dsp:cNvSpPr/>
      </dsp:nvSpPr>
      <dsp:spPr>
        <a:xfrm>
          <a:off x="9233686" y="1056799"/>
          <a:ext cx="147394" cy="3922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2612"/>
              </a:lnTo>
              <a:lnTo>
                <a:pt x="147394" y="392261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99996-CF3B-E143-BA9C-CC8ED8DA29C2}">
      <dsp:nvSpPr>
        <dsp:cNvPr id="0" name=""/>
        <dsp:cNvSpPr/>
      </dsp:nvSpPr>
      <dsp:spPr>
        <a:xfrm>
          <a:off x="9233686" y="1056799"/>
          <a:ext cx="147394" cy="34133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3354"/>
              </a:lnTo>
              <a:lnTo>
                <a:pt x="147394" y="341335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8CF2E-32D1-534F-A11B-26F7456C934E}">
      <dsp:nvSpPr>
        <dsp:cNvPr id="0" name=""/>
        <dsp:cNvSpPr/>
      </dsp:nvSpPr>
      <dsp:spPr>
        <a:xfrm>
          <a:off x="9233686" y="1056799"/>
          <a:ext cx="147394" cy="2904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4096"/>
              </a:lnTo>
              <a:lnTo>
                <a:pt x="147394" y="290409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9FB5C-0F2F-0747-AA96-0ABFBBF6D990}">
      <dsp:nvSpPr>
        <dsp:cNvPr id="0" name=""/>
        <dsp:cNvSpPr/>
      </dsp:nvSpPr>
      <dsp:spPr>
        <a:xfrm>
          <a:off x="9233686" y="1056799"/>
          <a:ext cx="147394" cy="2394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94837"/>
              </a:lnTo>
              <a:lnTo>
                <a:pt x="147394" y="23948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4AC13-7F09-9847-9C31-794B241BD96B}">
      <dsp:nvSpPr>
        <dsp:cNvPr id="0" name=""/>
        <dsp:cNvSpPr/>
      </dsp:nvSpPr>
      <dsp:spPr>
        <a:xfrm>
          <a:off x="9233686" y="1056799"/>
          <a:ext cx="147394" cy="1885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5579"/>
              </a:lnTo>
              <a:lnTo>
                <a:pt x="147394" y="1885579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6BEE94-983A-0144-B29F-B5CE4CFABFE9}">
      <dsp:nvSpPr>
        <dsp:cNvPr id="0" name=""/>
        <dsp:cNvSpPr/>
      </dsp:nvSpPr>
      <dsp:spPr>
        <a:xfrm>
          <a:off x="9233686" y="1056799"/>
          <a:ext cx="147394" cy="1376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321"/>
              </a:lnTo>
              <a:lnTo>
                <a:pt x="147394" y="13763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CB0A1-ACC8-954B-97DF-821EF7FEAF79}">
      <dsp:nvSpPr>
        <dsp:cNvPr id="0" name=""/>
        <dsp:cNvSpPr/>
      </dsp:nvSpPr>
      <dsp:spPr>
        <a:xfrm>
          <a:off x="9233686" y="1056799"/>
          <a:ext cx="147394" cy="867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7063"/>
              </a:lnTo>
              <a:lnTo>
                <a:pt x="147394" y="86706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6883F5-C434-1043-A1DC-27E42EF36F55}">
      <dsp:nvSpPr>
        <dsp:cNvPr id="0" name=""/>
        <dsp:cNvSpPr/>
      </dsp:nvSpPr>
      <dsp:spPr>
        <a:xfrm>
          <a:off x="9233686" y="1056799"/>
          <a:ext cx="147394" cy="357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805"/>
              </a:lnTo>
              <a:lnTo>
                <a:pt x="147394" y="35780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9A14A4-37CF-3A49-94D5-C7410E97FDFD}">
      <dsp:nvSpPr>
        <dsp:cNvPr id="0" name=""/>
        <dsp:cNvSpPr/>
      </dsp:nvSpPr>
      <dsp:spPr>
        <a:xfrm>
          <a:off x="8981814" y="359132"/>
          <a:ext cx="153608" cy="45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010"/>
              </a:lnTo>
              <a:lnTo>
                <a:pt x="153608" y="4520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6E722F-36DF-404F-BA80-DD3ED7698889}">
      <dsp:nvSpPr>
        <dsp:cNvPr id="0" name=""/>
        <dsp:cNvSpPr/>
      </dsp:nvSpPr>
      <dsp:spPr>
        <a:xfrm>
          <a:off x="7646747" y="359132"/>
          <a:ext cx="171051" cy="1847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7345"/>
              </a:lnTo>
              <a:lnTo>
                <a:pt x="171051" y="184734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8C743-2455-A541-B21F-18930241D999}">
      <dsp:nvSpPr>
        <dsp:cNvPr id="0" name=""/>
        <dsp:cNvSpPr/>
      </dsp:nvSpPr>
      <dsp:spPr>
        <a:xfrm>
          <a:off x="7646747" y="359132"/>
          <a:ext cx="171051" cy="1149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677"/>
              </a:lnTo>
              <a:lnTo>
                <a:pt x="171051" y="11496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35542-4D7B-3B44-974A-10C23284952B}">
      <dsp:nvSpPr>
        <dsp:cNvPr id="0" name=""/>
        <dsp:cNvSpPr/>
      </dsp:nvSpPr>
      <dsp:spPr>
        <a:xfrm>
          <a:off x="7646747" y="359132"/>
          <a:ext cx="171051" cy="45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010"/>
              </a:lnTo>
              <a:lnTo>
                <a:pt x="171051" y="4520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957F01-6497-5148-B889-3042AE1716BD}">
      <dsp:nvSpPr>
        <dsp:cNvPr id="0" name=""/>
        <dsp:cNvSpPr/>
      </dsp:nvSpPr>
      <dsp:spPr>
        <a:xfrm>
          <a:off x="6404708" y="359132"/>
          <a:ext cx="153608" cy="25450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5013"/>
              </a:lnTo>
              <a:lnTo>
                <a:pt x="153608" y="25450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72B7F-9BC9-3F41-99E2-330F9751739A}">
      <dsp:nvSpPr>
        <dsp:cNvPr id="0" name=""/>
        <dsp:cNvSpPr/>
      </dsp:nvSpPr>
      <dsp:spPr>
        <a:xfrm>
          <a:off x="6404708" y="359132"/>
          <a:ext cx="153608" cy="1847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7345"/>
              </a:lnTo>
              <a:lnTo>
                <a:pt x="153608" y="184734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9A436B-7090-E44B-A138-15434E7AD18F}">
      <dsp:nvSpPr>
        <dsp:cNvPr id="0" name=""/>
        <dsp:cNvSpPr/>
      </dsp:nvSpPr>
      <dsp:spPr>
        <a:xfrm>
          <a:off x="6404708" y="359132"/>
          <a:ext cx="153608" cy="1149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677"/>
              </a:lnTo>
              <a:lnTo>
                <a:pt x="153608" y="11496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EA30E-4EA5-9345-A85F-B4744267CB71}">
      <dsp:nvSpPr>
        <dsp:cNvPr id="0" name=""/>
        <dsp:cNvSpPr/>
      </dsp:nvSpPr>
      <dsp:spPr>
        <a:xfrm>
          <a:off x="6404708" y="359132"/>
          <a:ext cx="153608" cy="45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010"/>
              </a:lnTo>
              <a:lnTo>
                <a:pt x="153608" y="4520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85985-6236-DA46-881F-2E68969B76E4}">
      <dsp:nvSpPr>
        <dsp:cNvPr id="0" name=""/>
        <dsp:cNvSpPr/>
      </dsp:nvSpPr>
      <dsp:spPr>
        <a:xfrm>
          <a:off x="5047019" y="359132"/>
          <a:ext cx="184048" cy="2117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512"/>
              </a:lnTo>
              <a:lnTo>
                <a:pt x="184048" y="211751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F60A0-09E5-0549-99DD-30F7A7664ECD}">
      <dsp:nvSpPr>
        <dsp:cNvPr id="0" name=""/>
        <dsp:cNvSpPr/>
      </dsp:nvSpPr>
      <dsp:spPr>
        <a:xfrm>
          <a:off x="5047019" y="359132"/>
          <a:ext cx="193973" cy="29169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6980"/>
              </a:lnTo>
              <a:lnTo>
                <a:pt x="193973" y="291698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3DE89-0147-9144-BC2D-C28A878E35AC}">
      <dsp:nvSpPr>
        <dsp:cNvPr id="0" name=""/>
        <dsp:cNvSpPr/>
      </dsp:nvSpPr>
      <dsp:spPr>
        <a:xfrm>
          <a:off x="5047019" y="359132"/>
          <a:ext cx="174821" cy="1308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8311"/>
              </a:lnTo>
              <a:lnTo>
                <a:pt x="174821" y="130831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54BD8-5904-A24F-B125-634D3948A4D6}">
      <dsp:nvSpPr>
        <dsp:cNvPr id="0" name=""/>
        <dsp:cNvSpPr/>
      </dsp:nvSpPr>
      <dsp:spPr>
        <a:xfrm>
          <a:off x="5047019" y="359132"/>
          <a:ext cx="174821" cy="504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887"/>
              </a:lnTo>
              <a:lnTo>
                <a:pt x="174821" y="50488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FF265E-C83C-514C-9BE6-9F3060440EC4}">
      <dsp:nvSpPr>
        <dsp:cNvPr id="0" name=""/>
        <dsp:cNvSpPr/>
      </dsp:nvSpPr>
      <dsp:spPr>
        <a:xfrm>
          <a:off x="3802466" y="359132"/>
          <a:ext cx="153608" cy="45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010"/>
              </a:lnTo>
              <a:lnTo>
                <a:pt x="153608" y="4520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DDAA5F-C7E8-B744-8EC7-89F07718DF6E}">
      <dsp:nvSpPr>
        <dsp:cNvPr id="0" name=""/>
        <dsp:cNvSpPr/>
      </dsp:nvSpPr>
      <dsp:spPr>
        <a:xfrm>
          <a:off x="2572055" y="359132"/>
          <a:ext cx="153608" cy="1149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677"/>
              </a:lnTo>
              <a:lnTo>
                <a:pt x="153608" y="11496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87802-67FA-8A41-AE71-383814DE2C0C}">
      <dsp:nvSpPr>
        <dsp:cNvPr id="0" name=""/>
        <dsp:cNvSpPr/>
      </dsp:nvSpPr>
      <dsp:spPr>
        <a:xfrm>
          <a:off x="2572055" y="359132"/>
          <a:ext cx="153608" cy="45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010"/>
              </a:lnTo>
              <a:lnTo>
                <a:pt x="153608" y="4520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9E9F6A-C983-2F46-B261-6F82D24DBB30}">
      <dsp:nvSpPr>
        <dsp:cNvPr id="0" name=""/>
        <dsp:cNvSpPr/>
      </dsp:nvSpPr>
      <dsp:spPr>
        <a:xfrm>
          <a:off x="1341644" y="359132"/>
          <a:ext cx="153608" cy="3940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0348"/>
              </a:lnTo>
              <a:lnTo>
                <a:pt x="153608" y="39403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0529D-B072-6A44-88E4-134072FBA9E5}">
      <dsp:nvSpPr>
        <dsp:cNvPr id="0" name=""/>
        <dsp:cNvSpPr/>
      </dsp:nvSpPr>
      <dsp:spPr>
        <a:xfrm>
          <a:off x="1341644" y="359132"/>
          <a:ext cx="153608" cy="3242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2681"/>
              </a:lnTo>
              <a:lnTo>
                <a:pt x="153608" y="324268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10F56-1E1E-024E-84A7-F0EE37C07182}">
      <dsp:nvSpPr>
        <dsp:cNvPr id="0" name=""/>
        <dsp:cNvSpPr/>
      </dsp:nvSpPr>
      <dsp:spPr>
        <a:xfrm>
          <a:off x="1341644" y="359132"/>
          <a:ext cx="153608" cy="25450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5013"/>
              </a:lnTo>
              <a:lnTo>
                <a:pt x="153608" y="254501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D4C589-E379-564D-9A40-12710DAE1ED1}">
      <dsp:nvSpPr>
        <dsp:cNvPr id="0" name=""/>
        <dsp:cNvSpPr/>
      </dsp:nvSpPr>
      <dsp:spPr>
        <a:xfrm>
          <a:off x="1341644" y="359132"/>
          <a:ext cx="153608" cy="1847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7345"/>
              </a:lnTo>
              <a:lnTo>
                <a:pt x="153608" y="184734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53EE1-00F5-5B43-84B9-B1C59120646A}">
      <dsp:nvSpPr>
        <dsp:cNvPr id="0" name=""/>
        <dsp:cNvSpPr/>
      </dsp:nvSpPr>
      <dsp:spPr>
        <a:xfrm>
          <a:off x="1341644" y="359132"/>
          <a:ext cx="153608" cy="1149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677"/>
              </a:lnTo>
              <a:lnTo>
                <a:pt x="153608" y="114967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1EEE1-7107-694D-8027-5B9482C4DCB9}">
      <dsp:nvSpPr>
        <dsp:cNvPr id="0" name=""/>
        <dsp:cNvSpPr/>
      </dsp:nvSpPr>
      <dsp:spPr>
        <a:xfrm>
          <a:off x="1341644" y="359132"/>
          <a:ext cx="153608" cy="452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010"/>
              </a:lnTo>
              <a:lnTo>
                <a:pt x="153608" y="4520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E45EF-2F3B-C342-B461-9EC156D2ED79}">
      <dsp:nvSpPr>
        <dsp:cNvPr id="0" name=""/>
        <dsp:cNvSpPr/>
      </dsp:nvSpPr>
      <dsp:spPr>
        <a:xfrm>
          <a:off x="8828" y="56226"/>
          <a:ext cx="1024058" cy="302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Home</a:t>
          </a:r>
        </a:p>
      </dsp:txBody>
      <dsp:txXfrm>
        <a:off x="8828" y="56226"/>
        <a:ext cx="1024058" cy="302905"/>
      </dsp:txXfrm>
    </dsp:sp>
    <dsp:sp modelId="{CD68EE8A-2562-554D-AF1C-919A90F8C16E}">
      <dsp:nvSpPr>
        <dsp:cNvPr id="0" name=""/>
        <dsp:cNvSpPr/>
      </dsp:nvSpPr>
      <dsp:spPr>
        <a:xfrm>
          <a:off x="1239239" y="56226"/>
          <a:ext cx="1024058" cy="302905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Clinicians</a:t>
          </a:r>
        </a:p>
      </dsp:txBody>
      <dsp:txXfrm>
        <a:off x="1239239" y="56226"/>
        <a:ext cx="1024058" cy="302905"/>
      </dsp:txXfrm>
    </dsp:sp>
    <dsp:sp modelId="{D49AED98-323F-9E45-AD16-35375B5B1101}">
      <dsp:nvSpPr>
        <dsp:cNvPr id="0" name=""/>
        <dsp:cNvSpPr/>
      </dsp:nvSpPr>
      <dsp:spPr>
        <a:xfrm>
          <a:off x="1495253" y="565484"/>
          <a:ext cx="982630" cy="491315"/>
        </a:xfrm>
        <a:prstGeom prst="rect">
          <a:avLst/>
        </a:prstGeom>
        <a:solidFill>
          <a:schemeClr val="accent3">
            <a:alpha val="6993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How to Access </a:t>
          </a:r>
          <a:b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Services</a:t>
          </a:r>
        </a:p>
      </dsp:txBody>
      <dsp:txXfrm>
        <a:off x="1495253" y="565484"/>
        <a:ext cx="982630" cy="491315"/>
      </dsp:txXfrm>
    </dsp:sp>
    <dsp:sp modelId="{57802BF1-E5A2-D34C-B11A-100C4250FC0F}">
      <dsp:nvSpPr>
        <dsp:cNvPr id="0" name=""/>
        <dsp:cNvSpPr/>
      </dsp:nvSpPr>
      <dsp:spPr>
        <a:xfrm>
          <a:off x="1495253" y="1263152"/>
          <a:ext cx="982630" cy="491315"/>
        </a:xfrm>
        <a:prstGeom prst="rect">
          <a:avLst/>
        </a:prstGeom>
        <a:solidFill>
          <a:schemeClr val="accent3">
            <a:alpha val="6993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Pediatric Clinicians</a:t>
          </a:r>
        </a:p>
      </dsp:txBody>
      <dsp:txXfrm>
        <a:off x="1495253" y="1263152"/>
        <a:ext cx="982630" cy="491315"/>
      </dsp:txXfrm>
    </dsp:sp>
    <dsp:sp modelId="{A02E7CFF-768E-7F43-9B34-B4C945153AF9}">
      <dsp:nvSpPr>
        <dsp:cNvPr id="0" name=""/>
        <dsp:cNvSpPr/>
      </dsp:nvSpPr>
      <dsp:spPr>
        <a:xfrm>
          <a:off x="1495253" y="1960820"/>
          <a:ext cx="982630" cy="491315"/>
        </a:xfrm>
        <a:prstGeom prst="rect">
          <a:avLst/>
        </a:prstGeom>
        <a:solidFill>
          <a:schemeClr val="accent3">
            <a:alpha val="6993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Perinatal Clinicians</a:t>
          </a:r>
        </a:p>
      </dsp:txBody>
      <dsp:txXfrm>
        <a:off x="1495253" y="1960820"/>
        <a:ext cx="982630" cy="491315"/>
      </dsp:txXfrm>
    </dsp:sp>
    <dsp:sp modelId="{48B74430-7A5E-C445-8C76-D3D8DC52D532}">
      <dsp:nvSpPr>
        <dsp:cNvPr id="0" name=""/>
        <dsp:cNvSpPr/>
      </dsp:nvSpPr>
      <dsp:spPr>
        <a:xfrm>
          <a:off x="1495253" y="2658487"/>
          <a:ext cx="982630" cy="491315"/>
        </a:xfrm>
        <a:prstGeom prst="rect">
          <a:avLst/>
        </a:prstGeom>
        <a:solidFill>
          <a:schemeClr val="accent3">
            <a:alpha val="6993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Psychiatric Clinicians</a:t>
          </a:r>
        </a:p>
      </dsp:txBody>
      <dsp:txXfrm>
        <a:off x="1495253" y="2658487"/>
        <a:ext cx="982630" cy="491315"/>
      </dsp:txXfrm>
    </dsp:sp>
    <dsp:sp modelId="{7F52AF04-4213-C44F-8844-D936A937F867}">
      <dsp:nvSpPr>
        <dsp:cNvPr id="0" name=""/>
        <dsp:cNvSpPr/>
      </dsp:nvSpPr>
      <dsp:spPr>
        <a:xfrm>
          <a:off x="1495253" y="3356155"/>
          <a:ext cx="982630" cy="491315"/>
        </a:xfrm>
        <a:prstGeom prst="rect">
          <a:avLst/>
        </a:prstGeom>
        <a:solidFill>
          <a:schemeClr val="accent3">
            <a:alpha val="6993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School Counselors, Clinicians, &amp; Educators</a:t>
          </a:r>
        </a:p>
      </dsp:txBody>
      <dsp:txXfrm>
        <a:off x="1495253" y="3356155"/>
        <a:ext cx="982630" cy="491315"/>
      </dsp:txXfrm>
    </dsp:sp>
    <dsp:sp modelId="{0A1133D4-CE3A-DB44-AD8F-A3211A1265D8}">
      <dsp:nvSpPr>
        <dsp:cNvPr id="0" name=""/>
        <dsp:cNvSpPr/>
      </dsp:nvSpPr>
      <dsp:spPr>
        <a:xfrm>
          <a:off x="1495253" y="4053823"/>
          <a:ext cx="982630" cy="491315"/>
        </a:xfrm>
        <a:prstGeom prst="rect">
          <a:avLst/>
        </a:prstGeom>
        <a:solidFill>
          <a:schemeClr val="accent3">
            <a:alpha val="6993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Clinical Resources</a:t>
          </a:r>
        </a:p>
      </dsp:txBody>
      <dsp:txXfrm>
        <a:off x="1495253" y="4053823"/>
        <a:ext cx="982630" cy="491315"/>
      </dsp:txXfrm>
    </dsp:sp>
    <dsp:sp modelId="{2731EF51-4228-E646-98A8-173F1A7946E1}">
      <dsp:nvSpPr>
        <dsp:cNvPr id="0" name=""/>
        <dsp:cNvSpPr/>
      </dsp:nvSpPr>
      <dsp:spPr>
        <a:xfrm>
          <a:off x="2469649" y="56226"/>
          <a:ext cx="1024058" cy="302905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Schools</a:t>
          </a:r>
        </a:p>
      </dsp:txBody>
      <dsp:txXfrm>
        <a:off x="2469649" y="56226"/>
        <a:ext cx="1024058" cy="302905"/>
      </dsp:txXfrm>
    </dsp:sp>
    <dsp:sp modelId="{D086A0B5-D797-D64D-BD58-E79DB563092F}">
      <dsp:nvSpPr>
        <dsp:cNvPr id="0" name=""/>
        <dsp:cNvSpPr/>
      </dsp:nvSpPr>
      <dsp:spPr>
        <a:xfrm>
          <a:off x="2725664" y="565484"/>
          <a:ext cx="982630" cy="491315"/>
        </a:xfrm>
        <a:prstGeom prst="rect">
          <a:avLst/>
        </a:prstGeom>
        <a:solidFill>
          <a:schemeClr val="accent3">
            <a:alpha val="6993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How to Access</a:t>
          </a:r>
          <a:b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Services</a:t>
          </a:r>
        </a:p>
      </dsp:txBody>
      <dsp:txXfrm>
        <a:off x="2725664" y="565484"/>
        <a:ext cx="982630" cy="491315"/>
      </dsp:txXfrm>
    </dsp:sp>
    <dsp:sp modelId="{1E49271B-5C91-8947-9359-FB56B2E4E8E2}">
      <dsp:nvSpPr>
        <dsp:cNvPr id="0" name=""/>
        <dsp:cNvSpPr/>
      </dsp:nvSpPr>
      <dsp:spPr>
        <a:xfrm>
          <a:off x="2725664" y="1263152"/>
          <a:ext cx="982630" cy="491315"/>
        </a:xfrm>
        <a:prstGeom prst="rect">
          <a:avLst/>
        </a:prstGeom>
        <a:solidFill>
          <a:schemeClr val="accent3">
            <a:alpha val="6993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School Resources</a:t>
          </a:r>
        </a:p>
      </dsp:txBody>
      <dsp:txXfrm>
        <a:off x="2725664" y="1263152"/>
        <a:ext cx="982630" cy="491315"/>
      </dsp:txXfrm>
    </dsp:sp>
    <dsp:sp modelId="{112928B9-D438-2442-84C2-F268E0FDE5DF}">
      <dsp:nvSpPr>
        <dsp:cNvPr id="0" name=""/>
        <dsp:cNvSpPr/>
      </dsp:nvSpPr>
      <dsp:spPr>
        <a:xfrm>
          <a:off x="3700060" y="56226"/>
          <a:ext cx="1024058" cy="302905"/>
        </a:xfrm>
        <a:prstGeom prst="rect">
          <a:avLst/>
        </a:prstGeom>
        <a:solidFill>
          <a:schemeClr val="accent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Families</a:t>
          </a:r>
        </a:p>
      </dsp:txBody>
      <dsp:txXfrm>
        <a:off x="3700060" y="56226"/>
        <a:ext cx="1024058" cy="302905"/>
      </dsp:txXfrm>
    </dsp:sp>
    <dsp:sp modelId="{49C882FF-2BF5-6542-9A09-985BE11A6F3A}">
      <dsp:nvSpPr>
        <dsp:cNvPr id="0" name=""/>
        <dsp:cNvSpPr/>
      </dsp:nvSpPr>
      <dsp:spPr>
        <a:xfrm>
          <a:off x="3956075" y="565484"/>
          <a:ext cx="982630" cy="491315"/>
        </a:xfrm>
        <a:prstGeom prst="rect">
          <a:avLst/>
        </a:prstGeom>
        <a:solidFill>
          <a:schemeClr val="accent3">
            <a:alpha val="69934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Find Help &amp; Resources</a:t>
          </a:r>
        </a:p>
      </dsp:txBody>
      <dsp:txXfrm>
        <a:off x="3956075" y="565484"/>
        <a:ext cx="982630" cy="491315"/>
      </dsp:txXfrm>
    </dsp:sp>
    <dsp:sp modelId="{BB9C7F77-6D02-DF4B-BE18-67A24D079E81}">
      <dsp:nvSpPr>
        <dsp:cNvPr id="0" name=""/>
        <dsp:cNvSpPr/>
      </dsp:nvSpPr>
      <dsp:spPr>
        <a:xfrm>
          <a:off x="4930471" y="56226"/>
          <a:ext cx="1165478" cy="302905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Initiatives &amp; Programs</a:t>
          </a:r>
        </a:p>
      </dsp:txBody>
      <dsp:txXfrm>
        <a:off x="4930471" y="56226"/>
        <a:ext cx="1165478" cy="302905"/>
      </dsp:txXfrm>
    </dsp:sp>
    <dsp:sp modelId="{5B3C516B-967F-F64B-ADFF-693EBCB3FC06}">
      <dsp:nvSpPr>
        <dsp:cNvPr id="0" name=""/>
        <dsp:cNvSpPr/>
      </dsp:nvSpPr>
      <dsp:spPr>
        <a:xfrm>
          <a:off x="5221841" y="565484"/>
          <a:ext cx="982630" cy="597070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Psychiatry Access Programs for Clinicians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(CPAN, PeriPAN)</a:t>
          </a:r>
        </a:p>
      </dsp:txBody>
      <dsp:txXfrm>
        <a:off x="5221841" y="565484"/>
        <a:ext cx="982630" cy="597070"/>
      </dsp:txXfrm>
    </dsp:sp>
    <dsp:sp modelId="{36F9D89D-B21C-D447-990E-17E380AD7DA6}">
      <dsp:nvSpPr>
        <dsp:cNvPr id="0" name=""/>
        <dsp:cNvSpPr/>
      </dsp:nvSpPr>
      <dsp:spPr>
        <a:xfrm>
          <a:off x="5221841" y="1368907"/>
          <a:ext cx="982630" cy="597070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School Mental Health (TCHATT, YAM)</a:t>
          </a:r>
          <a:endParaRPr lang="en-US" sz="800" b="0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221841" y="1368907"/>
        <a:ext cx="982630" cy="597070"/>
      </dsp:txXfrm>
    </dsp:sp>
    <dsp:sp modelId="{3D47B515-D514-154F-95CF-545301249BBD}">
      <dsp:nvSpPr>
        <dsp:cNvPr id="0" name=""/>
        <dsp:cNvSpPr/>
      </dsp:nvSpPr>
      <dsp:spPr>
        <a:xfrm>
          <a:off x="5240992" y="2977577"/>
          <a:ext cx="982630" cy="597070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+mn-lt"/>
            </a:rPr>
            <a:t>Research Initiatives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+mn-lt"/>
              <a:cs typeface="Calibri" panose="020F0502020204030204" pitchFamily="34" charset="0"/>
            </a:rPr>
            <a:t>(YDSRN, CTRN, NECMHR)</a:t>
          </a:r>
        </a:p>
      </dsp:txBody>
      <dsp:txXfrm>
        <a:off x="5240992" y="2977577"/>
        <a:ext cx="982630" cy="597070"/>
      </dsp:txXfrm>
    </dsp:sp>
    <dsp:sp modelId="{E81F0885-5843-C949-8FAE-033BB4ACCD16}">
      <dsp:nvSpPr>
        <dsp:cNvPr id="0" name=""/>
        <dsp:cNvSpPr/>
      </dsp:nvSpPr>
      <dsp:spPr>
        <a:xfrm>
          <a:off x="5231068" y="2178109"/>
          <a:ext cx="982630" cy="597070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Workforce Development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/>
            <a:t>(CPWE, CAP, OWE) </a:t>
          </a:r>
          <a:endParaRPr lang="en-US" sz="800" b="0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231068" y="2178109"/>
        <a:ext cx="982630" cy="597070"/>
      </dsp:txXfrm>
    </dsp:sp>
    <dsp:sp modelId="{0698E32F-2721-6F43-8C83-282A701851E3}">
      <dsp:nvSpPr>
        <dsp:cNvPr id="0" name=""/>
        <dsp:cNvSpPr/>
      </dsp:nvSpPr>
      <dsp:spPr>
        <a:xfrm>
          <a:off x="6302302" y="56226"/>
          <a:ext cx="1024058" cy="302905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Free CME Training</a:t>
          </a:r>
        </a:p>
      </dsp:txBody>
      <dsp:txXfrm>
        <a:off x="6302302" y="56226"/>
        <a:ext cx="1024058" cy="302905"/>
      </dsp:txXfrm>
    </dsp:sp>
    <dsp:sp modelId="{C08F318C-08F7-C841-9D70-BE478586B073}">
      <dsp:nvSpPr>
        <dsp:cNvPr id="0" name=""/>
        <dsp:cNvSpPr/>
      </dsp:nvSpPr>
      <dsp:spPr>
        <a:xfrm>
          <a:off x="6558317" y="565484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Free CME Calendar</a:t>
          </a:r>
        </a:p>
      </dsp:txBody>
      <dsp:txXfrm>
        <a:off x="6558317" y="565484"/>
        <a:ext cx="982630" cy="491315"/>
      </dsp:txXfrm>
    </dsp:sp>
    <dsp:sp modelId="{02EB4D7C-C106-4A44-9148-ED4E5D77B2DA}">
      <dsp:nvSpPr>
        <dsp:cNvPr id="0" name=""/>
        <dsp:cNvSpPr/>
      </dsp:nvSpPr>
      <dsp:spPr>
        <a:xfrm>
          <a:off x="6558317" y="1263152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Project ECHO</a:t>
          </a:r>
        </a:p>
      </dsp:txBody>
      <dsp:txXfrm>
        <a:off x="6558317" y="1263152"/>
        <a:ext cx="982630" cy="491315"/>
      </dsp:txXfrm>
    </dsp:sp>
    <dsp:sp modelId="{946F3643-80E9-2B4C-B541-DE1861373403}">
      <dsp:nvSpPr>
        <dsp:cNvPr id="0" name=""/>
        <dsp:cNvSpPr/>
      </dsp:nvSpPr>
      <dsp:spPr>
        <a:xfrm>
          <a:off x="6558317" y="1960820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Recorded </a:t>
          </a:r>
          <a:b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CME Training</a:t>
          </a:r>
        </a:p>
      </dsp:txBody>
      <dsp:txXfrm>
        <a:off x="6558317" y="1960820"/>
        <a:ext cx="982630" cy="491315"/>
      </dsp:txXfrm>
    </dsp:sp>
    <dsp:sp modelId="{A4347C02-118D-EB47-AED8-18AA65922367}">
      <dsp:nvSpPr>
        <dsp:cNvPr id="0" name=""/>
        <dsp:cNvSpPr/>
      </dsp:nvSpPr>
      <dsp:spPr>
        <a:xfrm>
          <a:off x="6558317" y="2658487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Request a Training</a:t>
          </a:r>
        </a:p>
      </dsp:txBody>
      <dsp:txXfrm>
        <a:off x="6558317" y="2658487"/>
        <a:ext cx="982630" cy="491315"/>
      </dsp:txXfrm>
    </dsp:sp>
    <dsp:sp modelId="{546296DC-ED5B-DE44-B659-1F2402BAAAB5}">
      <dsp:nvSpPr>
        <dsp:cNvPr id="0" name=""/>
        <dsp:cNvSpPr/>
      </dsp:nvSpPr>
      <dsp:spPr>
        <a:xfrm>
          <a:off x="7532713" y="56226"/>
          <a:ext cx="1140342" cy="302905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Impact &amp; Publications</a:t>
          </a:r>
        </a:p>
      </dsp:txBody>
      <dsp:txXfrm>
        <a:off x="7532713" y="56226"/>
        <a:ext cx="1140342" cy="302905"/>
      </dsp:txXfrm>
    </dsp:sp>
    <dsp:sp modelId="{61C41177-9693-5444-8684-9A9EA5206E17}">
      <dsp:nvSpPr>
        <dsp:cNvPr id="0" name=""/>
        <dsp:cNvSpPr/>
      </dsp:nvSpPr>
      <dsp:spPr>
        <a:xfrm>
          <a:off x="7817799" y="565484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Dashboard </a:t>
          </a:r>
          <a:b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and Metrics</a:t>
          </a:r>
        </a:p>
      </dsp:txBody>
      <dsp:txXfrm>
        <a:off x="7817799" y="565484"/>
        <a:ext cx="982630" cy="491315"/>
      </dsp:txXfrm>
    </dsp:sp>
    <dsp:sp modelId="{E462384C-8899-5F46-814D-5B35177A158F}">
      <dsp:nvSpPr>
        <dsp:cNvPr id="0" name=""/>
        <dsp:cNvSpPr/>
      </dsp:nvSpPr>
      <dsp:spPr>
        <a:xfrm>
          <a:off x="7817799" y="1263152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Reports</a:t>
          </a:r>
        </a:p>
      </dsp:txBody>
      <dsp:txXfrm>
        <a:off x="7817799" y="1263152"/>
        <a:ext cx="982630" cy="491315"/>
      </dsp:txXfrm>
    </dsp:sp>
    <dsp:sp modelId="{0794DD3A-F30D-A542-BB3B-DADA8F5D36FF}">
      <dsp:nvSpPr>
        <dsp:cNvPr id="0" name=""/>
        <dsp:cNvSpPr/>
      </dsp:nvSpPr>
      <dsp:spPr>
        <a:xfrm>
          <a:off x="7817799" y="1960820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Research Publications</a:t>
          </a:r>
        </a:p>
      </dsp:txBody>
      <dsp:txXfrm>
        <a:off x="7817799" y="1960820"/>
        <a:ext cx="982630" cy="491315"/>
      </dsp:txXfrm>
    </dsp:sp>
    <dsp:sp modelId="{10D5E007-250B-894C-865C-22B6B828AB75}">
      <dsp:nvSpPr>
        <dsp:cNvPr id="0" name=""/>
        <dsp:cNvSpPr/>
      </dsp:nvSpPr>
      <dsp:spPr>
        <a:xfrm>
          <a:off x="8879408" y="56226"/>
          <a:ext cx="1024058" cy="302905"/>
        </a:xfrm>
        <a:prstGeom prst="rect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Resources</a:t>
          </a:r>
        </a:p>
      </dsp:txBody>
      <dsp:txXfrm>
        <a:off x="8879408" y="56226"/>
        <a:ext cx="1024058" cy="302905"/>
      </dsp:txXfrm>
    </dsp:sp>
    <dsp:sp modelId="{3FE02EED-8B51-E645-B9C7-7B570934061B}">
      <dsp:nvSpPr>
        <dsp:cNvPr id="0" name=""/>
        <dsp:cNvSpPr/>
      </dsp:nvSpPr>
      <dsp:spPr>
        <a:xfrm>
          <a:off x="9135423" y="565484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Clinical Resources</a:t>
          </a:r>
        </a:p>
      </dsp:txBody>
      <dsp:txXfrm>
        <a:off x="9135423" y="565484"/>
        <a:ext cx="982630" cy="491315"/>
      </dsp:txXfrm>
    </dsp:sp>
    <dsp:sp modelId="{30DF6415-88D4-6E46-B17D-4A4AB0798EEC}">
      <dsp:nvSpPr>
        <dsp:cNvPr id="0" name=""/>
        <dsp:cNvSpPr/>
      </dsp:nvSpPr>
      <dsp:spPr>
        <a:xfrm>
          <a:off x="9381080" y="1263152"/>
          <a:ext cx="982630" cy="302905"/>
        </a:xfrm>
        <a:prstGeom prst="rect">
          <a:avLst/>
        </a:prstGeom>
        <a:solidFill>
          <a:schemeClr val="accent2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Mental Health Screening</a:t>
          </a:r>
        </a:p>
      </dsp:txBody>
      <dsp:txXfrm>
        <a:off x="9381080" y="1263152"/>
        <a:ext cx="982630" cy="302905"/>
      </dsp:txXfrm>
    </dsp:sp>
    <dsp:sp modelId="{360E5EB2-B1B0-524F-9589-55B6DD5763F7}">
      <dsp:nvSpPr>
        <dsp:cNvPr id="0" name=""/>
        <dsp:cNvSpPr/>
      </dsp:nvSpPr>
      <dsp:spPr>
        <a:xfrm>
          <a:off x="9381080" y="1772410"/>
          <a:ext cx="982630" cy="302905"/>
        </a:xfrm>
        <a:prstGeom prst="rect">
          <a:avLst/>
        </a:prstGeom>
        <a:solidFill>
          <a:schemeClr val="accent2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Medication</a:t>
          </a:r>
          <a:b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Guides</a:t>
          </a:r>
        </a:p>
      </dsp:txBody>
      <dsp:txXfrm>
        <a:off x="9381080" y="1772410"/>
        <a:ext cx="982630" cy="302905"/>
      </dsp:txXfrm>
    </dsp:sp>
    <dsp:sp modelId="{0A6CD2F9-CC3E-A541-B92A-0FBF2735429F}">
      <dsp:nvSpPr>
        <dsp:cNvPr id="0" name=""/>
        <dsp:cNvSpPr/>
      </dsp:nvSpPr>
      <dsp:spPr>
        <a:xfrm>
          <a:off x="9381080" y="2281668"/>
          <a:ext cx="982630" cy="302905"/>
        </a:xfrm>
        <a:prstGeom prst="rect">
          <a:avLst/>
        </a:prstGeom>
        <a:solidFill>
          <a:schemeClr val="accent2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Diagnosis-Specific Resources</a:t>
          </a:r>
        </a:p>
      </dsp:txBody>
      <dsp:txXfrm>
        <a:off x="9381080" y="2281668"/>
        <a:ext cx="982630" cy="302905"/>
      </dsp:txXfrm>
    </dsp:sp>
    <dsp:sp modelId="{B7264D9C-4EE5-CD45-BB2D-652C75CCAFD1}">
      <dsp:nvSpPr>
        <dsp:cNvPr id="0" name=""/>
        <dsp:cNvSpPr/>
      </dsp:nvSpPr>
      <dsp:spPr>
        <a:xfrm>
          <a:off x="9381080" y="2790926"/>
          <a:ext cx="982630" cy="302905"/>
        </a:xfrm>
        <a:prstGeom prst="rect">
          <a:avLst/>
        </a:prstGeom>
        <a:solidFill>
          <a:schemeClr val="accent2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Toolkits</a:t>
          </a:r>
        </a:p>
      </dsp:txBody>
      <dsp:txXfrm>
        <a:off x="9381080" y="2790926"/>
        <a:ext cx="982630" cy="302905"/>
      </dsp:txXfrm>
    </dsp:sp>
    <dsp:sp modelId="{A6F5B35C-A4E4-FA4C-95AA-6E97033085FA}">
      <dsp:nvSpPr>
        <dsp:cNvPr id="0" name=""/>
        <dsp:cNvSpPr/>
      </dsp:nvSpPr>
      <dsp:spPr>
        <a:xfrm>
          <a:off x="9381080" y="3300184"/>
          <a:ext cx="982630" cy="302905"/>
        </a:xfrm>
        <a:prstGeom prst="rect">
          <a:avLst/>
        </a:prstGeom>
        <a:solidFill>
          <a:schemeClr val="accent2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Case of the</a:t>
          </a:r>
          <a:b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Month</a:t>
          </a:r>
        </a:p>
      </dsp:txBody>
      <dsp:txXfrm>
        <a:off x="9381080" y="3300184"/>
        <a:ext cx="982630" cy="302905"/>
      </dsp:txXfrm>
    </dsp:sp>
    <dsp:sp modelId="{7D775D2F-A0C9-854A-A433-20D6A52D68DB}">
      <dsp:nvSpPr>
        <dsp:cNvPr id="0" name=""/>
        <dsp:cNvSpPr/>
      </dsp:nvSpPr>
      <dsp:spPr>
        <a:xfrm>
          <a:off x="9381080" y="3809443"/>
          <a:ext cx="982630" cy="302905"/>
        </a:xfrm>
        <a:prstGeom prst="rect">
          <a:avLst/>
        </a:prstGeom>
        <a:solidFill>
          <a:schemeClr val="accent2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Clinical Pearls</a:t>
          </a:r>
        </a:p>
      </dsp:txBody>
      <dsp:txXfrm>
        <a:off x="9381080" y="3809443"/>
        <a:ext cx="982630" cy="302905"/>
      </dsp:txXfrm>
    </dsp:sp>
    <dsp:sp modelId="{F1F22317-3A53-EC47-9485-3E2E43873A73}">
      <dsp:nvSpPr>
        <dsp:cNvPr id="0" name=""/>
        <dsp:cNvSpPr/>
      </dsp:nvSpPr>
      <dsp:spPr>
        <a:xfrm>
          <a:off x="9381080" y="4318701"/>
          <a:ext cx="982630" cy="302905"/>
        </a:xfrm>
        <a:prstGeom prst="rect">
          <a:avLst/>
        </a:prstGeom>
        <a:solidFill>
          <a:schemeClr val="accent2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Free CME Training</a:t>
          </a:r>
        </a:p>
      </dsp:txBody>
      <dsp:txXfrm>
        <a:off x="9381080" y="4318701"/>
        <a:ext cx="982630" cy="302905"/>
      </dsp:txXfrm>
    </dsp:sp>
    <dsp:sp modelId="{90DE374E-5ADF-0349-B484-CEAF5EB0636B}">
      <dsp:nvSpPr>
        <dsp:cNvPr id="0" name=""/>
        <dsp:cNvSpPr/>
      </dsp:nvSpPr>
      <dsp:spPr>
        <a:xfrm>
          <a:off x="9381080" y="4827959"/>
          <a:ext cx="982630" cy="302905"/>
        </a:xfrm>
        <a:prstGeom prst="rect">
          <a:avLst/>
        </a:prstGeom>
        <a:solidFill>
          <a:schemeClr val="accent2">
            <a:lumMod val="75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i="0" kern="1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&gt; Research Publications</a:t>
          </a:r>
        </a:p>
      </dsp:txBody>
      <dsp:txXfrm>
        <a:off x="9381080" y="4827959"/>
        <a:ext cx="982630" cy="302905"/>
      </dsp:txXfrm>
    </dsp:sp>
    <dsp:sp modelId="{CF603479-6F39-C347-B3F6-3D4BC00BE43F}">
      <dsp:nvSpPr>
        <dsp:cNvPr id="0" name=""/>
        <dsp:cNvSpPr/>
      </dsp:nvSpPr>
      <dsp:spPr>
        <a:xfrm>
          <a:off x="9135423" y="5337217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School Resources</a:t>
          </a:r>
        </a:p>
      </dsp:txBody>
      <dsp:txXfrm>
        <a:off x="9135423" y="5337217"/>
        <a:ext cx="982630" cy="491315"/>
      </dsp:txXfrm>
    </dsp:sp>
    <dsp:sp modelId="{790200F9-C487-E645-86DF-EC944AB9F9DC}">
      <dsp:nvSpPr>
        <dsp:cNvPr id="0" name=""/>
        <dsp:cNvSpPr/>
      </dsp:nvSpPr>
      <dsp:spPr>
        <a:xfrm>
          <a:off x="9135423" y="6034885"/>
          <a:ext cx="982630" cy="491315"/>
        </a:xfrm>
        <a:prstGeom prst="rect">
          <a:avLst/>
        </a:prstGeom>
        <a:solidFill>
          <a:schemeClr val="accent2">
            <a:lumMod val="75000"/>
            <a:alpha val="6977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Family Resources</a:t>
          </a:r>
        </a:p>
      </dsp:txBody>
      <dsp:txXfrm>
        <a:off x="9135423" y="6034885"/>
        <a:ext cx="982630" cy="491315"/>
      </dsp:txXfrm>
    </dsp:sp>
    <dsp:sp modelId="{08CBAB9A-9177-7146-B1A4-854F5C44C1D0}">
      <dsp:nvSpPr>
        <dsp:cNvPr id="0" name=""/>
        <dsp:cNvSpPr/>
      </dsp:nvSpPr>
      <dsp:spPr>
        <a:xfrm>
          <a:off x="10314049" y="56226"/>
          <a:ext cx="1024058" cy="302905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About Us</a:t>
          </a:r>
        </a:p>
      </dsp:txBody>
      <dsp:txXfrm>
        <a:off x="10314049" y="56226"/>
        <a:ext cx="1024058" cy="302905"/>
      </dsp:txXfrm>
    </dsp:sp>
    <dsp:sp modelId="{6427D76E-53DD-C341-93F8-DD27E9F5376A}">
      <dsp:nvSpPr>
        <dsp:cNvPr id="0" name=""/>
        <dsp:cNvSpPr/>
      </dsp:nvSpPr>
      <dsp:spPr>
        <a:xfrm>
          <a:off x="10570064" y="565484"/>
          <a:ext cx="982630" cy="491315"/>
        </a:xfrm>
        <a:prstGeom prst="rect">
          <a:avLst/>
        </a:prstGeom>
        <a:solidFill>
          <a:srgbClr val="007BB8">
            <a:alpha val="7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Need, Mission, &amp; Vision</a:t>
          </a:r>
        </a:p>
      </dsp:txBody>
      <dsp:txXfrm>
        <a:off x="10570064" y="565484"/>
        <a:ext cx="982630" cy="491315"/>
      </dsp:txXfrm>
    </dsp:sp>
    <dsp:sp modelId="{800A8DEE-DB9E-634D-880F-71F0EE4F6EDC}">
      <dsp:nvSpPr>
        <dsp:cNvPr id="0" name=""/>
        <dsp:cNvSpPr/>
      </dsp:nvSpPr>
      <dsp:spPr>
        <a:xfrm>
          <a:off x="10570064" y="1263152"/>
          <a:ext cx="982630" cy="491315"/>
        </a:xfrm>
        <a:prstGeom prst="rect">
          <a:avLst/>
        </a:prstGeom>
        <a:solidFill>
          <a:srgbClr val="007BB8">
            <a:alpha val="7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How to </a:t>
          </a:r>
          <a:b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Access Services</a:t>
          </a:r>
        </a:p>
      </dsp:txBody>
      <dsp:txXfrm>
        <a:off x="10570064" y="1263152"/>
        <a:ext cx="982630" cy="491315"/>
      </dsp:txXfrm>
    </dsp:sp>
    <dsp:sp modelId="{3C13B26B-3173-4547-9440-4AC55FD84D0B}">
      <dsp:nvSpPr>
        <dsp:cNvPr id="0" name=""/>
        <dsp:cNvSpPr/>
      </dsp:nvSpPr>
      <dsp:spPr>
        <a:xfrm>
          <a:off x="10570064" y="1960820"/>
          <a:ext cx="982630" cy="491315"/>
        </a:xfrm>
        <a:prstGeom prst="rect">
          <a:avLst/>
        </a:prstGeom>
        <a:solidFill>
          <a:srgbClr val="007BB8">
            <a:alpha val="7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Meet the Team</a:t>
          </a:r>
        </a:p>
      </dsp:txBody>
      <dsp:txXfrm>
        <a:off x="10570064" y="1960820"/>
        <a:ext cx="982630" cy="491315"/>
      </dsp:txXfrm>
    </dsp:sp>
    <dsp:sp modelId="{D1EB761B-66AF-CB49-A81C-2B947B62ED2C}">
      <dsp:nvSpPr>
        <dsp:cNvPr id="0" name=""/>
        <dsp:cNvSpPr/>
      </dsp:nvSpPr>
      <dsp:spPr>
        <a:xfrm>
          <a:off x="10570064" y="2658487"/>
          <a:ext cx="982630" cy="491315"/>
        </a:xfrm>
        <a:prstGeom prst="rect">
          <a:avLst/>
        </a:prstGeom>
        <a:solidFill>
          <a:srgbClr val="007BB8">
            <a:alpha val="7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Executive Committee</a:t>
          </a:r>
        </a:p>
      </dsp:txBody>
      <dsp:txXfrm>
        <a:off x="10570064" y="2658487"/>
        <a:ext cx="982630" cy="491315"/>
      </dsp:txXfrm>
    </dsp:sp>
    <dsp:sp modelId="{2E8CF563-A91C-6C41-88CF-37F5FB21E97D}">
      <dsp:nvSpPr>
        <dsp:cNvPr id="0" name=""/>
        <dsp:cNvSpPr/>
      </dsp:nvSpPr>
      <dsp:spPr>
        <a:xfrm>
          <a:off x="10570064" y="3356155"/>
          <a:ext cx="982630" cy="491315"/>
        </a:xfrm>
        <a:prstGeom prst="rect">
          <a:avLst/>
        </a:prstGeom>
        <a:solidFill>
          <a:srgbClr val="007BB8">
            <a:alpha val="7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Reports</a:t>
          </a:r>
        </a:p>
      </dsp:txBody>
      <dsp:txXfrm>
        <a:off x="10570064" y="3356155"/>
        <a:ext cx="982630" cy="491315"/>
      </dsp:txXfrm>
    </dsp:sp>
    <dsp:sp modelId="{F81DAD49-1938-E841-9C18-DED18C38652B}">
      <dsp:nvSpPr>
        <dsp:cNvPr id="0" name=""/>
        <dsp:cNvSpPr/>
      </dsp:nvSpPr>
      <dsp:spPr>
        <a:xfrm>
          <a:off x="10570064" y="4053823"/>
          <a:ext cx="982630" cy="491315"/>
        </a:xfrm>
        <a:prstGeom prst="rect">
          <a:avLst/>
        </a:prstGeom>
        <a:solidFill>
          <a:srgbClr val="007BB8">
            <a:alpha val="7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Careers</a:t>
          </a:r>
        </a:p>
      </dsp:txBody>
      <dsp:txXfrm>
        <a:off x="10570064" y="4053823"/>
        <a:ext cx="982630" cy="491315"/>
      </dsp:txXfrm>
    </dsp:sp>
    <dsp:sp modelId="{7C617B57-3F0A-6A46-8907-47BFDF001D5D}">
      <dsp:nvSpPr>
        <dsp:cNvPr id="0" name=""/>
        <dsp:cNvSpPr/>
      </dsp:nvSpPr>
      <dsp:spPr>
        <a:xfrm>
          <a:off x="10570064" y="4751491"/>
          <a:ext cx="982630" cy="491315"/>
        </a:xfrm>
        <a:prstGeom prst="rect">
          <a:avLst/>
        </a:prstGeom>
        <a:solidFill>
          <a:srgbClr val="007BB8">
            <a:alpha val="7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Contact Us</a:t>
          </a:r>
        </a:p>
      </dsp:txBody>
      <dsp:txXfrm>
        <a:off x="10570064" y="4751491"/>
        <a:ext cx="982630" cy="4913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34032-EA08-954C-9205-78D7ABED9CCA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CF397-F29C-4144-B6DE-0E5A8773F1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0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7FD9A-5055-0642-ACED-3B38B2273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56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7FD9A-5055-0642-ACED-3B38B2273D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93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173A-D9ED-1E93-BB17-B2B2370F1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5C7B1-4491-A237-37C7-EE676B7B0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D4341-6E2C-1451-F56D-98ED67C21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59483-F66C-BD86-2760-90329E4FD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8F827-D9D5-A80F-3011-3BF7AE49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30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37AB-61A3-4558-6660-05897CE0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B0760-95CB-570C-58C7-118F10B4B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AF516-F1EB-928F-4C60-CC851553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637D9-C9D6-A728-FB29-4B95EE41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CCDA3-2A90-C831-32F8-F9BB76A8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F9314-A72B-BDC7-AACE-402F31EC23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8C899-55FB-B52F-96D2-28E802406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A4D19-CD1E-37D8-E709-6AC1F4F10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C4890-686F-C993-920E-74FE350E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28691-952D-CFDB-53B3-C77E6157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44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6279E-ABEE-E843-8B56-0EE764620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9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42B301-86BA-544A-BAC3-4E3116A122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C9CC33-2D11-C24F-AFC1-865B480AEC84}"/>
              </a:ext>
            </a:extLst>
          </p:cNvPr>
          <p:cNvSpPr txBox="1">
            <a:spLocks/>
          </p:cNvSpPr>
          <p:nvPr userDrawn="1"/>
        </p:nvSpPr>
        <p:spPr>
          <a:xfrm>
            <a:off x="660400" y="4379261"/>
            <a:ext cx="10515600" cy="60960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7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0F3E4F8-D783-F441-8405-49ABA4A03A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7080" y="5058490"/>
            <a:ext cx="10439400" cy="341686"/>
          </a:xfrm>
          <a:prstGeom prst="rect">
            <a:avLst/>
          </a:prstGeom>
        </p:spPr>
        <p:txBody>
          <a:bodyPr anchor="b"/>
          <a:lstStyle>
            <a:lvl1pPr marL="0" indent="0" algn="l" defTabSz="1219170" rtl="0" eaLnBrk="1" fontAlgn="auto" latinLnBrk="0" hangingPunct="1">
              <a:lnSpc>
                <a:spcPct val="50000"/>
              </a:lnSpc>
              <a:spcBef>
                <a:spcPts val="1333"/>
              </a:spcBef>
              <a:spcAft>
                <a:spcPts val="0"/>
              </a:spcAft>
              <a:buFont typeface="Arial"/>
              <a:buNone/>
              <a:defRPr lang="en-US" sz="1400" b="0" i="0" kern="1200" cap="all" baseline="0" dirty="0" smtClean="0">
                <a:solidFill>
                  <a:schemeClr val="bg1"/>
                </a:solidFill>
                <a:latin typeface="Arial Black" charset="0"/>
                <a:ea typeface="Arial" charset="0"/>
                <a:cs typeface="Arial" charset="0"/>
              </a:defRPr>
            </a:lvl1pPr>
            <a:lvl2pPr marL="0" indent="0" algn="l" defTabSz="1219170" rtl="0" eaLnBrk="1" fontAlgn="auto" latinLnBrk="0" hangingPunct="1">
              <a:lnSpc>
                <a:spcPct val="50000"/>
              </a:lnSpc>
              <a:spcBef>
                <a:spcPts val="1333"/>
              </a:spcBef>
              <a:spcAft>
                <a:spcPts val="0"/>
              </a:spcAft>
              <a:buFont typeface="Arial"/>
              <a:buNone/>
              <a:defRPr lang="en-US" sz="1400" b="0" i="0" kern="1200" cap="all" baseline="0" dirty="0" smtClean="0">
                <a:solidFill>
                  <a:schemeClr val="bg1"/>
                </a:solidFill>
                <a:latin typeface="Arial Black" charset="0"/>
                <a:ea typeface="Arial" charset="0"/>
                <a:cs typeface="Arial" charset="0"/>
              </a:defRPr>
            </a:lvl2pPr>
            <a:lvl3pPr marL="0" indent="0" algn="l" defTabSz="121917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Font typeface="Arial"/>
              <a:buNone/>
              <a:defRPr lang="en-US" sz="1400" b="0" i="0" kern="1200" cap="all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/>
              <a:t>Click to add speaker or grant/contract information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03FB8CC9-E9B6-4647-A9F1-0BC2D46BCB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080" y="4289313"/>
            <a:ext cx="8204200" cy="5940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  <a:defRPr lang="en-US" sz="2400" i="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  <a:defRPr lang="en-US" sz="2400" i="1" kern="1200" dirty="0" smtClean="0">
                <a:solidFill>
                  <a:schemeClr val="bg1"/>
                </a:solidFill>
                <a:latin typeface="Charis SIL" charset="0"/>
                <a:ea typeface="Charis SIL" charset="0"/>
                <a:cs typeface="Charis SIL" charset="0"/>
              </a:defRPr>
            </a:lvl2pPr>
            <a:lvl3pPr marL="0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  <a:defRPr lang="en-US" sz="2400" i="1" kern="1200" dirty="0" smtClean="0">
                <a:solidFill>
                  <a:schemeClr val="bg1"/>
                </a:solidFill>
                <a:latin typeface="Charis SIL" charset="0"/>
                <a:ea typeface="Charis SIL" charset="0"/>
                <a:cs typeface="Charis SIL" charset="0"/>
              </a:defRPr>
            </a:lvl3pPr>
            <a:lvl4pPr marL="0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  <a:defRPr lang="en-US" sz="2400" i="1" kern="1200" dirty="0" smtClean="0">
                <a:solidFill>
                  <a:schemeClr val="bg1"/>
                </a:solidFill>
                <a:latin typeface="Charis SIL" charset="0"/>
                <a:ea typeface="Charis SIL" charset="0"/>
                <a:cs typeface="Charis SIL" charset="0"/>
              </a:defRPr>
            </a:lvl4pPr>
            <a:lvl5pPr marL="0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/>
              <a:buNone/>
              <a:defRPr lang="en-US" sz="2400" i="1" kern="1200" dirty="0">
                <a:solidFill>
                  <a:schemeClr val="bg1"/>
                </a:solidFill>
                <a:latin typeface="Charis SIL" charset="0"/>
                <a:ea typeface="Charis SIL" charset="0"/>
                <a:cs typeface="Charis SIL" charset="0"/>
              </a:defRPr>
            </a:lvl5pPr>
          </a:lstStyle>
          <a:p>
            <a:pPr lvl="0"/>
            <a:r>
              <a:rPr lang="en-US"/>
              <a:t>Center for Health Communication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C4D2BCD-1DAA-864F-BE57-D288204C01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7080" y="2236164"/>
            <a:ext cx="10439400" cy="1878012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lang="en-US" sz="6400" b="1" i="0" strike="noStrike" kern="800" cap="all" normalizeH="0" baseline="0" dirty="0">
                <a:solidFill>
                  <a:schemeClr val="bg1"/>
                </a:solidFill>
                <a:latin typeface="+mj-lt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38F0E-DD87-0946-A49E-EE0CB1E699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79" y="674893"/>
            <a:ext cx="3599180" cy="525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E2600D-BFF1-DB4E-8970-85CC3A9B59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4223" y="1707768"/>
            <a:ext cx="3156026" cy="18629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AAB20F-40CF-804F-8A85-99DE19415C01}"/>
              </a:ext>
            </a:extLst>
          </p:cNvPr>
          <p:cNvCxnSpPr>
            <a:cxnSpLocks/>
          </p:cNvCxnSpPr>
          <p:nvPr userDrawn="1"/>
        </p:nvCxnSpPr>
        <p:spPr>
          <a:xfrm>
            <a:off x="1143715" y="1437591"/>
            <a:ext cx="3166534" cy="0"/>
          </a:xfrm>
          <a:prstGeom prst="line">
            <a:avLst/>
          </a:prstGeom>
          <a:ln w="31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831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B1B53887-BD1D-3140-9AAB-71F3DF9D9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"/>
          <a:stretch/>
        </p:blipFill>
        <p:spPr>
          <a:xfrm flipH="1">
            <a:off x="0" y="357"/>
            <a:ext cx="4076700" cy="68576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BAA39A-32FB-BB48-8C22-1C28B51C2EF5}"/>
              </a:ext>
            </a:extLst>
          </p:cNvPr>
          <p:cNvSpPr/>
          <p:nvPr userDrawn="1"/>
        </p:nvSpPr>
        <p:spPr>
          <a:xfrm>
            <a:off x="0" y="0"/>
            <a:ext cx="4076700" cy="6864225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D77FBB9-E489-8942-A137-8E1A92BE70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3400" y="5770254"/>
            <a:ext cx="2781300" cy="554346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C0C3168-50E5-BC48-B15C-C415849FC9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8937" y="1061303"/>
            <a:ext cx="5763333" cy="61436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EE78B6D9-BDA2-724B-965C-B143D98BAE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98937" y="2084989"/>
            <a:ext cx="5763333" cy="61436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504FCD33-06A1-1443-A688-17AD49FAAF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98937" y="3108675"/>
            <a:ext cx="5763333" cy="61436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3" name="Text Placeholder 36">
            <a:extLst>
              <a:ext uri="{FF2B5EF4-FFF2-40B4-BE49-F238E27FC236}">
                <a16:creationId xmlns:a16="http://schemas.microsoft.com/office/drawing/2014/main" id="{24FD5AAF-C7C0-9447-9EAC-E823D29FA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98937" y="4132361"/>
            <a:ext cx="5763333" cy="61436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45" name="Text Placeholder 36">
            <a:extLst>
              <a:ext uri="{FF2B5EF4-FFF2-40B4-BE49-F238E27FC236}">
                <a16:creationId xmlns:a16="http://schemas.microsoft.com/office/drawing/2014/main" id="{DD12E56E-D49C-BB40-BD07-860E08A14F4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98937" y="5156047"/>
            <a:ext cx="5763333" cy="614363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922533-CE2B-6D4B-9848-8F841E429ED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83586" y="1061302"/>
            <a:ext cx="614363" cy="6143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CF0E94E-4D3D-6A44-9FEC-5673B95579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78610" y="2081558"/>
            <a:ext cx="614363" cy="6143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F0B6CB6-85CE-CA44-89D1-EFA6C50369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78611" y="4132361"/>
            <a:ext cx="614363" cy="6143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356ABAA4-6B5A-D142-962F-B6112A6BADA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78610" y="3112105"/>
            <a:ext cx="614363" cy="6143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D319CFE5-510E-A74B-A583-A72AC0607D7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78612" y="5155891"/>
            <a:ext cx="614363" cy="61436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6076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is Health Commun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73087BC9-611C-0147-99BE-C20A0A1CDC82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5AE9D2-E897-3741-BEBC-80D1511BB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394" b="7394"/>
          <a:stretch/>
        </p:blipFill>
        <p:spPr>
          <a:xfrm>
            <a:off x="545878" y="523431"/>
            <a:ext cx="11119660" cy="6134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B8AB91-BB63-D042-9DFD-8225781132F8}"/>
              </a:ext>
            </a:extLst>
          </p:cNvPr>
          <p:cNvSpPr/>
          <p:nvPr userDrawn="1"/>
        </p:nvSpPr>
        <p:spPr>
          <a:xfrm>
            <a:off x="545878" y="523431"/>
            <a:ext cx="11119660" cy="61341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88A3A74-C23C-4744-BB51-D3B6BD96B989}"/>
              </a:ext>
            </a:extLst>
          </p:cNvPr>
          <p:cNvSpPr txBox="1">
            <a:spLocks/>
          </p:cNvSpPr>
          <p:nvPr userDrawn="1"/>
        </p:nvSpPr>
        <p:spPr>
          <a:xfrm>
            <a:off x="3398533" y="3687463"/>
            <a:ext cx="5414350" cy="1211343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fontAlgn="auto" latinLnBrk="0" hangingPunct="1">
              <a:lnSpc>
                <a:spcPts val="38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b="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+mn-lt"/>
              </a:rPr>
              <a:t>Health communication is the </a:t>
            </a:r>
            <a:r>
              <a:rPr lang="en-US" b="1" dirty="0"/>
              <a:t>science and art </a:t>
            </a:r>
            <a:r>
              <a:rPr lang="en-US" dirty="0">
                <a:latin typeface="+mn-lt"/>
              </a:rPr>
              <a:t>of using communication to advance the health and well-being of people and populations.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AD374D-23E7-FB43-99EB-380372102EAD}"/>
              </a:ext>
            </a:extLst>
          </p:cNvPr>
          <p:cNvSpPr txBox="1">
            <a:spLocks/>
          </p:cNvSpPr>
          <p:nvPr userDrawn="1"/>
        </p:nvSpPr>
        <p:spPr>
          <a:xfrm>
            <a:off x="3398533" y="2300826"/>
            <a:ext cx="5414350" cy="10551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chemeClr val="bg1"/>
                </a:solidFill>
                <a:latin typeface="+mj-lt"/>
              </a:rPr>
              <a:t>WHAT IS </a:t>
            </a:r>
            <a:r>
              <a:rPr lang="en-GB" b="1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HEALTH</a:t>
            </a:r>
            <a:br>
              <a:rPr lang="en-GB" b="1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+mj-lt"/>
                <a:cs typeface="Arial Black" panose="020B0604020202020204" pitchFamily="34" charset="0"/>
              </a:rPr>
              <a:t>COMMUNICATION?</a:t>
            </a:r>
          </a:p>
        </p:txBody>
      </p:sp>
    </p:spTree>
    <p:extLst>
      <p:ext uri="{BB962C8B-B14F-4D97-AF65-F5344CB8AC3E}">
        <p14:creationId xmlns:p14="http://schemas.microsoft.com/office/powerpoint/2010/main" val="123331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AE7D84A-CE51-854D-9C84-CD477010FD95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3200947-5924-B745-B667-F71657224A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5776" y="533400"/>
            <a:ext cx="6592824" cy="5791200"/>
          </a:xfrm>
          <a:prstGeom prst="rect">
            <a:avLst/>
          </a:prstGeom>
          <a:solidFill>
            <a:srgbClr val="EBEBEB"/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photo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B4D6FE-5CF1-8946-B589-76BB7B7AEA05}"/>
              </a:ext>
            </a:extLst>
          </p:cNvPr>
          <p:cNvSpPr txBox="1"/>
          <p:nvPr userDrawn="1"/>
        </p:nvSpPr>
        <p:spPr>
          <a:xfrm>
            <a:off x="533400" y="1607710"/>
            <a:ext cx="4223795" cy="109376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lnSpc>
                <a:spcPts val="3820"/>
              </a:lnSpc>
            </a:pPr>
            <a:r>
              <a:rPr lang="en-GB" sz="3600" dirty="0">
                <a:solidFill>
                  <a:schemeClr val="tx2"/>
                </a:solidFill>
                <a:latin typeface="+mj-lt"/>
              </a:rPr>
              <a:t>OUR </a:t>
            </a:r>
          </a:p>
          <a:p>
            <a:pPr>
              <a:lnSpc>
                <a:spcPts val="3820"/>
              </a:lnSpc>
            </a:pPr>
            <a:r>
              <a:rPr lang="en-GB" sz="3600" dirty="0">
                <a:solidFill>
                  <a:schemeClr val="tx2"/>
                </a:solidFill>
                <a:latin typeface="+mj-lt"/>
              </a:rPr>
              <a:t>MISSION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D98204-577B-D446-8DA6-145EF7262AC6}"/>
              </a:ext>
            </a:extLst>
          </p:cNvPr>
          <p:cNvSpPr txBox="1"/>
          <p:nvPr userDrawn="1"/>
        </p:nvSpPr>
        <p:spPr>
          <a:xfrm>
            <a:off x="533400" y="2898240"/>
            <a:ext cx="42237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Our people have</a:t>
            </a:r>
            <a:r>
              <a:rPr lang="en-US" sz="1600" b="1" dirty="0">
                <a:solidFill>
                  <a:schemeClr val="tx1"/>
                </a:solidFill>
              </a:rPr>
              <a:t> broad and deep communication expertise</a:t>
            </a:r>
            <a:r>
              <a:rPr lang="en-US" sz="1600" dirty="0">
                <a:solidFill>
                  <a:schemeClr val="tx1"/>
                </a:solidFill>
              </a:rPr>
              <a:t> that allows our Center to lead the creation of </a:t>
            </a:r>
            <a:r>
              <a:rPr lang="en-US" sz="1600" b="1" dirty="0">
                <a:solidFill>
                  <a:schemeClr val="tx1"/>
                </a:solidFill>
              </a:rPr>
              <a:t>evidence-based health communication</a:t>
            </a:r>
            <a:r>
              <a:rPr lang="en-US" sz="1600" dirty="0">
                <a:solidFill>
                  <a:schemeClr val="tx1"/>
                </a:solidFill>
              </a:rPr>
              <a:t> scholarship, education, and practice.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Our interdisciplinary group of scholars embraces opportunities to use communication to improve the health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of people around the globe.</a:t>
            </a:r>
          </a:p>
        </p:txBody>
      </p:sp>
    </p:spTree>
    <p:extLst>
      <p:ext uri="{BB962C8B-B14F-4D97-AF65-F5344CB8AC3E}">
        <p14:creationId xmlns:p14="http://schemas.microsoft.com/office/powerpoint/2010/main" val="54514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AE7D84A-CE51-854D-9C84-CD477010FD95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0E84C-A6BF-2442-9F03-D19710C975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0278" y="3141298"/>
            <a:ext cx="3024553" cy="938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3E876D0-37DA-DB47-846F-33FD0ACC3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31323" y="3141298"/>
            <a:ext cx="3247292" cy="938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29F7A47-9737-884C-A795-F3FEA11241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7171" y="3141297"/>
            <a:ext cx="2878017" cy="938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7A2F2C-1D99-2E4E-B476-FB492EF855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364" y="2503978"/>
            <a:ext cx="3543300" cy="520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cap="all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2pPr>
            <a:lvl3pPr marL="9144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3pPr>
            <a:lvl4pPr marL="13716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4pPr>
            <a:lvl5pPr marL="18288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Research.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F47AB2C-4651-BA41-8633-4550A5B75C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4339" y="2503978"/>
            <a:ext cx="3525958" cy="520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2pPr>
            <a:lvl3pPr marL="9144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3pPr>
            <a:lvl4pPr marL="13716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4pPr>
            <a:lvl5pPr marL="18288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practice.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9DC260E-59AF-5743-811D-A54DAB4BE3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21" y="2503978"/>
            <a:ext cx="3525958" cy="520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2pPr>
            <a:lvl3pPr marL="9144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3pPr>
            <a:lvl4pPr marL="13716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4pPr>
            <a:lvl5pPr marL="1828800" indent="0">
              <a:buNone/>
              <a:defRPr sz="4200" cap="all" baseline="0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US"/>
              <a:t>Education.</a:t>
            </a:r>
          </a:p>
        </p:txBody>
      </p:sp>
    </p:spTree>
    <p:extLst>
      <p:ext uri="{BB962C8B-B14F-4D97-AF65-F5344CB8AC3E}">
        <p14:creationId xmlns:p14="http://schemas.microsoft.com/office/powerpoint/2010/main" val="2625582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AE7D84A-CE51-854D-9C84-CD477010FD95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1FC8B2-7C22-714E-A7EB-A4019B0080D7}"/>
              </a:ext>
            </a:extLst>
          </p:cNvPr>
          <p:cNvSpPr/>
          <p:nvPr userDrawn="1"/>
        </p:nvSpPr>
        <p:spPr>
          <a:xfrm>
            <a:off x="896792" y="2361572"/>
            <a:ext cx="2134855" cy="2134855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E00084-C525-8340-A855-5141EC17856C}"/>
              </a:ext>
            </a:extLst>
          </p:cNvPr>
          <p:cNvSpPr/>
          <p:nvPr userDrawn="1"/>
        </p:nvSpPr>
        <p:spPr>
          <a:xfrm>
            <a:off x="3652496" y="2361572"/>
            <a:ext cx="2134855" cy="2134855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C1AD2D-432D-4D48-8AD5-7E67AA0E765C}"/>
              </a:ext>
            </a:extLst>
          </p:cNvPr>
          <p:cNvSpPr/>
          <p:nvPr userDrawn="1"/>
        </p:nvSpPr>
        <p:spPr>
          <a:xfrm>
            <a:off x="6409343" y="2361572"/>
            <a:ext cx="2134855" cy="2134855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91A261-38CF-E641-9620-36A82B2F4FE1}"/>
              </a:ext>
            </a:extLst>
          </p:cNvPr>
          <p:cNvSpPr/>
          <p:nvPr userDrawn="1"/>
        </p:nvSpPr>
        <p:spPr>
          <a:xfrm>
            <a:off x="9166191" y="2361572"/>
            <a:ext cx="2134855" cy="2134855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FF23BD-FBD0-9441-BE6E-36C3907F6F3D}"/>
              </a:ext>
            </a:extLst>
          </p:cNvPr>
          <p:cNvSpPr/>
          <p:nvPr userDrawn="1"/>
        </p:nvSpPr>
        <p:spPr>
          <a:xfrm>
            <a:off x="1100244" y="2565025"/>
            <a:ext cx="1727949" cy="17279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49C814-5199-0C48-B8B9-2E0661548207}"/>
              </a:ext>
            </a:extLst>
          </p:cNvPr>
          <p:cNvSpPr/>
          <p:nvPr userDrawn="1"/>
        </p:nvSpPr>
        <p:spPr>
          <a:xfrm>
            <a:off x="3855948" y="2565025"/>
            <a:ext cx="1727949" cy="172794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731BD2-846C-0444-88F9-0250A3DF6060}"/>
              </a:ext>
            </a:extLst>
          </p:cNvPr>
          <p:cNvSpPr/>
          <p:nvPr userDrawn="1"/>
        </p:nvSpPr>
        <p:spPr>
          <a:xfrm>
            <a:off x="6626480" y="2565025"/>
            <a:ext cx="1727949" cy="17279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A05F25-38D7-6941-BB38-BF6CC10C6CAF}"/>
              </a:ext>
            </a:extLst>
          </p:cNvPr>
          <p:cNvSpPr/>
          <p:nvPr userDrawn="1"/>
        </p:nvSpPr>
        <p:spPr>
          <a:xfrm>
            <a:off x="9369643" y="2565025"/>
            <a:ext cx="1727949" cy="17279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EB9AD2-C69D-8449-BFFD-3F83746A0A90}"/>
              </a:ext>
            </a:extLst>
          </p:cNvPr>
          <p:cNvCxnSpPr/>
          <p:nvPr userDrawn="1"/>
        </p:nvCxnSpPr>
        <p:spPr>
          <a:xfrm>
            <a:off x="3130062" y="3426069"/>
            <a:ext cx="386861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E7E379-1010-F04F-B4A4-3EA6E2A4114D}"/>
              </a:ext>
            </a:extLst>
          </p:cNvPr>
          <p:cNvCxnSpPr/>
          <p:nvPr userDrawn="1"/>
        </p:nvCxnSpPr>
        <p:spPr>
          <a:xfrm>
            <a:off x="5902569" y="3426069"/>
            <a:ext cx="386861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0BFA1C-5F1C-9048-BB51-295DDE740677}"/>
              </a:ext>
            </a:extLst>
          </p:cNvPr>
          <p:cNvCxnSpPr/>
          <p:nvPr userDrawn="1"/>
        </p:nvCxnSpPr>
        <p:spPr>
          <a:xfrm>
            <a:off x="8657492" y="3426069"/>
            <a:ext cx="386861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B11BB2C-E4C4-D141-B8E5-DB215621C544}"/>
              </a:ext>
            </a:extLst>
          </p:cNvPr>
          <p:cNvSpPr txBox="1"/>
          <p:nvPr userDrawn="1"/>
        </p:nvSpPr>
        <p:spPr>
          <a:xfrm>
            <a:off x="890954" y="3241403"/>
            <a:ext cx="213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RESEARCH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45591-3003-F64B-AF42-FCB04EB22FFE}"/>
              </a:ext>
            </a:extLst>
          </p:cNvPr>
          <p:cNvSpPr txBox="1"/>
          <p:nvPr userDrawn="1"/>
        </p:nvSpPr>
        <p:spPr>
          <a:xfrm>
            <a:off x="3636836" y="3247238"/>
            <a:ext cx="213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INSIGHT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11D36-2782-B246-B28B-2F1AC833FC9B}"/>
              </a:ext>
            </a:extLst>
          </p:cNvPr>
          <p:cNvSpPr txBox="1"/>
          <p:nvPr userDrawn="1"/>
        </p:nvSpPr>
        <p:spPr>
          <a:xfrm>
            <a:off x="6404494" y="3114626"/>
            <a:ext cx="213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STRATEGY +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MESSAGING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CCC92B-BDF7-784B-9244-BEE36B04328B}"/>
              </a:ext>
            </a:extLst>
          </p:cNvPr>
          <p:cNvSpPr txBox="1"/>
          <p:nvPr userDrawn="1"/>
        </p:nvSpPr>
        <p:spPr>
          <a:xfrm>
            <a:off x="9159572" y="3241403"/>
            <a:ext cx="213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TACTIC</a:t>
            </a:r>
          </a:p>
        </p:txBody>
      </p:sp>
    </p:spTree>
    <p:extLst>
      <p:ext uri="{BB962C8B-B14F-4D97-AF65-F5344CB8AC3E}">
        <p14:creationId xmlns:p14="http://schemas.microsoft.com/office/powerpoint/2010/main" val="1389482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AE7D84A-CE51-854D-9C84-CD477010FD95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21D0337-DC66-584B-9420-6B543B69286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6701" y="2334063"/>
            <a:ext cx="7581900" cy="2548833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/>
              <a:t>Insert Text Here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B83C6BD5-47B0-A94C-8531-BCA44C97AD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6700" y="1600200"/>
            <a:ext cx="7581900" cy="5435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research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ED6A57-5FD7-D44B-BED2-CC09772B4777}"/>
              </a:ext>
            </a:extLst>
          </p:cNvPr>
          <p:cNvSpPr/>
          <p:nvPr userDrawn="1"/>
        </p:nvSpPr>
        <p:spPr>
          <a:xfrm>
            <a:off x="533400" y="1600200"/>
            <a:ext cx="3279843" cy="3282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DD959F-A944-0041-9346-5B4A40970091}"/>
              </a:ext>
            </a:extLst>
          </p:cNvPr>
          <p:cNvSpPr/>
          <p:nvPr userDrawn="1"/>
        </p:nvSpPr>
        <p:spPr>
          <a:xfrm>
            <a:off x="1" y="1600200"/>
            <a:ext cx="533400" cy="328269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1EBDE0-5C5B-DD41-8054-34647147D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8922" y="232714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113D7B0-9AC6-5246-97DE-3EAE76A5D6FD}"/>
              </a:ext>
            </a:extLst>
          </p:cNvPr>
          <p:cNvSpPr/>
          <p:nvPr userDrawn="1"/>
        </p:nvSpPr>
        <p:spPr>
          <a:xfrm>
            <a:off x="533400" y="1600200"/>
            <a:ext cx="3279843" cy="32826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AE7D84A-CE51-854D-9C84-CD477010FD95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A0775B8-D9FD-8443-BBD3-65A61AE4A1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6700" y="2334063"/>
            <a:ext cx="7581900" cy="2548833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/>
              <a:t>Insert Text Here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C7D8713D-87DE-3842-B587-8072868E79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6699" y="1600200"/>
            <a:ext cx="7581900" cy="5435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insight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668599-318F-0840-80FE-9B66E02815E1}"/>
              </a:ext>
            </a:extLst>
          </p:cNvPr>
          <p:cNvSpPr/>
          <p:nvPr userDrawn="1"/>
        </p:nvSpPr>
        <p:spPr>
          <a:xfrm>
            <a:off x="1" y="1600200"/>
            <a:ext cx="533400" cy="3282696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31F752-ABDF-694B-BDC9-A4CC3331F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621" y="2143733"/>
            <a:ext cx="2057400" cy="20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1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0AE2-FB38-EA49-73D9-451D9C4E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09BDD-98E8-9D41-2F2C-586E7E6E5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50B5A-FBF0-43DA-FD09-C19B62D36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2DBD5-53EA-C45B-FC35-6A272A4D7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1C0D3-6D1B-585E-9A18-E2D55DA1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27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43BED5-4633-F947-B0D0-47AB04682EB6}"/>
              </a:ext>
            </a:extLst>
          </p:cNvPr>
          <p:cNvSpPr/>
          <p:nvPr userDrawn="1"/>
        </p:nvSpPr>
        <p:spPr>
          <a:xfrm>
            <a:off x="533400" y="1600200"/>
            <a:ext cx="3279843" cy="3282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A9F472-F50B-EF46-A4FD-EFBCAAF2D7A7}"/>
              </a:ext>
            </a:extLst>
          </p:cNvPr>
          <p:cNvSpPr/>
          <p:nvPr userDrawn="1"/>
        </p:nvSpPr>
        <p:spPr>
          <a:xfrm>
            <a:off x="1" y="1600200"/>
            <a:ext cx="533400" cy="3282696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AE7D84A-CE51-854D-9C84-CD477010FD95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43034C-950C-8347-BE94-9C8F768B8A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6700" y="2334063"/>
            <a:ext cx="7581900" cy="2548833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/>
              <a:t>Insert Text Here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E8F15A43-CF7E-8546-9712-A0ACA77E6B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6699" y="1600200"/>
            <a:ext cx="7581900" cy="5435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Strategy + messaging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99D93-DEC4-C748-BDF0-309D865E9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9313" y="2334063"/>
            <a:ext cx="14080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81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F1F765-8771-D94A-8F15-BDDA703325CD}"/>
              </a:ext>
            </a:extLst>
          </p:cNvPr>
          <p:cNvSpPr/>
          <p:nvPr userDrawn="1"/>
        </p:nvSpPr>
        <p:spPr>
          <a:xfrm>
            <a:off x="533400" y="1600200"/>
            <a:ext cx="3279843" cy="32826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18D03E-398C-E144-938A-EFAE4DB64ACC}"/>
              </a:ext>
            </a:extLst>
          </p:cNvPr>
          <p:cNvSpPr/>
          <p:nvPr userDrawn="1"/>
        </p:nvSpPr>
        <p:spPr>
          <a:xfrm>
            <a:off x="1" y="1600200"/>
            <a:ext cx="533400" cy="3282696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AE7D84A-CE51-854D-9C84-CD477010FD95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34DFFC80-4827-BA49-9BC5-20C5551D4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6699" y="1600200"/>
            <a:ext cx="7581900" cy="5435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TACTIC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0DEB2A-B18C-5243-BA07-9D04E84B0C0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76700" y="2334063"/>
            <a:ext cx="7581900" cy="2548833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/>
              <a:t>Insert Text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0F0C72-147E-254C-8507-64B023FCF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6485" y="2327148"/>
            <a:ext cx="155367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56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3200947-5924-B745-B667-F71657224A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6700" y="533400"/>
            <a:ext cx="7581900" cy="5791200"/>
          </a:xfrm>
          <a:prstGeom prst="rect">
            <a:avLst/>
          </a:prstGeom>
          <a:solidFill>
            <a:srgbClr val="EBEBEB"/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photo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EAF0BB-8F96-3E4F-851F-6DDA67CBB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600200"/>
            <a:ext cx="3151496" cy="14841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3 LINE MAX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9996E398-ED64-0A4E-98E1-FC5D9039010F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DB9A2F2-1242-1B46-B7DF-1D7D17DB9D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3239293"/>
            <a:ext cx="3151496" cy="37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r>
              <a:rPr lang="en-US"/>
              <a:t>Insert subhead here or delete</a:t>
            </a:r>
          </a:p>
        </p:txBody>
      </p:sp>
    </p:spTree>
    <p:extLst>
      <p:ext uri="{BB962C8B-B14F-4D97-AF65-F5344CB8AC3E}">
        <p14:creationId xmlns:p14="http://schemas.microsoft.com/office/powerpoint/2010/main" val="910618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3200947-5924-B745-B667-F71657224A3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" y="533399"/>
            <a:ext cx="7581900" cy="5791200"/>
          </a:xfrm>
          <a:prstGeom prst="rect">
            <a:avLst/>
          </a:prstGeom>
          <a:solidFill>
            <a:srgbClr val="EBEBEB"/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photo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EAF0BB-8F96-3E4F-851F-6DDA67CBB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8907" y="1600200"/>
            <a:ext cx="3169693" cy="14841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3 LINE MAX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9996E398-ED64-0A4E-98E1-FC5D9039010F}"/>
              </a:ext>
            </a:extLst>
          </p:cNvPr>
          <p:cNvSpPr txBox="1">
            <a:spLocks/>
          </p:cNvSpPr>
          <p:nvPr userDrawn="1"/>
        </p:nvSpPr>
        <p:spPr>
          <a:xfrm>
            <a:off x="533400" y="2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B212C390-CD0C-D24E-BBA3-C54DB36768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88907" y="3239293"/>
            <a:ext cx="3151496" cy="379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914400" indent="0">
              <a:buNone/>
              <a:defRPr sz="16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r>
              <a:rPr lang="en-US"/>
              <a:t>Insert subhead here or delete</a:t>
            </a:r>
          </a:p>
        </p:txBody>
      </p:sp>
    </p:spTree>
    <p:extLst>
      <p:ext uri="{BB962C8B-B14F-4D97-AF65-F5344CB8AC3E}">
        <p14:creationId xmlns:p14="http://schemas.microsoft.com/office/powerpoint/2010/main" val="2370716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8FFA99-5E11-7F4B-8ED4-CDB56DDEA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1" y="533400"/>
            <a:ext cx="11125200" cy="61339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3F0FAA-A83F-A242-A8D5-5CB9B29090FC}"/>
              </a:ext>
            </a:extLst>
          </p:cNvPr>
          <p:cNvSpPr/>
          <p:nvPr userDrawn="1"/>
        </p:nvSpPr>
        <p:spPr>
          <a:xfrm>
            <a:off x="555967" y="533400"/>
            <a:ext cx="11125200" cy="6133956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9996E398-ED64-0A4E-98E1-FC5D9039010F}"/>
              </a:ext>
            </a:extLst>
          </p:cNvPr>
          <p:cNvSpPr txBox="1">
            <a:spLocks/>
          </p:cNvSpPr>
          <p:nvPr userDrawn="1"/>
        </p:nvSpPr>
        <p:spPr>
          <a:xfrm>
            <a:off x="533400" y="2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DAD99C1-EAC3-424A-97FA-C9DAF4FB13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6400" y="2645887"/>
            <a:ext cx="6161396" cy="2523113"/>
          </a:xfrm>
          <a:prstGeom prst="rect">
            <a:avLst/>
          </a:prstGeom>
          <a:noFill/>
        </p:spPr>
        <p:txBody>
          <a:bodyPr lIns="182880" tIns="91440" rIns="182880" bIns="91440" anchor="t" anchorCtr="0">
            <a:normAutofit/>
          </a:bodyPr>
          <a:lstStyle>
            <a:lvl1pPr marL="0" indent="45720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This quote is 100% editable. Adjust it to your needs and capture your audience’s attention.”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DDE8D0-BD08-AC42-81FE-5C0DEE9D45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6400" y="5142118"/>
            <a:ext cx="6161396" cy="3138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- First Last</a:t>
            </a:r>
          </a:p>
        </p:txBody>
      </p:sp>
    </p:spTree>
    <p:extLst>
      <p:ext uri="{BB962C8B-B14F-4D97-AF65-F5344CB8AC3E}">
        <p14:creationId xmlns:p14="http://schemas.microsoft.com/office/powerpoint/2010/main" val="3653320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Placeholder 25">
            <a:extLst>
              <a:ext uri="{FF2B5EF4-FFF2-40B4-BE49-F238E27FC236}">
                <a16:creationId xmlns:a16="http://schemas.microsoft.com/office/drawing/2014/main" id="{3AD2221A-0909-1241-985C-803E2DC70D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400" y="1036322"/>
            <a:ext cx="11125200" cy="5435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THE CHC TEAM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9F4B87E0-6C91-3442-BA25-0DCC5E87C41F}"/>
              </a:ext>
            </a:extLst>
          </p:cNvPr>
          <p:cNvSpPr txBox="1">
            <a:spLocks/>
          </p:cNvSpPr>
          <p:nvPr userDrawn="1"/>
        </p:nvSpPr>
        <p:spPr>
          <a:xfrm>
            <a:off x="533400" y="2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55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Affili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22903DE-AF14-AD41-BB39-5CBFE21CC3BE}"/>
              </a:ext>
            </a:extLst>
          </p:cNvPr>
          <p:cNvSpPr txBox="1">
            <a:spLocks/>
          </p:cNvSpPr>
          <p:nvPr userDrawn="1"/>
        </p:nvSpPr>
        <p:spPr>
          <a:xfrm>
            <a:off x="533400" y="2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6148606F-0F19-4A41-95D6-BF3F372DF8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399" y="1042345"/>
            <a:ext cx="5562600" cy="11157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600" cap="all" spc="100" baseline="0">
                <a:solidFill>
                  <a:schemeClr val="tx2"/>
                </a:solidFill>
                <a:latin typeface="+mj-lt"/>
              </a:defRPr>
            </a:lvl1pPr>
            <a:lvl2pPr algn="ctr">
              <a:defRPr cap="all" spc="100" baseline="0"/>
            </a:lvl2pPr>
            <a:lvl3pPr algn="ctr">
              <a:defRPr cap="all" spc="100" baseline="0"/>
            </a:lvl3pPr>
            <a:lvl4pPr algn="ctr">
              <a:defRPr cap="all" spc="100" baseline="0"/>
            </a:lvl4pPr>
            <a:lvl5pPr algn="ctr">
              <a:defRPr cap="all" spc="100" baseline="0"/>
            </a:lvl5pPr>
          </a:lstStyle>
          <a:p>
            <a:pPr lvl="0"/>
            <a:r>
              <a:rPr lang="en-US"/>
              <a:t>Our</a:t>
            </a:r>
          </a:p>
          <a:p>
            <a:pPr lvl="0"/>
            <a:r>
              <a:rPr lang="en-US"/>
              <a:t>affiliates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DA0131B7-F830-9749-90B2-BE2D51E773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1" y="2438400"/>
            <a:ext cx="2781299" cy="3874799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 marL="228600" indent="0">
              <a:spcBef>
                <a:spcPts val="0"/>
              </a:spcBef>
              <a:buNone/>
              <a:tabLst/>
              <a:defRPr sz="1400" i="1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61190EB8-B7D0-6E48-B239-7D381710E0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52800" y="2438400"/>
            <a:ext cx="2743199" cy="3874799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 marL="228600" indent="0">
              <a:spcBef>
                <a:spcPts val="0"/>
              </a:spcBef>
              <a:buNone/>
              <a:tabLst/>
              <a:defRPr sz="1400" i="1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739F6FE2-BAD8-A94C-AA2F-6EA5583B5B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4099" y="2438400"/>
            <a:ext cx="2781299" cy="3874799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 marL="228600" indent="0">
              <a:spcBef>
                <a:spcPts val="0"/>
              </a:spcBef>
              <a:buNone/>
              <a:tabLst/>
              <a:defRPr sz="1400" i="1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B6BF9F7-F56C-8940-8643-5EAB43E0F3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3498" y="2438400"/>
            <a:ext cx="2743199" cy="3874799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  <a:lvl2pPr marL="228600" indent="0">
              <a:spcBef>
                <a:spcPts val="0"/>
              </a:spcBef>
              <a:buNone/>
              <a:tabLst/>
              <a:defRPr sz="1400" i="1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0"/>
            <a:r>
              <a:rPr lang="en-US"/>
              <a:t>First Last</a:t>
            </a:r>
          </a:p>
          <a:p>
            <a:pPr lvl="1"/>
            <a:r>
              <a:rPr lang="en-US"/>
              <a:t>Department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2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26D10252-59F3-F746-A4B7-B9C5ACCB128C}"/>
              </a:ext>
            </a:extLst>
          </p:cNvPr>
          <p:cNvSpPr txBox="1">
            <a:spLocks/>
          </p:cNvSpPr>
          <p:nvPr userDrawn="1"/>
        </p:nvSpPr>
        <p:spPr>
          <a:xfrm>
            <a:off x="533400" y="2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9" name="Text Placeholder 42">
            <a:extLst>
              <a:ext uri="{FF2B5EF4-FFF2-40B4-BE49-F238E27FC236}">
                <a16:creationId xmlns:a16="http://schemas.microsoft.com/office/drawing/2014/main" id="{AB80B76F-2E06-F04B-998C-FF54263C2C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912" y="4226284"/>
            <a:ext cx="2374842" cy="166263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Insert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7B2FC9A-2DCC-0B43-8C2F-311ED4933E6D}"/>
              </a:ext>
            </a:extLst>
          </p:cNvPr>
          <p:cNvCxnSpPr>
            <a:cxnSpLocks/>
          </p:cNvCxnSpPr>
          <p:nvPr userDrawn="1"/>
        </p:nvCxnSpPr>
        <p:spPr>
          <a:xfrm>
            <a:off x="656978" y="3694042"/>
            <a:ext cx="0" cy="2194560"/>
          </a:xfrm>
          <a:prstGeom prst="line">
            <a:avLst/>
          </a:prstGeom>
          <a:solidFill>
            <a:schemeClr val="tx1"/>
          </a:solidFill>
          <a:ln>
            <a:solidFill>
              <a:schemeClr val="tx1"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Placeholder 149">
            <a:extLst>
              <a:ext uri="{FF2B5EF4-FFF2-40B4-BE49-F238E27FC236}">
                <a16:creationId xmlns:a16="http://schemas.microsoft.com/office/drawing/2014/main" id="{86BF0079-6E74-424D-8552-33E2EEAC91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248" y="3694042"/>
            <a:ext cx="2374841" cy="435758"/>
          </a:xfrm>
          <a:prstGeom prst="rect">
            <a:avLst/>
          </a:prstGeom>
        </p:spPr>
        <p:txBody>
          <a:bodyPr lIns="91440" rIns="9144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Spring + </a:t>
            </a:r>
            <a:br>
              <a:rPr lang="en-US"/>
            </a:br>
            <a:r>
              <a:rPr lang="en-US"/>
              <a:t>summer 2018</a:t>
            </a:r>
          </a:p>
        </p:txBody>
      </p:sp>
      <p:sp>
        <p:nvSpPr>
          <p:cNvPr id="122" name="Text Placeholder 42">
            <a:extLst>
              <a:ext uri="{FF2B5EF4-FFF2-40B4-BE49-F238E27FC236}">
                <a16:creationId xmlns:a16="http://schemas.microsoft.com/office/drawing/2014/main" id="{AF9B3064-A419-6E46-9A67-9E20FF6F3B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68622" y="4226284"/>
            <a:ext cx="2436120" cy="166263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Insert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123" name="Text Placeholder 149">
            <a:extLst>
              <a:ext uri="{FF2B5EF4-FFF2-40B4-BE49-F238E27FC236}">
                <a16:creationId xmlns:a16="http://schemas.microsoft.com/office/drawing/2014/main" id="{A31ED498-C9DE-BB49-BAC3-64874BD94C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70817" y="3694042"/>
            <a:ext cx="2436119" cy="435758"/>
          </a:xfrm>
          <a:prstGeom prst="rect">
            <a:avLst/>
          </a:prstGeom>
        </p:spPr>
        <p:txBody>
          <a:bodyPr lIns="91440" rIns="9144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fall + </a:t>
            </a:r>
            <a:br>
              <a:rPr lang="en-US"/>
            </a:br>
            <a:r>
              <a:rPr lang="en-US"/>
              <a:t>winter 2018</a:t>
            </a:r>
          </a:p>
        </p:txBody>
      </p:sp>
      <p:sp>
        <p:nvSpPr>
          <p:cNvPr id="124" name="Text Placeholder 42">
            <a:extLst>
              <a:ext uri="{FF2B5EF4-FFF2-40B4-BE49-F238E27FC236}">
                <a16:creationId xmlns:a16="http://schemas.microsoft.com/office/drawing/2014/main" id="{9FC79106-3A5B-414C-99A6-0E6E098A35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62610" y="4226284"/>
            <a:ext cx="2436120" cy="166263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Insert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125" name="Text Placeholder 149">
            <a:extLst>
              <a:ext uri="{FF2B5EF4-FFF2-40B4-BE49-F238E27FC236}">
                <a16:creationId xmlns:a16="http://schemas.microsoft.com/office/drawing/2014/main" id="{97726078-5840-DB41-9E94-F548F1AD2A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0417" y="3692909"/>
            <a:ext cx="2436117" cy="435758"/>
          </a:xfrm>
          <a:prstGeom prst="rect">
            <a:avLst/>
          </a:prstGeom>
        </p:spPr>
        <p:txBody>
          <a:bodyPr lIns="91440" rIns="9144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Spring +</a:t>
            </a:r>
            <a:br>
              <a:rPr lang="en-US"/>
            </a:br>
            <a:r>
              <a:rPr lang="en-US"/>
              <a:t>summer 2019</a:t>
            </a:r>
          </a:p>
        </p:txBody>
      </p:sp>
      <p:sp>
        <p:nvSpPr>
          <p:cNvPr id="126" name="Text Placeholder 42">
            <a:extLst>
              <a:ext uri="{FF2B5EF4-FFF2-40B4-BE49-F238E27FC236}">
                <a16:creationId xmlns:a16="http://schemas.microsoft.com/office/drawing/2014/main" id="{78BB0B06-19B7-C646-90C0-DC4A7A32D0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56595" y="4226284"/>
            <a:ext cx="2374841" cy="166263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Insert text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127" name="Text Placeholder 149">
            <a:extLst>
              <a:ext uri="{FF2B5EF4-FFF2-40B4-BE49-F238E27FC236}">
                <a16:creationId xmlns:a16="http://schemas.microsoft.com/office/drawing/2014/main" id="{67C4C46C-C3B9-E340-A97E-08FCE081C7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6264" y="3692909"/>
            <a:ext cx="2418725" cy="435758"/>
          </a:xfrm>
          <a:prstGeom prst="rect">
            <a:avLst/>
          </a:prstGeom>
        </p:spPr>
        <p:txBody>
          <a:bodyPr lIns="91440" rIns="9144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 i="0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fall + </a:t>
            </a:r>
            <a:br>
              <a:rPr lang="en-US"/>
            </a:br>
            <a:r>
              <a:rPr lang="en-US"/>
              <a:t>winter 2019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D6A7948-0332-6A43-8A55-EF38AF544451}"/>
              </a:ext>
            </a:extLst>
          </p:cNvPr>
          <p:cNvCxnSpPr>
            <a:cxnSpLocks/>
          </p:cNvCxnSpPr>
          <p:nvPr userDrawn="1"/>
        </p:nvCxnSpPr>
        <p:spPr>
          <a:xfrm>
            <a:off x="3389688" y="3694042"/>
            <a:ext cx="0" cy="2194560"/>
          </a:xfrm>
          <a:prstGeom prst="line">
            <a:avLst/>
          </a:prstGeom>
          <a:solidFill>
            <a:schemeClr val="tx1"/>
          </a:solidFill>
          <a:ln>
            <a:solidFill>
              <a:schemeClr val="tx1"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1CE175EC-97C1-7D4E-AE04-156176F53A07}"/>
              </a:ext>
            </a:extLst>
          </p:cNvPr>
          <p:cNvCxnSpPr>
            <a:cxnSpLocks/>
          </p:cNvCxnSpPr>
          <p:nvPr userDrawn="1"/>
        </p:nvCxnSpPr>
        <p:spPr>
          <a:xfrm>
            <a:off x="6183676" y="3694042"/>
            <a:ext cx="0" cy="2194560"/>
          </a:xfrm>
          <a:prstGeom prst="line">
            <a:avLst/>
          </a:prstGeom>
          <a:solidFill>
            <a:schemeClr val="tx1"/>
          </a:solidFill>
          <a:ln>
            <a:solidFill>
              <a:schemeClr val="tx1"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03FC5FC-9998-0443-941B-D721350E99B1}"/>
              </a:ext>
            </a:extLst>
          </p:cNvPr>
          <p:cNvCxnSpPr>
            <a:cxnSpLocks/>
          </p:cNvCxnSpPr>
          <p:nvPr userDrawn="1"/>
        </p:nvCxnSpPr>
        <p:spPr>
          <a:xfrm>
            <a:off x="8977664" y="3694042"/>
            <a:ext cx="0" cy="2194560"/>
          </a:xfrm>
          <a:prstGeom prst="line">
            <a:avLst/>
          </a:prstGeom>
          <a:solidFill>
            <a:schemeClr val="tx1"/>
          </a:solidFill>
          <a:ln>
            <a:solidFill>
              <a:schemeClr val="tx1"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>
            <a:extLst>
              <a:ext uri="{FF2B5EF4-FFF2-40B4-BE49-F238E27FC236}">
                <a16:creationId xmlns:a16="http://schemas.microsoft.com/office/drawing/2014/main" id="{3C549D32-464E-734A-B3B3-E8C9465111D4}"/>
              </a:ext>
            </a:extLst>
          </p:cNvPr>
          <p:cNvSpPr/>
          <p:nvPr userDrawn="1"/>
        </p:nvSpPr>
        <p:spPr>
          <a:xfrm>
            <a:off x="1299605" y="2006971"/>
            <a:ext cx="1438146" cy="1438146"/>
          </a:xfrm>
          <a:prstGeom prst="ellipse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F4700BC-065C-F14D-8CF4-E6FD6F663316}"/>
              </a:ext>
            </a:extLst>
          </p:cNvPr>
          <p:cNvSpPr/>
          <p:nvPr userDrawn="1"/>
        </p:nvSpPr>
        <p:spPr>
          <a:xfrm>
            <a:off x="4055309" y="1995888"/>
            <a:ext cx="1438146" cy="1438146"/>
          </a:xfrm>
          <a:prstGeom prst="ellipse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2E7F1955-A3A0-8444-81B7-08BA151BEE75}"/>
              </a:ext>
            </a:extLst>
          </p:cNvPr>
          <p:cNvSpPr/>
          <p:nvPr userDrawn="1"/>
        </p:nvSpPr>
        <p:spPr>
          <a:xfrm>
            <a:off x="6812156" y="1995888"/>
            <a:ext cx="1438146" cy="1438146"/>
          </a:xfrm>
          <a:prstGeom prst="ellipse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15B49A42-23FC-B747-9DA7-1CCEC354B135}"/>
              </a:ext>
            </a:extLst>
          </p:cNvPr>
          <p:cNvSpPr/>
          <p:nvPr userDrawn="1"/>
        </p:nvSpPr>
        <p:spPr>
          <a:xfrm>
            <a:off x="9569004" y="1995888"/>
            <a:ext cx="1438146" cy="1438146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BA0D1896-EAE3-D346-A503-864C59E4DB88}"/>
              </a:ext>
            </a:extLst>
          </p:cNvPr>
          <p:cNvSpPr/>
          <p:nvPr userDrawn="1"/>
        </p:nvSpPr>
        <p:spPr>
          <a:xfrm>
            <a:off x="1435517" y="2132944"/>
            <a:ext cx="1164034" cy="11640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003047B2-DDD0-CD44-A07B-3318E1EA2327}"/>
              </a:ext>
            </a:extLst>
          </p:cNvPr>
          <p:cNvSpPr/>
          <p:nvPr userDrawn="1"/>
        </p:nvSpPr>
        <p:spPr>
          <a:xfrm>
            <a:off x="4204665" y="2132944"/>
            <a:ext cx="1164034" cy="116403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FCA37EF8-6BC2-564B-A2A8-1753FE8F3A16}"/>
              </a:ext>
            </a:extLst>
          </p:cNvPr>
          <p:cNvSpPr/>
          <p:nvPr userDrawn="1"/>
        </p:nvSpPr>
        <p:spPr>
          <a:xfrm>
            <a:off x="6949211" y="2132944"/>
            <a:ext cx="1164034" cy="11640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F799E18-F4B4-4B40-82A4-D396A43F30EC}"/>
              </a:ext>
            </a:extLst>
          </p:cNvPr>
          <p:cNvSpPr/>
          <p:nvPr userDrawn="1"/>
        </p:nvSpPr>
        <p:spPr>
          <a:xfrm>
            <a:off x="9706058" y="2132944"/>
            <a:ext cx="1164034" cy="11640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Shape 2615">
            <a:extLst>
              <a:ext uri="{FF2B5EF4-FFF2-40B4-BE49-F238E27FC236}">
                <a16:creationId xmlns:a16="http://schemas.microsoft.com/office/drawing/2014/main" id="{33B87555-F0E7-6C4B-8EAA-61C2DF5CBED0}"/>
              </a:ext>
            </a:extLst>
          </p:cNvPr>
          <p:cNvSpPr/>
          <p:nvPr userDrawn="1"/>
        </p:nvSpPr>
        <p:spPr>
          <a:xfrm>
            <a:off x="4488573" y="2436157"/>
            <a:ext cx="579839" cy="579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2273" y="12764"/>
                </a:moveTo>
                <a:lnTo>
                  <a:pt x="17182" y="12764"/>
                </a:lnTo>
                <a:cubicBezTo>
                  <a:pt x="17453" y="12764"/>
                  <a:pt x="17673" y="12544"/>
                  <a:pt x="17673" y="12273"/>
                </a:cubicBezTo>
                <a:cubicBezTo>
                  <a:pt x="17673" y="12002"/>
                  <a:pt x="17453" y="11782"/>
                  <a:pt x="17182" y="11782"/>
                </a:cubicBezTo>
                <a:lnTo>
                  <a:pt x="12273" y="11782"/>
                </a:lnTo>
                <a:cubicBezTo>
                  <a:pt x="12002" y="11782"/>
                  <a:pt x="11782" y="12002"/>
                  <a:pt x="11782" y="12273"/>
                </a:cubicBezTo>
                <a:cubicBezTo>
                  <a:pt x="11782" y="12544"/>
                  <a:pt x="12002" y="12764"/>
                  <a:pt x="12273" y="12764"/>
                </a:cubicBezTo>
                <a:moveTo>
                  <a:pt x="4909" y="6873"/>
                </a:moveTo>
                <a:lnTo>
                  <a:pt x="8836" y="6873"/>
                </a:lnTo>
                <a:lnTo>
                  <a:pt x="8836" y="11782"/>
                </a:lnTo>
                <a:lnTo>
                  <a:pt x="4909" y="11782"/>
                </a:lnTo>
                <a:cubicBezTo>
                  <a:pt x="4909" y="11782"/>
                  <a:pt x="4909" y="6873"/>
                  <a:pt x="4909" y="6873"/>
                </a:cubicBezTo>
                <a:close/>
                <a:moveTo>
                  <a:pt x="4909" y="12764"/>
                </a:moveTo>
                <a:lnTo>
                  <a:pt x="8836" y="12764"/>
                </a:lnTo>
                <a:cubicBezTo>
                  <a:pt x="9378" y="12764"/>
                  <a:pt x="9818" y="12325"/>
                  <a:pt x="9818" y="11782"/>
                </a:cubicBezTo>
                <a:lnTo>
                  <a:pt x="9818" y="6873"/>
                </a:lnTo>
                <a:cubicBezTo>
                  <a:pt x="9818" y="6331"/>
                  <a:pt x="9378" y="5891"/>
                  <a:pt x="8836" y="5891"/>
                </a:cubicBezTo>
                <a:lnTo>
                  <a:pt x="4909" y="5891"/>
                </a:lnTo>
                <a:cubicBezTo>
                  <a:pt x="4367" y="5891"/>
                  <a:pt x="3927" y="6331"/>
                  <a:pt x="3927" y="6873"/>
                </a:cubicBezTo>
                <a:lnTo>
                  <a:pt x="3927" y="11782"/>
                </a:lnTo>
                <a:cubicBezTo>
                  <a:pt x="3927" y="12325"/>
                  <a:pt x="4367" y="12764"/>
                  <a:pt x="4909" y="12764"/>
                </a:cubicBezTo>
                <a:moveTo>
                  <a:pt x="12273" y="10800"/>
                </a:moveTo>
                <a:lnTo>
                  <a:pt x="14236" y="10800"/>
                </a:lnTo>
                <a:cubicBezTo>
                  <a:pt x="14507" y="10800"/>
                  <a:pt x="14727" y="10580"/>
                  <a:pt x="14727" y="10309"/>
                </a:cubicBezTo>
                <a:cubicBezTo>
                  <a:pt x="14727" y="10038"/>
                  <a:pt x="14507" y="9818"/>
                  <a:pt x="14236" y="9818"/>
                </a:cubicBezTo>
                <a:lnTo>
                  <a:pt x="12273" y="9818"/>
                </a:lnTo>
                <a:cubicBezTo>
                  <a:pt x="12002" y="9818"/>
                  <a:pt x="11782" y="10038"/>
                  <a:pt x="11782" y="10309"/>
                </a:cubicBezTo>
                <a:cubicBezTo>
                  <a:pt x="11782" y="10580"/>
                  <a:pt x="12002" y="10800"/>
                  <a:pt x="12273" y="10800"/>
                </a:cubicBezTo>
                <a:moveTo>
                  <a:pt x="12273" y="6873"/>
                </a:move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lnTo>
                  <a:pt x="12273" y="5891"/>
                </a:lnTo>
                <a:cubicBezTo>
                  <a:pt x="12002" y="5891"/>
                  <a:pt x="11782" y="6111"/>
                  <a:pt x="11782" y="6382"/>
                </a:cubicBezTo>
                <a:cubicBezTo>
                  <a:pt x="11782" y="6653"/>
                  <a:pt x="12002" y="6873"/>
                  <a:pt x="12273" y="6873"/>
                </a:cubicBezTo>
                <a:moveTo>
                  <a:pt x="12273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12273" y="7855"/>
                </a:lnTo>
                <a:cubicBezTo>
                  <a:pt x="12002" y="7855"/>
                  <a:pt x="11782" y="8075"/>
                  <a:pt x="11782" y="8345"/>
                </a:cubicBezTo>
                <a:cubicBezTo>
                  <a:pt x="11782" y="8617"/>
                  <a:pt x="12002" y="8836"/>
                  <a:pt x="12273" y="883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32" tIns="19032" rIns="19032" bIns="19032" anchor="ctr"/>
          <a:lstStyle/>
          <a:p>
            <a:pPr algn="ctr" defTabSz="228369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61" dirty="0">
              <a:latin typeface="Arial"/>
              <a:ea typeface="Arial"/>
              <a:cs typeface="Arial"/>
            </a:endParaRPr>
          </a:p>
        </p:txBody>
      </p:sp>
      <p:sp>
        <p:nvSpPr>
          <p:cNvPr id="142" name="Shape 2591">
            <a:extLst>
              <a:ext uri="{FF2B5EF4-FFF2-40B4-BE49-F238E27FC236}">
                <a16:creationId xmlns:a16="http://schemas.microsoft.com/office/drawing/2014/main" id="{35FACE29-2CAE-7741-8DDB-220724771D27}"/>
              </a:ext>
            </a:extLst>
          </p:cNvPr>
          <p:cNvSpPr/>
          <p:nvPr userDrawn="1"/>
        </p:nvSpPr>
        <p:spPr>
          <a:xfrm>
            <a:off x="7244529" y="2413677"/>
            <a:ext cx="564969" cy="564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32" tIns="19032" rIns="19032" bIns="19032" anchor="ctr"/>
          <a:lstStyle/>
          <a:p>
            <a:pPr algn="ctr" defTabSz="228369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61" dirty="0">
              <a:latin typeface="Arial"/>
              <a:ea typeface="Arial"/>
              <a:cs typeface="Arial"/>
            </a:endParaRPr>
          </a:p>
        </p:txBody>
      </p:sp>
      <p:sp>
        <p:nvSpPr>
          <p:cNvPr id="143" name="Shape 2397">
            <a:extLst>
              <a:ext uri="{FF2B5EF4-FFF2-40B4-BE49-F238E27FC236}">
                <a16:creationId xmlns:a16="http://schemas.microsoft.com/office/drawing/2014/main" id="{793C9A57-51CB-D049-9ECF-C33F8D10DDA5}"/>
              </a:ext>
            </a:extLst>
          </p:cNvPr>
          <p:cNvSpPr/>
          <p:nvPr userDrawn="1"/>
        </p:nvSpPr>
        <p:spPr>
          <a:xfrm>
            <a:off x="1731301" y="2454770"/>
            <a:ext cx="572465" cy="520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9" tIns="19049" rIns="19049" bIns="19049" anchor="ctr"/>
          <a:lstStyle/>
          <a:p>
            <a:pPr algn="ctr" defTabSz="22857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63" dirty="0">
              <a:latin typeface="Arial"/>
              <a:ea typeface="Arial"/>
              <a:cs typeface="Arial"/>
            </a:endParaRP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E34F8D5B-110F-1445-A93B-959474A422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" y="1036322"/>
            <a:ext cx="11125200" cy="5435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timeline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8467D0-40FF-524D-913D-EBE1FDDA92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1712" y="2399790"/>
            <a:ext cx="594878" cy="5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88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5E64FA1-5E71-2242-AE26-8E406464FC8B}"/>
              </a:ext>
            </a:extLst>
          </p:cNvPr>
          <p:cNvSpPr txBox="1">
            <a:spLocks/>
          </p:cNvSpPr>
          <p:nvPr userDrawn="1"/>
        </p:nvSpPr>
        <p:spPr>
          <a:xfrm>
            <a:off x="533400" y="2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23C36E-8A18-A74F-B243-CD2394CF0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1036327"/>
            <a:ext cx="11125199" cy="1127717"/>
          </a:xfrm>
          <a:prstGeom prst="rect">
            <a:avLst/>
          </a:prstGeom>
        </p:spPr>
        <p:txBody>
          <a:bodyPr anchor="b" anchorCtr="0"/>
          <a:lstStyle>
            <a:lvl1pPr>
              <a:defRPr sz="36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br>
              <a:rPr lang="en-US"/>
            </a:br>
            <a:r>
              <a:rPr lang="en-US"/>
              <a:t>two line max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0D0EB90-6EED-3247-88F1-C09CA0DE72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3400" y="2427784"/>
            <a:ext cx="5321490" cy="388541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/>
              <a:t>Insert Text Here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953C13F-98BA-A042-907A-FBA2801D8DA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7108" y="2429314"/>
            <a:ext cx="5321491" cy="3895285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600"/>
              <a:t>Insert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23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5E64FA1-5E71-2242-AE26-8E406464FC8B}"/>
              </a:ext>
            </a:extLst>
          </p:cNvPr>
          <p:cNvSpPr txBox="1">
            <a:spLocks/>
          </p:cNvSpPr>
          <p:nvPr userDrawn="1"/>
        </p:nvSpPr>
        <p:spPr>
          <a:xfrm>
            <a:off x="533400" y="2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23C36E-8A18-A74F-B243-CD2394CF0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036327"/>
            <a:ext cx="11125198" cy="1127717"/>
          </a:xfrm>
          <a:prstGeom prst="rect">
            <a:avLst/>
          </a:prstGeom>
        </p:spPr>
        <p:txBody>
          <a:bodyPr anchor="b" anchorCtr="0"/>
          <a:lstStyle>
            <a:lvl1pPr>
              <a:defRPr sz="36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br>
              <a:rPr lang="en-US"/>
            </a:br>
            <a:r>
              <a:rPr lang="en-US"/>
              <a:t>two line max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0D0EB90-6EED-3247-88F1-C09CA0DE72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3399" y="2427784"/>
            <a:ext cx="11125199" cy="388541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50487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B9B5E-4094-2F20-7A99-10A331771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C17E1-CC6D-1569-A684-AC71C3FFC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04755-2760-2D9C-67E0-094C5D6D2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524CF-0F43-2040-ED27-95AD3186D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5A8A8-FE8A-FE6E-9C7E-756F6502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79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75A007A3-6AE5-274E-8540-BF5718E84B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036322"/>
            <a:ext cx="5562600" cy="5276871"/>
          </a:xfrm>
          <a:prstGeom prst="rect">
            <a:avLst/>
          </a:prstGeom>
          <a:solidFill>
            <a:srgbClr val="EBEBEB"/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photo here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322E8B2-FD52-0946-922A-65803A50E6B6}"/>
              </a:ext>
            </a:extLst>
          </p:cNvPr>
          <p:cNvSpPr txBox="1">
            <a:spLocks/>
          </p:cNvSpPr>
          <p:nvPr userDrawn="1"/>
        </p:nvSpPr>
        <p:spPr>
          <a:xfrm>
            <a:off x="533400" y="2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47D62C-4F4B-1740-BED8-CF5F2C33B5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33400" y="2427784"/>
            <a:ext cx="5321490" cy="388541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/>
              <a:t>Insert Text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10C17D0-69E8-9040-ACB3-30408D65B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036327"/>
            <a:ext cx="5562600" cy="1127717"/>
          </a:xfrm>
          <a:prstGeom prst="rect">
            <a:avLst/>
          </a:prstGeom>
        </p:spPr>
        <p:txBody>
          <a:bodyPr anchor="b" anchorCtr="0"/>
          <a:lstStyle>
            <a:lvl1pPr>
              <a:defRPr sz="36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br>
              <a:rPr lang="en-US"/>
            </a:br>
            <a:r>
              <a:rPr lang="en-US"/>
              <a:t>two line max</a:t>
            </a:r>
          </a:p>
        </p:txBody>
      </p:sp>
    </p:spTree>
    <p:extLst>
      <p:ext uri="{BB962C8B-B14F-4D97-AF65-F5344CB8AC3E}">
        <p14:creationId xmlns:p14="http://schemas.microsoft.com/office/powerpoint/2010/main" val="71357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E5E64FA1-5E71-2242-AE26-8E406464FC8B}"/>
              </a:ext>
            </a:extLst>
          </p:cNvPr>
          <p:cNvSpPr txBox="1">
            <a:spLocks/>
          </p:cNvSpPr>
          <p:nvPr userDrawn="1"/>
        </p:nvSpPr>
        <p:spPr>
          <a:xfrm>
            <a:off x="533400" y="2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9D02249-38E1-AD4D-83C0-0930604105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" y="1036322"/>
            <a:ext cx="5562600" cy="5288278"/>
          </a:xfrm>
          <a:prstGeom prst="rect">
            <a:avLst/>
          </a:prstGeom>
          <a:solidFill>
            <a:srgbClr val="EBEBEB"/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photo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DEAB88-9624-534F-8B58-0D7AEF5BA20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20050" y="2443146"/>
            <a:ext cx="5321490" cy="3885415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1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/>
              <a:t>Insert Text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306069-0BF6-DA45-AC2B-56442CD31E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0050" y="1039966"/>
            <a:ext cx="5338550" cy="1127717"/>
          </a:xfrm>
          <a:prstGeom prst="rect">
            <a:avLst/>
          </a:prstGeom>
        </p:spPr>
        <p:txBody>
          <a:bodyPr lIns="0" rIns="0" anchor="b" anchorCtr="0"/>
          <a:lstStyle>
            <a:lvl1pPr>
              <a:defRPr sz="36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br>
              <a:rPr lang="en-US"/>
            </a:br>
            <a:r>
              <a:rPr lang="en-US"/>
              <a:t>two line max</a:t>
            </a:r>
          </a:p>
        </p:txBody>
      </p:sp>
    </p:spTree>
    <p:extLst>
      <p:ext uri="{BB962C8B-B14F-4D97-AF65-F5344CB8AC3E}">
        <p14:creationId xmlns:p14="http://schemas.microsoft.com/office/powerpoint/2010/main" val="438202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E294F5-B31F-F949-885F-9AF9B042D474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201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CB0B1B9B-2287-B248-B168-6ABD8FC40A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" y="533400"/>
            <a:ext cx="11125200" cy="6134100"/>
          </a:xfrm>
          <a:prstGeom prst="rect">
            <a:avLst/>
          </a:prstGeom>
          <a:solidFill>
            <a:srgbClr val="EBEBEB"/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1881884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4AD10D5-21EB-6D4C-BD5F-E6DEA38DC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557" y="3429000"/>
            <a:ext cx="11125043" cy="5174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3600">
                <a:latin typeface="+mj-lt"/>
              </a:defRPr>
            </a:lvl2pPr>
            <a:lvl3pPr marL="914400" indent="0">
              <a:buNone/>
              <a:defRPr sz="36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FIRST LAST, PH.D.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44B4FA4-5142-934F-93FF-A27F342957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557" y="4094479"/>
            <a:ext cx="11125043" cy="342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cap="all" baseline="0"/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TITLE, UT CENTER FOR HEALTH COMMUNICATION</a:t>
            </a:r>
          </a:p>
        </p:txBody>
      </p:sp>
      <p:sp>
        <p:nvSpPr>
          <p:cNvPr id="17" name="Shape 697">
            <a:extLst>
              <a:ext uri="{FF2B5EF4-FFF2-40B4-BE49-F238E27FC236}">
                <a16:creationId xmlns:a16="http://schemas.microsoft.com/office/drawing/2014/main" id="{7B1453F8-E094-C244-9022-5407A071F67B}"/>
              </a:ext>
            </a:extLst>
          </p:cNvPr>
          <p:cNvSpPr txBox="1">
            <a:spLocks/>
          </p:cNvSpPr>
          <p:nvPr userDrawn="1"/>
        </p:nvSpPr>
        <p:spPr>
          <a:xfrm>
            <a:off x="3718322" y="6349099"/>
            <a:ext cx="1573239" cy="354301"/>
          </a:xfrm>
          <a:prstGeom prst="rect">
            <a:avLst/>
          </a:prstGeom>
          <a:noFill/>
          <a:ln>
            <a:noFill/>
          </a:ln>
        </p:spPr>
        <p:txBody>
          <a:bodyPr vert="horz" lIns="108833" tIns="54433" rIns="108833" bIns="54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indent="-93130">
              <a:spcBef>
                <a:spcPts val="0"/>
              </a:spcBef>
              <a:buClr>
                <a:schemeClr val="dk1"/>
              </a:buClr>
              <a:buSzPct val="50000"/>
            </a:pPr>
            <a:r>
              <a:rPr lang="en" sz="1100" b="1" cap="all" baseline="0">
                <a:solidFill>
                  <a:schemeClr val="accent1"/>
                </a:solidFill>
              </a:rPr>
              <a:t>/UTHEALTHCOMM</a:t>
            </a:r>
          </a:p>
        </p:txBody>
      </p:sp>
      <p:sp>
        <p:nvSpPr>
          <p:cNvPr id="18" name="Shape 697">
            <a:extLst>
              <a:ext uri="{FF2B5EF4-FFF2-40B4-BE49-F238E27FC236}">
                <a16:creationId xmlns:a16="http://schemas.microsoft.com/office/drawing/2014/main" id="{C0292193-6F00-2048-A4FC-3B19AA06ABA5}"/>
              </a:ext>
            </a:extLst>
          </p:cNvPr>
          <p:cNvSpPr txBox="1">
            <a:spLocks/>
          </p:cNvSpPr>
          <p:nvPr userDrawn="1"/>
        </p:nvSpPr>
        <p:spPr>
          <a:xfrm>
            <a:off x="5619496" y="6354799"/>
            <a:ext cx="1688437" cy="342901"/>
          </a:xfrm>
          <a:prstGeom prst="rect">
            <a:avLst/>
          </a:prstGeom>
          <a:noFill/>
          <a:ln>
            <a:noFill/>
          </a:ln>
        </p:spPr>
        <p:txBody>
          <a:bodyPr vert="horz" lIns="108833" tIns="54433" rIns="108833" bIns="54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indent="-93130">
              <a:spcBef>
                <a:spcPts val="0"/>
              </a:spcBef>
              <a:buClr>
                <a:schemeClr val="dk1"/>
              </a:buClr>
              <a:buSzPct val="50000"/>
            </a:pPr>
            <a:r>
              <a:rPr lang="en" sz="1100" b="1" cap="all" baseline="0">
                <a:solidFill>
                  <a:schemeClr val="accent1"/>
                </a:solidFill>
              </a:rPr>
              <a:t>@UTHEALTHCOMM</a:t>
            </a:r>
          </a:p>
        </p:txBody>
      </p:sp>
      <p:sp>
        <p:nvSpPr>
          <p:cNvPr id="19" name="Shape 697">
            <a:extLst>
              <a:ext uri="{FF2B5EF4-FFF2-40B4-BE49-F238E27FC236}">
                <a16:creationId xmlns:a16="http://schemas.microsoft.com/office/drawing/2014/main" id="{E4C441B6-7DC0-DE4F-8272-AAE70DFC7E17}"/>
              </a:ext>
            </a:extLst>
          </p:cNvPr>
          <p:cNvSpPr txBox="1">
            <a:spLocks/>
          </p:cNvSpPr>
          <p:nvPr userDrawn="1"/>
        </p:nvSpPr>
        <p:spPr>
          <a:xfrm>
            <a:off x="1473016" y="6354799"/>
            <a:ext cx="1931128" cy="342900"/>
          </a:xfrm>
          <a:prstGeom prst="rect">
            <a:avLst/>
          </a:prstGeom>
          <a:noFill/>
          <a:ln>
            <a:noFill/>
          </a:ln>
        </p:spPr>
        <p:txBody>
          <a:bodyPr vert="horz" lIns="108833" tIns="54433" rIns="108833" bIns="54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indent="-93130">
              <a:spcBef>
                <a:spcPts val="0"/>
              </a:spcBef>
              <a:buClr>
                <a:schemeClr val="dk1"/>
              </a:buClr>
              <a:buSzPct val="50000"/>
            </a:pPr>
            <a:r>
              <a:rPr lang="en" sz="1100" b="1" cap="all" baseline="0">
                <a:solidFill>
                  <a:schemeClr val="accent1"/>
                </a:solidFill>
              </a:rPr>
              <a:t>UTHEALTHCOMM.ORG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09E75B-8950-4646-B762-2EF09F73B6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40442" y="6366405"/>
            <a:ext cx="274320" cy="274299"/>
            <a:chOff x="6917513" y="5385461"/>
            <a:chExt cx="385526" cy="38549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830C244-2EB9-5A4D-93F9-CD9DD403BD49}"/>
                </a:ext>
              </a:extLst>
            </p:cNvPr>
            <p:cNvSpPr/>
            <p:nvPr userDrawn="1"/>
          </p:nvSpPr>
          <p:spPr>
            <a:xfrm>
              <a:off x="6970576" y="5438519"/>
              <a:ext cx="279400" cy="279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0" name="Shape 2715">
              <a:extLst>
                <a:ext uri="{FF2B5EF4-FFF2-40B4-BE49-F238E27FC236}">
                  <a16:creationId xmlns:a16="http://schemas.microsoft.com/office/drawing/2014/main" id="{A39A9C36-1729-4A40-8E12-3DEBB092AB32}"/>
                </a:ext>
              </a:extLst>
            </p:cNvPr>
            <p:cNvSpPr/>
            <p:nvPr userDrawn="1"/>
          </p:nvSpPr>
          <p:spPr>
            <a:xfrm>
              <a:off x="6917513" y="5385461"/>
              <a:ext cx="385526" cy="38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5929" y="7018"/>
                  </a:moveTo>
                  <a:cubicBezTo>
                    <a:pt x="15540" y="7246"/>
                    <a:pt x="15108" y="7411"/>
                    <a:pt x="14650" y="7499"/>
                  </a:cubicBezTo>
                  <a:cubicBezTo>
                    <a:pt x="14282" y="7114"/>
                    <a:pt x="13759" y="6874"/>
                    <a:pt x="13180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6" y="7236"/>
                  </a:cubicBezTo>
                  <a:cubicBezTo>
                    <a:pt x="6892" y="7529"/>
                    <a:pt x="6793" y="7870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7" y="9635"/>
                  </a:cubicBezTo>
                  <a:cubicBezTo>
                    <a:pt x="6776" y="9644"/>
                    <a:pt x="6776" y="9652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6" y="11661"/>
                    <a:pt x="7483" y="11638"/>
                  </a:cubicBezTo>
                  <a:cubicBezTo>
                    <a:pt x="7739" y="12426"/>
                    <a:pt x="8482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39" y="13855"/>
                    <a:pt x="6382" y="13837"/>
                  </a:cubicBezTo>
                  <a:cubicBezTo>
                    <a:pt x="7273" y="14398"/>
                    <a:pt x="8332" y="14727"/>
                    <a:pt x="9470" y="14727"/>
                  </a:cubicBezTo>
                  <a:cubicBezTo>
                    <a:pt x="13174" y="14727"/>
                    <a:pt x="15200" y="11706"/>
                    <a:pt x="15200" y="9086"/>
                  </a:cubicBezTo>
                  <a:cubicBezTo>
                    <a:pt x="15200" y="9000"/>
                    <a:pt x="15199" y="8914"/>
                    <a:pt x="15195" y="8829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0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algn="ctr" defTabSz="2285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00" dirty="0"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50214B-0C4A-2C4E-BE11-A2CC2E12CE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525878" y="6366405"/>
            <a:ext cx="274320" cy="274299"/>
            <a:chOff x="7756553" y="5385461"/>
            <a:chExt cx="385526" cy="38549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CC65F9-F3C7-AA47-A8B2-5C02BE1B0799}"/>
                </a:ext>
              </a:extLst>
            </p:cNvPr>
            <p:cNvSpPr/>
            <p:nvPr userDrawn="1"/>
          </p:nvSpPr>
          <p:spPr>
            <a:xfrm>
              <a:off x="7809616" y="5438519"/>
              <a:ext cx="279400" cy="279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1" name="Shape 2716">
              <a:extLst>
                <a:ext uri="{FF2B5EF4-FFF2-40B4-BE49-F238E27FC236}">
                  <a16:creationId xmlns:a16="http://schemas.microsoft.com/office/drawing/2014/main" id="{1D7F6A53-4136-B34E-85E8-5A2453132B0E}"/>
                </a:ext>
              </a:extLst>
            </p:cNvPr>
            <p:cNvSpPr/>
            <p:nvPr userDrawn="1"/>
          </p:nvSpPr>
          <p:spPr>
            <a:xfrm>
              <a:off x="7756553" y="5385461"/>
              <a:ext cx="385526" cy="385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5" y="7858"/>
                  </a:lnTo>
                  <a:lnTo>
                    <a:pt x="13245" y="6381"/>
                  </a:lnTo>
                  <a:lnTo>
                    <a:pt x="11938" y="6381"/>
                  </a:lnTo>
                  <a:cubicBezTo>
                    <a:pt x="10368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algn="ctr" defTabSz="22858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100" dirty="0">
                <a:latin typeface="Arial"/>
                <a:ea typeface="Arial"/>
                <a:cs typeface="Arial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69D4F4-8081-454C-B97F-4AE2FB539237}"/>
              </a:ext>
            </a:extLst>
          </p:cNvPr>
          <p:cNvCxnSpPr/>
          <p:nvPr userDrawn="1"/>
        </p:nvCxnSpPr>
        <p:spPr>
          <a:xfrm>
            <a:off x="533400" y="6127891"/>
            <a:ext cx="1112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DAE7E1A8-811D-4942-BABD-6A1A70376B1C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19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8ACAA-2ADE-AC46-9D04-96AB1D455D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9230" y="6427765"/>
            <a:ext cx="3218926" cy="1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40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ik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A0E1A0-6F5A-6844-B4D2-8E21F28A8A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570" y="742691"/>
            <a:ext cx="3384030" cy="51394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102A7D-32C7-1542-AFDC-A6C8DA84EF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429000"/>
            <a:ext cx="7086285" cy="5174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3600">
                <a:latin typeface="+mj-lt"/>
              </a:defRPr>
            </a:lvl2pPr>
            <a:lvl3pPr marL="914400" indent="0">
              <a:buNone/>
              <a:defRPr sz="36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/>
              <a:t>MICHAEL MACKERT, PH.D.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84B355-E651-8144-A30B-08EA9EBBD5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4094479"/>
            <a:ext cx="6672263" cy="276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cap="all" baseline="0"/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US"/>
              <a:t>DIRECTOR, UT CENTER FOR HEALTH COMMUNICATION</a:t>
            </a:r>
          </a:p>
        </p:txBody>
      </p:sp>
      <p:sp>
        <p:nvSpPr>
          <p:cNvPr id="24" name="Shape 697">
            <a:extLst>
              <a:ext uri="{FF2B5EF4-FFF2-40B4-BE49-F238E27FC236}">
                <a16:creationId xmlns:a16="http://schemas.microsoft.com/office/drawing/2014/main" id="{8707D6F1-847B-DB43-A1DD-6C02797DA4D4}"/>
              </a:ext>
            </a:extLst>
          </p:cNvPr>
          <p:cNvSpPr txBox="1">
            <a:spLocks/>
          </p:cNvSpPr>
          <p:nvPr userDrawn="1"/>
        </p:nvSpPr>
        <p:spPr>
          <a:xfrm>
            <a:off x="3605439" y="6353213"/>
            <a:ext cx="1065230" cy="354287"/>
          </a:xfrm>
          <a:prstGeom prst="rect">
            <a:avLst/>
          </a:prstGeom>
          <a:noFill/>
          <a:ln>
            <a:noFill/>
          </a:ln>
        </p:spPr>
        <p:txBody>
          <a:bodyPr vert="horz" lIns="108833" tIns="54433" rIns="108833" bIns="54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indent="-93130">
              <a:spcBef>
                <a:spcPts val="0"/>
              </a:spcBef>
              <a:buClr>
                <a:schemeClr val="dk1"/>
              </a:buClr>
              <a:buSzPct val="50000"/>
            </a:pPr>
            <a:r>
              <a:rPr lang="en" sz="1100" b="1" cap="all" baseline="0">
                <a:solidFill>
                  <a:schemeClr val="accent1"/>
                </a:solidFill>
              </a:rPr>
              <a:t>@</a:t>
            </a:r>
            <a:r>
              <a:rPr lang="en" sz="1100" b="1" cap="all" baseline="0" err="1">
                <a:solidFill>
                  <a:schemeClr val="accent1"/>
                </a:solidFill>
              </a:rPr>
              <a:t>mackert</a:t>
            </a:r>
            <a:endParaRPr lang="en" sz="1100" b="1" cap="all" baseline="0">
              <a:solidFill>
                <a:schemeClr val="accent1"/>
              </a:solidFill>
            </a:endParaRPr>
          </a:p>
        </p:txBody>
      </p:sp>
      <p:sp>
        <p:nvSpPr>
          <p:cNvPr id="28" name="Shape 697">
            <a:extLst>
              <a:ext uri="{FF2B5EF4-FFF2-40B4-BE49-F238E27FC236}">
                <a16:creationId xmlns:a16="http://schemas.microsoft.com/office/drawing/2014/main" id="{FA3CA499-4AC8-3446-A8A6-A53D007CD096}"/>
              </a:ext>
            </a:extLst>
          </p:cNvPr>
          <p:cNvSpPr txBox="1">
            <a:spLocks/>
          </p:cNvSpPr>
          <p:nvPr userDrawn="1"/>
        </p:nvSpPr>
        <p:spPr>
          <a:xfrm>
            <a:off x="1188334" y="6353213"/>
            <a:ext cx="2136031" cy="342901"/>
          </a:xfrm>
          <a:prstGeom prst="rect">
            <a:avLst/>
          </a:prstGeom>
          <a:noFill/>
          <a:ln>
            <a:noFill/>
          </a:ln>
        </p:spPr>
        <p:txBody>
          <a:bodyPr vert="horz" lIns="108833" tIns="54433" rIns="108833" bIns="54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indent="-93130" algn="ctr">
              <a:spcBef>
                <a:spcPts val="0"/>
              </a:spcBef>
              <a:buClr>
                <a:schemeClr val="dk1"/>
              </a:buClr>
              <a:buSzPct val="50000"/>
            </a:pPr>
            <a:r>
              <a:rPr lang="en" sz="1100" b="1" cap="all" baseline="0">
                <a:solidFill>
                  <a:schemeClr val="accent1"/>
                </a:solidFill>
              </a:rPr>
              <a:t>mackert@utexas.edu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6492DC-F6DC-1543-8F15-9C0A9AA0C1CB}"/>
              </a:ext>
            </a:extLst>
          </p:cNvPr>
          <p:cNvCxnSpPr/>
          <p:nvPr userDrawn="1"/>
        </p:nvCxnSpPr>
        <p:spPr>
          <a:xfrm>
            <a:off x="533400" y="6127891"/>
            <a:ext cx="1112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97">
            <a:extLst>
              <a:ext uri="{FF2B5EF4-FFF2-40B4-BE49-F238E27FC236}">
                <a16:creationId xmlns:a16="http://schemas.microsoft.com/office/drawing/2014/main" id="{76498118-B857-DD43-BDD2-FC95945590F8}"/>
              </a:ext>
            </a:extLst>
          </p:cNvPr>
          <p:cNvSpPr txBox="1">
            <a:spLocks/>
          </p:cNvSpPr>
          <p:nvPr userDrawn="1"/>
        </p:nvSpPr>
        <p:spPr>
          <a:xfrm>
            <a:off x="4951743" y="6353212"/>
            <a:ext cx="1818478" cy="354257"/>
          </a:xfrm>
          <a:prstGeom prst="rect">
            <a:avLst/>
          </a:prstGeom>
          <a:noFill/>
          <a:ln>
            <a:noFill/>
          </a:ln>
        </p:spPr>
        <p:txBody>
          <a:bodyPr vert="horz" lIns="108833" tIns="54433" rIns="108833" bIns="54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indent="-93130">
              <a:spcBef>
                <a:spcPts val="0"/>
              </a:spcBef>
              <a:buClr>
                <a:schemeClr val="dk1"/>
              </a:buClr>
              <a:buSzPct val="50000"/>
            </a:pPr>
            <a:r>
              <a:rPr lang="en" sz="1100" b="1" cap="all" baseline="0">
                <a:solidFill>
                  <a:schemeClr val="accent1"/>
                </a:solidFill>
              </a:rPr>
              <a:t>UTHEALTHCOMM.ORG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9207CB-13A0-1240-BFF5-03844E42784F}"/>
              </a:ext>
            </a:extLst>
          </p:cNvPr>
          <p:cNvGrpSpPr/>
          <p:nvPr userDrawn="1"/>
        </p:nvGrpSpPr>
        <p:grpSpPr>
          <a:xfrm>
            <a:off x="9098052" y="6353213"/>
            <a:ext cx="1867491" cy="342901"/>
            <a:chOff x="9363228" y="6328429"/>
            <a:chExt cx="1867491" cy="342901"/>
          </a:xfrm>
        </p:grpSpPr>
        <p:sp>
          <p:nvSpPr>
            <p:cNvPr id="33" name="Shape 697">
              <a:extLst>
                <a:ext uri="{FF2B5EF4-FFF2-40B4-BE49-F238E27FC236}">
                  <a16:creationId xmlns:a16="http://schemas.microsoft.com/office/drawing/2014/main" id="{11121826-3BA0-CD4E-9E0F-16F4620C85B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542282" y="6328429"/>
              <a:ext cx="1688437" cy="34290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08833" tIns="54433" rIns="108833" bIns="54433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indent="-93130">
                <a:spcBef>
                  <a:spcPts val="0"/>
                </a:spcBef>
                <a:buClr>
                  <a:schemeClr val="dk1"/>
                </a:buClr>
                <a:buSzPct val="50000"/>
              </a:pPr>
              <a:r>
                <a:rPr lang="en" sz="1100" b="1" cap="all" baseline="0">
                  <a:solidFill>
                    <a:schemeClr val="accent1"/>
                  </a:solidFill>
                </a:rPr>
                <a:t>@UTHEALTHCOMM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6C9D11B-B3AE-044A-BDCF-220C8ED27B9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363228" y="6362730"/>
              <a:ext cx="274320" cy="274299"/>
              <a:chOff x="6917513" y="5385461"/>
              <a:chExt cx="385526" cy="38549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9B7C3C4-408F-4845-B5C8-D51490206DD5}"/>
                  </a:ext>
                </a:extLst>
              </p:cNvPr>
              <p:cNvSpPr/>
              <p:nvPr userDrawn="1"/>
            </p:nvSpPr>
            <p:spPr>
              <a:xfrm>
                <a:off x="6970576" y="5438519"/>
                <a:ext cx="279400" cy="2793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37" name="Shape 2715">
                <a:extLst>
                  <a:ext uri="{FF2B5EF4-FFF2-40B4-BE49-F238E27FC236}">
                    <a16:creationId xmlns:a16="http://schemas.microsoft.com/office/drawing/2014/main" id="{B018877F-6CBA-4542-86D1-1B71E35E022D}"/>
                  </a:ext>
                </a:extLst>
              </p:cNvPr>
              <p:cNvSpPr/>
              <p:nvPr userDrawn="1"/>
            </p:nvSpPr>
            <p:spPr>
              <a:xfrm>
                <a:off x="6917513" y="5385461"/>
                <a:ext cx="385526" cy="385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19636"/>
                    </a:moveTo>
                    <a:cubicBezTo>
                      <a:pt x="20618" y="20179"/>
                      <a:pt x="20178" y="20618"/>
                      <a:pt x="19636" y="20618"/>
                    </a:cubicBezTo>
                    <a:lnTo>
                      <a:pt x="1964" y="20618"/>
                    </a:lnTo>
                    <a:cubicBezTo>
                      <a:pt x="1422" y="20618"/>
                      <a:pt x="982" y="20179"/>
                      <a:pt x="982" y="19636"/>
                    </a:cubicBezTo>
                    <a:lnTo>
                      <a:pt x="982" y="1964"/>
                    </a:lnTo>
                    <a:cubicBezTo>
                      <a:pt x="982" y="1422"/>
                      <a:pt x="1422" y="982"/>
                      <a:pt x="1964" y="982"/>
                    </a:cubicBezTo>
                    <a:lnTo>
                      <a:pt x="19636" y="982"/>
                    </a:lnTo>
                    <a:cubicBezTo>
                      <a:pt x="20178" y="982"/>
                      <a:pt x="20618" y="1422"/>
                      <a:pt x="20618" y="1964"/>
                    </a:cubicBezTo>
                    <a:cubicBezTo>
                      <a:pt x="20618" y="1964"/>
                      <a:pt x="20618" y="19636"/>
                      <a:pt x="20618" y="19636"/>
                    </a:cubicBezTo>
                    <a:close/>
                    <a:moveTo>
                      <a:pt x="19636" y="0"/>
                    </a:moveTo>
                    <a:lnTo>
                      <a:pt x="1964" y="0"/>
                    </a:lnTo>
                    <a:cubicBezTo>
                      <a:pt x="879" y="0"/>
                      <a:pt x="0" y="879"/>
                      <a:pt x="0" y="1964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  <a:moveTo>
                      <a:pt x="15929" y="7018"/>
                    </a:moveTo>
                    <a:cubicBezTo>
                      <a:pt x="15540" y="7246"/>
                      <a:pt x="15108" y="7411"/>
                      <a:pt x="14650" y="7499"/>
                    </a:cubicBezTo>
                    <a:cubicBezTo>
                      <a:pt x="14282" y="7114"/>
                      <a:pt x="13759" y="6874"/>
                      <a:pt x="13180" y="6874"/>
                    </a:cubicBezTo>
                    <a:cubicBezTo>
                      <a:pt x="12067" y="6874"/>
                      <a:pt x="11165" y="7762"/>
                      <a:pt x="11165" y="8856"/>
                    </a:cubicBezTo>
                    <a:cubicBezTo>
                      <a:pt x="11165" y="9011"/>
                      <a:pt x="11183" y="9162"/>
                      <a:pt x="11217" y="9308"/>
                    </a:cubicBezTo>
                    <a:cubicBezTo>
                      <a:pt x="9543" y="9225"/>
                      <a:pt x="8059" y="8436"/>
                      <a:pt x="7066" y="7236"/>
                    </a:cubicBezTo>
                    <a:cubicBezTo>
                      <a:pt x="6892" y="7529"/>
                      <a:pt x="6793" y="7870"/>
                      <a:pt x="6793" y="8233"/>
                    </a:cubicBezTo>
                    <a:cubicBezTo>
                      <a:pt x="6793" y="8921"/>
                      <a:pt x="7148" y="9528"/>
                      <a:pt x="7689" y="9883"/>
                    </a:cubicBezTo>
                    <a:cubicBezTo>
                      <a:pt x="7359" y="9873"/>
                      <a:pt x="7048" y="9784"/>
                      <a:pt x="6777" y="9635"/>
                    </a:cubicBezTo>
                    <a:cubicBezTo>
                      <a:pt x="6776" y="9644"/>
                      <a:pt x="6776" y="9652"/>
                      <a:pt x="6776" y="9660"/>
                    </a:cubicBezTo>
                    <a:cubicBezTo>
                      <a:pt x="6776" y="10621"/>
                      <a:pt x="7471" y="11422"/>
                      <a:pt x="8392" y="11604"/>
                    </a:cubicBezTo>
                    <a:cubicBezTo>
                      <a:pt x="8223" y="11650"/>
                      <a:pt x="8045" y="11673"/>
                      <a:pt x="7861" y="11673"/>
                    </a:cubicBezTo>
                    <a:cubicBezTo>
                      <a:pt x="7732" y="11673"/>
                      <a:pt x="7606" y="11661"/>
                      <a:pt x="7483" y="11638"/>
                    </a:cubicBezTo>
                    <a:cubicBezTo>
                      <a:pt x="7739" y="12426"/>
                      <a:pt x="8482" y="12999"/>
                      <a:pt x="9364" y="13015"/>
                    </a:cubicBezTo>
                    <a:cubicBezTo>
                      <a:pt x="8674" y="13547"/>
                      <a:pt x="7806" y="13863"/>
                      <a:pt x="6862" y="13863"/>
                    </a:cubicBezTo>
                    <a:cubicBezTo>
                      <a:pt x="6699" y="13863"/>
                      <a:pt x="6539" y="13855"/>
                      <a:pt x="6382" y="13837"/>
                    </a:cubicBezTo>
                    <a:cubicBezTo>
                      <a:pt x="7273" y="14398"/>
                      <a:pt x="8332" y="14727"/>
                      <a:pt x="9470" y="14727"/>
                    </a:cubicBezTo>
                    <a:cubicBezTo>
                      <a:pt x="13174" y="14727"/>
                      <a:pt x="15200" y="11706"/>
                      <a:pt x="15200" y="9086"/>
                    </a:cubicBezTo>
                    <a:cubicBezTo>
                      <a:pt x="15200" y="9000"/>
                      <a:pt x="15199" y="8914"/>
                      <a:pt x="15195" y="8829"/>
                    </a:cubicBezTo>
                    <a:cubicBezTo>
                      <a:pt x="15588" y="8550"/>
                      <a:pt x="15930" y="8201"/>
                      <a:pt x="16200" y="7804"/>
                    </a:cubicBezTo>
                    <a:cubicBezTo>
                      <a:pt x="15839" y="7960"/>
                      <a:pt x="15451" y="8067"/>
                      <a:pt x="15043" y="8115"/>
                    </a:cubicBezTo>
                    <a:cubicBezTo>
                      <a:pt x="15459" y="7870"/>
                      <a:pt x="15778" y="7482"/>
                      <a:pt x="15929" y="7018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algn="ctr" defTabSz="2285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00" dirty="0">
                  <a:latin typeface="Arial"/>
                  <a:ea typeface="Arial"/>
                  <a:cs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28CAE7-B8EC-D348-B487-0422D1915776}"/>
              </a:ext>
            </a:extLst>
          </p:cNvPr>
          <p:cNvGrpSpPr/>
          <p:nvPr userDrawn="1"/>
        </p:nvGrpSpPr>
        <p:grpSpPr>
          <a:xfrm>
            <a:off x="7051295" y="6347513"/>
            <a:ext cx="1765683" cy="354301"/>
            <a:chOff x="7448664" y="6322729"/>
            <a:chExt cx="1765683" cy="354301"/>
          </a:xfrm>
        </p:grpSpPr>
        <p:sp>
          <p:nvSpPr>
            <p:cNvPr id="32" name="Shape 697">
              <a:extLst>
                <a:ext uri="{FF2B5EF4-FFF2-40B4-BE49-F238E27FC236}">
                  <a16:creationId xmlns:a16="http://schemas.microsoft.com/office/drawing/2014/main" id="{CC7F70D8-5FDB-B842-807E-84B203D2B6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41108" y="6322729"/>
              <a:ext cx="1573239" cy="35430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08833" tIns="54433" rIns="108833" bIns="54433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0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indent="-93130">
                <a:spcBef>
                  <a:spcPts val="0"/>
                </a:spcBef>
                <a:buClr>
                  <a:schemeClr val="dk1"/>
                </a:buClr>
                <a:buSzPct val="50000"/>
              </a:pPr>
              <a:r>
                <a:rPr lang="en" sz="1100" b="1" cap="all" baseline="0">
                  <a:solidFill>
                    <a:schemeClr val="accent1"/>
                  </a:solidFill>
                </a:rPr>
                <a:t>/UTHEALTHCOMM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A6D4F7A-0455-EB44-9152-9FA9C6D53C9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448664" y="6362730"/>
              <a:ext cx="274320" cy="274299"/>
              <a:chOff x="7756553" y="5385461"/>
              <a:chExt cx="385526" cy="38549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5CC70A4-7110-BA46-B7AB-CECC903A9F28}"/>
                  </a:ext>
                </a:extLst>
              </p:cNvPr>
              <p:cNvSpPr/>
              <p:nvPr userDrawn="1"/>
            </p:nvSpPr>
            <p:spPr>
              <a:xfrm>
                <a:off x="7809616" y="5438519"/>
                <a:ext cx="279400" cy="27937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40" name="Shape 2716">
                <a:extLst>
                  <a:ext uri="{FF2B5EF4-FFF2-40B4-BE49-F238E27FC236}">
                    <a16:creationId xmlns:a16="http://schemas.microsoft.com/office/drawing/2014/main" id="{7CF770C1-239C-3A43-B24A-62F2E727A830}"/>
                  </a:ext>
                </a:extLst>
              </p:cNvPr>
              <p:cNvSpPr/>
              <p:nvPr userDrawn="1"/>
            </p:nvSpPr>
            <p:spPr>
              <a:xfrm>
                <a:off x="7756553" y="5385461"/>
                <a:ext cx="385526" cy="385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76" y="8468"/>
                    </a:moveTo>
                    <a:cubicBezTo>
                      <a:pt x="11776" y="8071"/>
                      <a:pt x="11817" y="7858"/>
                      <a:pt x="12428" y="7858"/>
                    </a:cubicBezTo>
                    <a:lnTo>
                      <a:pt x="13245" y="7858"/>
                    </a:lnTo>
                    <a:lnTo>
                      <a:pt x="13245" y="6381"/>
                    </a:lnTo>
                    <a:lnTo>
                      <a:pt x="11938" y="6381"/>
                    </a:lnTo>
                    <a:cubicBezTo>
                      <a:pt x="10368" y="6381"/>
                      <a:pt x="9816" y="7120"/>
                      <a:pt x="9816" y="8363"/>
                    </a:cubicBezTo>
                    <a:lnTo>
                      <a:pt x="9816" y="9322"/>
                    </a:lnTo>
                    <a:lnTo>
                      <a:pt x="8837" y="9322"/>
                    </a:lnTo>
                    <a:lnTo>
                      <a:pt x="8837" y="10800"/>
                    </a:lnTo>
                    <a:lnTo>
                      <a:pt x="9816" y="10800"/>
                    </a:lnTo>
                    <a:lnTo>
                      <a:pt x="9816" y="15219"/>
                    </a:lnTo>
                    <a:lnTo>
                      <a:pt x="11774" y="15219"/>
                    </a:lnTo>
                    <a:lnTo>
                      <a:pt x="11774" y="10800"/>
                    </a:lnTo>
                    <a:lnTo>
                      <a:pt x="13081" y="10800"/>
                    </a:lnTo>
                    <a:lnTo>
                      <a:pt x="13254" y="9322"/>
                    </a:lnTo>
                    <a:lnTo>
                      <a:pt x="11774" y="9322"/>
                    </a:lnTo>
                    <a:cubicBezTo>
                      <a:pt x="11774" y="9322"/>
                      <a:pt x="11776" y="8468"/>
                      <a:pt x="11776" y="8468"/>
                    </a:cubicBezTo>
                    <a:close/>
                    <a:moveTo>
                      <a:pt x="20618" y="19636"/>
                    </a:moveTo>
                    <a:cubicBezTo>
                      <a:pt x="20618" y="20179"/>
                      <a:pt x="20179" y="20618"/>
                      <a:pt x="19636" y="20618"/>
                    </a:cubicBezTo>
                    <a:lnTo>
                      <a:pt x="1964" y="20618"/>
                    </a:lnTo>
                    <a:cubicBezTo>
                      <a:pt x="1422" y="20618"/>
                      <a:pt x="982" y="20179"/>
                      <a:pt x="982" y="19636"/>
                    </a:cubicBezTo>
                    <a:lnTo>
                      <a:pt x="982" y="1964"/>
                    </a:lnTo>
                    <a:cubicBezTo>
                      <a:pt x="982" y="1422"/>
                      <a:pt x="1422" y="982"/>
                      <a:pt x="1964" y="982"/>
                    </a:cubicBezTo>
                    <a:lnTo>
                      <a:pt x="19636" y="982"/>
                    </a:lnTo>
                    <a:cubicBezTo>
                      <a:pt x="20179" y="982"/>
                      <a:pt x="20618" y="1422"/>
                      <a:pt x="20618" y="1964"/>
                    </a:cubicBezTo>
                    <a:cubicBezTo>
                      <a:pt x="20618" y="1964"/>
                      <a:pt x="20618" y="19636"/>
                      <a:pt x="20618" y="19636"/>
                    </a:cubicBezTo>
                    <a:close/>
                    <a:moveTo>
                      <a:pt x="19636" y="0"/>
                    </a:moveTo>
                    <a:lnTo>
                      <a:pt x="1964" y="0"/>
                    </a:lnTo>
                    <a:cubicBezTo>
                      <a:pt x="879" y="0"/>
                      <a:pt x="0" y="879"/>
                      <a:pt x="0" y="1964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19049" tIns="19049" rIns="19049" bIns="19049" anchor="ctr"/>
              <a:lstStyle/>
              <a:p>
                <a:pPr algn="ctr" defTabSz="22858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100" dirty="0">
                  <a:latin typeface="Arial"/>
                  <a:ea typeface="Arial"/>
                  <a:cs typeface="Arial"/>
                </a:endParaRPr>
              </a:p>
            </p:txBody>
          </p:sp>
        </p:grpSp>
      </p:grp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2776D156-BAFF-6046-B158-FA7F213D9CE6}"/>
              </a:ext>
            </a:extLst>
          </p:cNvPr>
          <p:cNvSpPr txBox="1">
            <a:spLocks/>
          </p:cNvSpPr>
          <p:nvPr userDrawn="1"/>
        </p:nvSpPr>
        <p:spPr>
          <a:xfrm>
            <a:off x="533400" y="0"/>
            <a:ext cx="11125200" cy="19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DF4C52-E553-0E47-929B-A5FD167E48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4518964"/>
            <a:ext cx="4291256" cy="732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marL="0" indent="0">
              <a:buNone/>
            </a:pPr>
            <a:r>
              <a:rPr lang="en-US" sz="1500"/>
              <a:t>If the highest aim of a captain were to preserve his ship, he would keep it in port forever.</a:t>
            </a:r>
            <a:br>
              <a:rPr lang="en-US" sz="1500"/>
            </a:br>
            <a:r>
              <a:rPr lang="en-US" sz="1500" i="1"/>
              <a:t>-Thomas Aquinas</a:t>
            </a:r>
          </a:p>
        </p:txBody>
      </p:sp>
    </p:spTree>
    <p:extLst>
      <p:ext uri="{BB962C8B-B14F-4D97-AF65-F5344CB8AC3E}">
        <p14:creationId xmlns:p14="http://schemas.microsoft.com/office/powerpoint/2010/main" val="268596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52F3-91D7-A358-EC79-E15F7482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E3DB-24BF-DD30-5B2C-CD56F7E06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7639C-AEE6-8E37-5D6D-7F4200581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D0139-0898-DE7E-52BC-481AFB324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C6BEB-BBC7-FCF9-8593-6B230498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733E1-4AC7-4450-F399-ABD15AE9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0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23B26-8224-1ACE-645D-FCA0EC26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8C60A-B716-2295-95DD-4325A8FC4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9FCAA-A813-A88F-FDB7-1164FD70F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07BCD-4652-C356-37FD-1CFE9D40E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D48EA-94B6-C3CE-4E06-F8629BF373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B17E40-D9AD-DD86-D4F4-3AB9A8D4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1C89D4-23F0-2792-25C5-026B2BB3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EA7B0-659F-9769-00C4-9FDD10D5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5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0224-BD1A-CB66-0559-B8DE7EA5E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80E0D-CCB4-57B3-1957-80D2CEC6B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BF37C-3AFA-D837-D252-47D527C2F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DDCF5-E9A8-6C17-CE95-E9BE007E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1C06D-0000-0775-682E-94237C10E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E442DD-0FF1-80FE-C4E0-CFC69FD6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D427E-D023-B8CF-5C0B-B654181B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4B4A-EAA2-3EEC-C5BF-1C74F84F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A79CF-66C2-33C7-1211-D738F5063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06FF2-E1C8-7C17-5C69-23A7ECADA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5FA91-4755-6D2D-B00B-D268833D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1134F-6135-190A-C1F8-D963461D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1D58-197C-87D5-8D41-89CC7E49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49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142C-B0AC-2DD4-68C8-DBAFDBC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88854-9A6B-A4EE-11A1-9941EA9A87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B4D42-CA58-E2EA-CFB4-63EE5D4E0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510AF-8AD7-A995-0753-97A8B26E8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2D5C4-8D48-1D34-1F86-58AC88BD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B02D3-4482-B377-3AD1-A1D3141B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48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A78ADB-21C4-47D7-7604-2299E8BC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621DC-8B88-AE86-5E55-CE4D5B0C5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B46A7-3BC1-64C7-F88E-F0A0A5A12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38F86B-3599-3D4C-9318-56787D23D79B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CA59C-6A1D-F0EF-348B-7A6D1FE76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A3DFE-C850-A24F-2EA2-F135AE401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5EFA59-C570-4A4F-B583-989AB1AC42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77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DE53C"/>
          </p15:clr>
        </p15:guide>
        <p15:guide id="2" pos="3840">
          <p15:clr>
            <a:srgbClr val="FDE53C"/>
          </p15:clr>
        </p15:guide>
        <p15:guide id="3" pos="336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3984">
          <p15:clr>
            <a:srgbClr val="A4A3A4"/>
          </p15:clr>
        </p15:guide>
        <p15:guide id="6" pos="7344">
          <p15:clr>
            <a:srgbClr val="A4A3A4"/>
          </p15:clr>
        </p15:guide>
        <p15:guide id="7" pos="2568">
          <p15:clr>
            <a:srgbClr val="5ACBF0"/>
          </p15:clr>
        </p15:guide>
        <p15:guide id="8" pos="5112">
          <p15:clr>
            <a:srgbClr val="5ACBF0"/>
          </p15:clr>
        </p15:guide>
        <p15:guide id="9" pos="2088">
          <p15:clr>
            <a:srgbClr val="FDE53C"/>
          </p15:clr>
        </p15:guide>
        <p15:guide id="10" pos="5568">
          <p15:clr>
            <a:srgbClr val="FDE53C"/>
          </p15:clr>
        </p15:guide>
        <p15:guide id="11" orient="horz" pos="120">
          <p15:clr>
            <a:srgbClr val="000000"/>
          </p15:clr>
        </p15:guide>
        <p15:guide id="12" orient="horz" pos="4200">
          <p15:clr>
            <a:srgbClr val="000000"/>
          </p15:clr>
        </p15:guide>
        <p15:guide id="13" orient="horz" pos="100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606ACB-6CBA-7D40-9CA4-87670C195D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080" y="2489994"/>
            <a:ext cx="10439400" cy="1878012"/>
          </a:xfrm>
        </p:spPr>
        <p:txBody>
          <a:bodyPr/>
          <a:lstStyle/>
          <a:p>
            <a:r>
              <a:rPr lang="en-US" sz="4000" dirty="0"/>
              <a:t>Texas Child Mental Health Care Consortium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CEE3FB-8761-42D3-A5EA-83BC43EAF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6300" y="4887647"/>
            <a:ext cx="10439400" cy="646880"/>
          </a:xfrm>
        </p:spPr>
        <p:txBody>
          <a:bodyPr/>
          <a:lstStyle/>
          <a:p>
            <a:endParaRPr lang="en-US" sz="1600" dirty="0"/>
          </a:p>
          <a:p>
            <a:r>
              <a:rPr lang="en-US" sz="1600" dirty="0"/>
              <a:t>December 2025</a:t>
            </a:r>
          </a:p>
          <a:p>
            <a:r>
              <a:rPr lang="en-US" sz="1600" dirty="0"/>
              <a:t>Melanie Susswein, MSW</a:t>
            </a:r>
          </a:p>
        </p:txBody>
      </p:sp>
    </p:spTree>
    <p:extLst>
      <p:ext uri="{BB962C8B-B14F-4D97-AF65-F5344CB8AC3E}">
        <p14:creationId xmlns:p14="http://schemas.microsoft.com/office/powerpoint/2010/main" val="102385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10AA9E-3462-914C-938A-CDA236A5F1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D32A5-54DB-3645-B62F-B66C5DBCA0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98937" y="1569303"/>
            <a:ext cx="5763333" cy="614363"/>
          </a:xfrm>
        </p:spPr>
        <p:txBody>
          <a:bodyPr/>
          <a:lstStyle/>
          <a:p>
            <a:r>
              <a:rPr lang="en-US" dirty="0"/>
              <a:t>Our Scope: Project Year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6D594-4711-7348-84ED-FEED480E0F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98937" y="2592989"/>
            <a:ext cx="5763333" cy="614363"/>
          </a:xfrm>
        </p:spPr>
        <p:txBody>
          <a:bodyPr/>
          <a:lstStyle/>
          <a:p>
            <a:r>
              <a:rPr lang="en-US" dirty="0"/>
              <a:t>A Closer Look: Consortium Website Rebuild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8200AE-0B1E-8844-966B-911AEE98BB7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98937" y="3616675"/>
            <a:ext cx="5763333" cy="614363"/>
          </a:xfrm>
        </p:spPr>
        <p:txBody>
          <a:bodyPr/>
          <a:lstStyle/>
          <a:p>
            <a:r>
              <a:rPr lang="en-US" dirty="0"/>
              <a:t>Upcoming Steps &amp; Priorities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436088-267D-2346-982F-C770526691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83586" y="1569302"/>
            <a:ext cx="614363" cy="614363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CA6A17-C1D6-E447-86C6-9ABD55784A6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78610" y="2589558"/>
            <a:ext cx="614363" cy="614363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755360-A0D9-E04E-B245-A42CA5DED04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78610" y="3620105"/>
            <a:ext cx="614363" cy="614363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3763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96978C7-B910-D7D8-AC60-77B4CBFC780C}"/>
              </a:ext>
            </a:extLst>
          </p:cNvPr>
          <p:cNvSpPr txBox="1">
            <a:spLocks/>
          </p:cNvSpPr>
          <p:nvPr/>
        </p:nvSpPr>
        <p:spPr>
          <a:xfrm>
            <a:off x="542816" y="604775"/>
            <a:ext cx="11380670" cy="1071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CHC Outreach and communication scope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Project year 5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4F52A9-6B1D-33C6-0B62-44E49738A3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214" y="3303344"/>
            <a:ext cx="3108960" cy="938335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/>
              <a:t>Reenvision and rebuild the Consortium public-facing website to make it more intuitive, usable, current, complete, &amp; easy to navigate.</a:t>
            </a:r>
            <a:endParaRPr lang="en-US" sz="400" dirty="0"/>
          </a:p>
          <a:p>
            <a:pPr>
              <a:spcBef>
                <a:spcPts val="1600"/>
              </a:spcBef>
            </a:pPr>
            <a:r>
              <a:rPr lang="en-US" dirty="0"/>
              <a:t>Focused on reorganizing current written content and making information consistent across programs &amp; initiatives as well as audience specific.</a:t>
            </a:r>
          </a:p>
          <a:p>
            <a:pPr>
              <a:spcBef>
                <a:spcPts val="1600"/>
              </a:spcBef>
            </a:pPr>
            <a:r>
              <a:rPr lang="en-US" dirty="0"/>
              <a:t>New overall look and feel while maintaining key components.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79372-B48B-7BA5-2E44-775A37D3A8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2354" y="3302562"/>
            <a:ext cx="3108960" cy="938335"/>
          </a:xfrm>
        </p:spPr>
        <p:txBody>
          <a:bodyPr/>
          <a:lstStyle/>
          <a:p>
            <a:r>
              <a:rPr lang="en-US" dirty="0"/>
              <a:t>Creation of best practices guidance for clinician trainers and experts.</a:t>
            </a:r>
          </a:p>
          <a:p>
            <a:pPr>
              <a:spcBef>
                <a:spcPts val="1600"/>
              </a:spcBef>
            </a:pPr>
            <a:r>
              <a:rPr lang="en-US" dirty="0"/>
              <a:t>Revision and standardization of CPAN, PeriPAN, and TCHATT presentation slides to align with best practices.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F09CB-5058-42B9-5DC6-AC18638608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7170" y="3303344"/>
            <a:ext cx="3331134" cy="938335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/>
              <a:t>Nurture 11 ongoing stakeholder relationships while forging strategic new relationships, including to engage rural hospitals.</a:t>
            </a:r>
          </a:p>
          <a:p>
            <a:r>
              <a:rPr lang="en-US" dirty="0"/>
              <a:t>Updated outreach plan, ongoing consultations, and Summit presentations.</a:t>
            </a:r>
          </a:p>
          <a:p>
            <a:r>
              <a:rPr lang="en-US" dirty="0"/>
              <a:t>Social media video and dynamic content strategy. </a:t>
            </a:r>
          </a:p>
          <a:p>
            <a:r>
              <a:rPr lang="en-US" dirty="0"/>
              <a:t>Materials development and updates to support priorities.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6BCDD9-8292-DAB4-05E6-DA99A57346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8840" y="2464125"/>
            <a:ext cx="3543300" cy="711861"/>
          </a:xfrm>
        </p:spPr>
        <p:txBody>
          <a:bodyPr/>
          <a:lstStyle/>
          <a:p>
            <a:r>
              <a:rPr lang="en-US" sz="2400" dirty="0"/>
              <a:t>Website</a:t>
            </a:r>
            <a:br>
              <a:rPr lang="en-US" sz="2400" dirty="0"/>
            </a:br>
            <a:r>
              <a:rPr lang="en-US" sz="2400" dirty="0"/>
              <a:t>rebuild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C85AFC-3ED1-C2D7-6506-28D93BAAE9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93200" y="2464125"/>
            <a:ext cx="3525958" cy="711861"/>
          </a:xfrm>
        </p:spPr>
        <p:txBody>
          <a:bodyPr/>
          <a:lstStyle/>
          <a:p>
            <a:r>
              <a:rPr lang="en-US" sz="2400" dirty="0"/>
              <a:t>Outreach &amp; engagement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76E03B-584C-39AC-7976-ABC8E1681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2400" dirty="0"/>
              <a:t>Presentation standardization</a:t>
            </a:r>
          </a:p>
        </p:txBody>
      </p:sp>
      <p:pic>
        <p:nvPicPr>
          <p:cNvPr id="13" name="Graphic 12" descr="Internet outline">
            <a:extLst>
              <a:ext uri="{FF2B5EF4-FFF2-40B4-BE49-F238E27FC236}">
                <a16:creationId xmlns:a16="http://schemas.microsoft.com/office/drawing/2014/main" id="{8031C069-BB5A-9ED3-D38D-54D0FB4E2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3290" y="1589578"/>
            <a:ext cx="914400" cy="914400"/>
          </a:xfrm>
          <a:prstGeom prst="rect">
            <a:avLst/>
          </a:prstGeom>
        </p:spPr>
      </p:pic>
      <p:pic>
        <p:nvPicPr>
          <p:cNvPr id="15" name="Graphic 14" descr="Presentation with bar chart outline">
            <a:extLst>
              <a:ext uri="{FF2B5EF4-FFF2-40B4-BE49-F238E27FC236}">
                <a16:creationId xmlns:a16="http://schemas.microsoft.com/office/drawing/2014/main" id="{72404564-0C9B-4E3F-3D65-B247E8B1B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1640702"/>
            <a:ext cx="914400" cy="914400"/>
          </a:xfrm>
          <a:prstGeom prst="rect">
            <a:avLst/>
          </a:prstGeom>
        </p:spPr>
      </p:pic>
      <p:pic>
        <p:nvPicPr>
          <p:cNvPr id="19" name="Graphic 18" descr="Cycle with people outline">
            <a:extLst>
              <a:ext uri="{FF2B5EF4-FFF2-40B4-BE49-F238E27FC236}">
                <a16:creationId xmlns:a16="http://schemas.microsoft.com/office/drawing/2014/main" id="{2618BE74-43B6-0583-9CBE-E25608DDC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8979" y="15895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93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33D12-978C-E13F-B6E1-BBD1F3A29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0B6DB0A-305D-54F4-3642-3BF66C12F712}"/>
              </a:ext>
            </a:extLst>
          </p:cNvPr>
          <p:cNvSpPr txBox="1">
            <a:spLocks/>
          </p:cNvSpPr>
          <p:nvPr/>
        </p:nvSpPr>
        <p:spPr>
          <a:xfrm>
            <a:off x="542816" y="454304"/>
            <a:ext cx="11380670" cy="1071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TCMHCC website rebuild project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Methodology &amp; progress September–November (Q1)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FBE773-ABEF-7BA7-3396-01EE045AA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1977" y="2143733"/>
            <a:ext cx="7764200" cy="32963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Ongoing with foundational inquiries complete.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Audit </a:t>
            </a:r>
            <a:r>
              <a:rPr lang="en-US" dirty="0"/>
              <a:t>of current website content &amp; architecture. </a:t>
            </a:r>
            <a:r>
              <a:rPr lang="en-US" b="1" dirty="0"/>
              <a:t>Review of over 50 websites</a:t>
            </a:r>
            <a:r>
              <a:rPr lang="en-US" dirty="0"/>
              <a:t> with a similar focus or audience, or displaying visual best practices, for design and content concepts. </a:t>
            </a:r>
            <a:r>
              <a:rPr lang="en-US" b="1" dirty="0"/>
              <a:t>Analysis</a:t>
            </a:r>
            <a:r>
              <a:rPr lang="en-US" dirty="0"/>
              <a:t> of core web best practices and our audiences.</a:t>
            </a:r>
          </a:p>
          <a:p>
            <a:pPr>
              <a:lnSpc>
                <a:spcPct val="100000"/>
              </a:lnSpc>
            </a:pPr>
            <a:r>
              <a:rPr lang="en-US" b="1" dirty="0"/>
              <a:t>16 interviews </a:t>
            </a:r>
            <a:r>
              <a:rPr lang="en-US" dirty="0"/>
              <a:t>with TCMHCC leaders and key stakeholders who oversee and support Consortium initiatives. </a:t>
            </a:r>
            <a:r>
              <a:rPr lang="en-US" b="1" dirty="0"/>
              <a:t>Analysis</a:t>
            </a:r>
            <a:r>
              <a:rPr lang="en-US" dirty="0"/>
              <a:t> of findings &amp; direct content implications.</a:t>
            </a:r>
          </a:p>
          <a:p>
            <a:pPr>
              <a:lnSpc>
                <a:spcPct val="100000"/>
              </a:lnSpc>
            </a:pPr>
            <a:r>
              <a:rPr lang="en-US" dirty="0"/>
              <a:t>Creation of </a:t>
            </a:r>
            <a:r>
              <a:rPr lang="en-US" b="1" dirty="0"/>
              <a:t>site map &amp; initial architecture </a:t>
            </a:r>
            <a:r>
              <a:rPr lang="en-US" dirty="0"/>
              <a:t>with direct stakeholder input, plus early </a:t>
            </a:r>
            <a:r>
              <a:rPr lang="en-US" b="1" dirty="0"/>
              <a:t>design</a:t>
            </a:r>
            <a:r>
              <a:rPr lang="en-US" dirty="0"/>
              <a:t> concepts.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Content strategy </a:t>
            </a:r>
            <a:r>
              <a:rPr lang="en-US" dirty="0"/>
              <a:t>and inventory underway, moving into finer levels of detail.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C32870F-2227-614F-1A9B-EA881EF8F2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6699" y="1600200"/>
            <a:ext cx="7581900" cy="543533"/>
          </a:xfrm>
        </p:spPr>
        <p:txBody>
          <a:bodyPr/>
          <a:lstStyle/>
          <a:p>
            <a:r>
              <a:rPr lang="en-US" sz="3200" dirty="0"/>
              <a:t>Discovery &amp; planning phase</a:t>
            </a:r>
          </a:p>
        </p:txBody>
      </p:sp>
    </p:spTree>
    <p:extLst>
      <p:ext uri="{BB962C8B-B14F-4D97-AF65-F5344CB8AC3E}">
        <p14:creationId xmlns:p14="http://schemas.microsoft.com/office/powerpoint/2010/main" val="942365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AAB3-9163-6322-6AFB-68E20DEA0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55E37C-EC3E-927A-0550-81119CB29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2880023"/>
              </p:ext>
            </p:extLst>
          </p:nvPr>
        </p:nvGraphicFramePr>
        <p:xfrm>
          <a:off x="315238" y="137786"/>
          <a:ext cx="11561523" cy="6582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8864EF7-A784-1927-FDEB-D1CC85DF946F}"/>
              </a:ext>
            </a:extLst>
          </p:cNvPr>
          <p:cNvSpPr txBox="1"/>
          <p:nvPr/>
        </p:nvSpPr>
        <p:spPr>
          <a:xfrm>
            <a:off x="176339" y="4781221"/>
            <a:ext cx="5919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Repeating categories / doors to content: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Resources (2x)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Programs (2x) – enter by audience or program name/domain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Resources (2x)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Resources (2x)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Publications (3x, including through Research Initiatives)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Reports (2x)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CME Training (3x)</a:t>
            </a:r>
          </a:p>
          <a:p>
            <a:pPr marL="285750" indent="-19431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Access Services (3x)</a:t>
            </a:r>
          </a:p>
          <a:p>
            <a:r>
              <a:rPr lang="en-US" sz="1200" i="1" dirty="0">
                <a:solidFill>
                  <a:srgbClr val="055F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Plus, cross-linking to internal pages within written content on individual pages, as relevant.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41A692-9564-F2A6-D27E-CD9E626671B5}"/>
              </a:ext>
            </a:extLst>
          </p:cNvPr>
          <p:cNvSpPr txBox="1">
            <a:spLocks/>
          </p:cNvSpPr>
          <p:nvPr/>
        </p:nvSpPr>
        <p:spPr>
          <a:xfrm>
            <a:off x="4162996" y="3835706"/>
            <a:ext cx="3866005" cy="118770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dirty="0">
                <a:solidFill>
                  <a:schemeClr val="bg1"/>
                </a:solidFill>
                <a:latin typeface="Arial Black" panose="020B0A04020102020204"/>
              </a:rPr>
              <a:t>Current site map &amp; information architecture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In development</a:t>
            </a:r>
          </a:p>
        </p:txBody>
      </p:sp>
    </p:spTree>
    <p:extLst>
      <p:ext uri="{BB962C8B-B14F-4D97-AF65-F5344CB8AC3E}">
        <p14:creationId xmlns:p14="http://schemas.microsoft.com/office/powerpoint/2010/main" val="174450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B0195-D457-51A1-C631-90424FE50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286BC2-0583-2475-17FE-A5B2EC82B134}"/>
              </a:ext>
            </a:extLst>
          </p:cNvPr>
          <p:cNvSpPr txBox="1">
            <a:spLocks/>
          </p:cNvSpPr>
          <p:nvPr/>
        </p:nvSpPr>
        <p:spPr>
          <a:xfrm>
            <a:off x="542816" y="604775"/>
            <a:ext cx="11380670" cy="1071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TCMHCC website rebuild project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785862-79DD-2D43-7561-59362B99FD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Content strategy and inventory will continue, with the start of the </a:t>
            </a:r>
            <a:r>
              <a:rPr lang="en-US" b="1" dirty="0"/>
              <a:t>Writing, Designing, and Prototyping Phase </a:t>
            </a:r>
            <a:r>
              <a:rPr lang="en-US" dirty="0"/>
              <a:t>now and into December and into early 2026.</a:t>
            </a:r>
          </a:p>
          <a:p>
            <a:pPr>
              <a:lnSpc>
                <a:spcPct val="100000"/>
              </a:lnSpc>
            </a:pPr>
            <a:r>
              <a:rPr lang="en-US" dirty="0"/>
              <a:t>Finer strategy and content discussions.</a:t>
            </a:r>
          </a:p>
          <a:p>
            <a:pPr>
              <a:lnSpc>
                <a:spcPct val="100000"/>
              </a:lnSpc>
            </a:pPr>
            <a:r>
              <a:rPr lang="en-US" b="1" dirty="0"/>
              <a:t>Visual design and content development</a:t>
            </a:r>
            <a:r>
              <a:rPr lang="en-US" dirty="0"/>
              <a:t>, including mockups, writing, and reviews will continue throughout 2026.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84BC8E-198A-B9FF-484F-034C7A387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200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377025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E63721-E25D-40AB-2698-F33AB81E23FF}"/>
              </a:ext>
            </a:extLst>
          </p:cNvPr>
          <p:cNvSpPr txBox="1">
            <a:spLocks/>
          </p:cNvSpPr>
          <p:nvPr/>
        </p:nvSpPr>
        <p:spPr>
          <a:xfrm>
            <a:off x="848139" y="2650978"/>
            <a:ext cx="10495721" cy="1468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Thank you.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57586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HCLI 191120">
      <a:dk1>
        <a:srgbClr val="333E48"/>
      </a:dk1>
      <a:lt1>
        <a:srgbClr val="FFFFFF"/>
      </a:lt1>
      <a:dk2>
        <a:srgbClr val="055F86"/>
      </a:dk2>
      <a:lt2>
        <a:srgbClr val="D6D2C3"/>
      </a:lt2>
      <a:accent1>
        <a:srgbClr val="BF5700"/>
      </a:accent1>
      <a:accent2>
        <a:srgbClr val="F79621"/>
      </a:accent2>
      <a:accent3>
        <a:srgbClr val="00A8B6"/>
      </a:accent3>
      <a:accent4>
        <a:srgbClr val="FED600"/>
      </a:accent4>
      <a:accent5>
        <a:srgbClr val="579C44"/>
      </a:accent5>
      <a:accent6>
        <a:srgbClr val="A4CC57"/>
      </a:accent6>
      <a:hlink>
        <a:srgbClr val="333E48"/>
      </a:hlink>
      <a:folHlink>
        <a:srgbClr val="9CAEB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1904e95db6a47188f554d293b82eae0 xmlns="bc6d5123-e1cb-4a6a-adf0-63854dce486e">
      <Terms xmlns="http://schemas.microsoft.com/office/infopath/2007/PartnerControls"/>
    </i1904e95db6a47188f554d293b82eae0>
    <k4c026a91c0f4cde8fbe4cf9e9fc1201 xmlns="bc6d5123-e1cb-4a6a-adf0-63854dce486e">
      <Terms xmlns="http://schemas.microsoft.com/office/infopath/2007/PartnerControls"/>
    </k4c026a91c0f4cde8fbe4cf9e9fc1201>
    <TaxCatchAll xmlns="bc6d5123-e1cb-4a6a-adf0-63854dce486e" xsi:nil="true"/>
    <lc82855a9fb5425198445e698769f51a xmlns="bc6d5123-e1cb-4a6a-adf0-63854dce486e">
      <Terms xmlns="http://schemas.microsoft.com/office/infopath/2007/PartnerControls"/>
    </lc82855a9fb5425198445e698769f51a>
    <pad69e2316a4411e93b443eaf94ad685 xmlns="bc6d5123-e1cb-4a6a-adf0-63854dce486e">
      <Terms xmlns="http://schemas.microsoft.com/office/infopath/2007/PartnerControls"/>
    </pad69e2316a4411e93b443eaf94ad685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CMHCC Doc" ma:contentTypeID="0x0101004667D1510EE0504FB2813E0891C78B0300C5F07EC001BB6E4DA4547D9AEF1F211D" ma:contentTypeVersion="10" ma:contentTypeDescription="" ma:contentTypeScope="" ma:versionID="2f853f19b25342cc6529d6b339fa3c12">
  <xsd:schema xmlns:xsd="http://www.w3.org/2001/XMLSchema" xmlns:xs="http://www.w3.org/2001/XMLSchema" xmlns:p="http://schemas.microsoft.com/office/2006/metadata/properties" xmlns:ns2="bc6d5123-e1cb-4a6a-adf0-63854dce486e" targetNamespace="http://schemas.microsoft.com/office/2006/metadata/properties" ma:root="true" ma:fieldsID="89646333632f4c486c5b416c9b87278b" ns2:_="">
    <xsd:import namespace="bc6d5123-e1cb-4a6a-adf0-63854dce486e"/>
    <xsd:element name="properties">
      <xsd:complexType>
        <xsd:sequence>
          <xsd:element name="documentManagement">
            <xsd:complexType>
              <xsd:all>
                <xsd:element ref="ns2:i1904e95db6a47188f554d293b82eae0" minOccurs="0"/>
                <xsd:element ref="ns2:TaxCatchAll" minOccurs="0"/>
                <xsd:element ref="ns2:TaxCatchAllLabel" minOccurs="0"/>
                <xsd:element ref="ns2:lc82855a9fb5425198445e698769f51a" minOccurs="0"/>
                <xsd:element ref="ns2:k4c026a91c0f4cde8fbe4cf9e9fc1201" minOccurs="0"/>
                <xsd:element ref="ns2:pad69e2316a4411e93b443eaf94ad68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d5123-e1cb-4a6a-adf0-63854dce486e" elementFormDefault="qualified">
    <xsd:import namespace="http://schemas.microsoft.com/office/2006/documentManagement/types"/>
    <xsd:import namespace="http://schemas.microsoft.com/office/infopath/2007/PartnerControls"/>
    <xsd:element name="i1904e95db6a47188f554d293b82eae0" ma:index="8" nillable="true" ma:taxonomy="true" ma:internalName="i1904e95db6a47188f554d293b82eae0" ma:taxonomyFieldName="TCMHCC_x0020_Doc" ma:displayName="Doc Type" ma:default="" ma:fieldId="{21904e95-db6a-4718-8f55-4d293b82eae0}" ma:taxonomyMulti="true" ma:sspId="9ed3806f-b6ab-496c-883f-16d5fb25bd62" ma:termSetId="ac4bc0d6-13c5-43e2-84bf-054abc5acc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99467ac7-14f5-49b9-8f7c-659e3966369f}" ma:internalName="TaxCatchAll" ma:showField="CatchAllData" ma:web="164cf0c1-e0ce-4e2e-b627-319e4f7cff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99467ac7-14f5-49b9-8f7c-659e3966369f}" ma:internalName="TaxCatchAllLabel" ma:readOnly="true" ma:showField="CatchAllDataLabel" ma:web="164cf0c1-e0ce-4e2e-b627-319e4f7cff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c82855a9fb5425198445e698769f51a" ma:index="12" nillable="true" ma:taxonomy="true" ma:internalName="lc82855a9fb5425198445e698769f51a" ma:taxonomyFieldName="TCHMCCProgram" ma:displayName="TCMHCCProgram" ma:fieldId="{5c82855a-9fb5-4251-9844-5e698769f51a}" ma:sspId="9ed3806f-b6ab-496c-883f-16d5fb25bd62" ma:termSetId="bbf6cad0-0dfd-4e3e-9a40-a7a6a0b952b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4c026a91c0f4cde8fbe4cf9e9fc1201" ma:index="14" nillable="true" ma:taxonomy="true" ma:internalName="k4c026a91c0f4cde8fbe4cf9e9fc1201" ma:taxonomyFieldName="TCMHCCInstitution" ma:displayName="Institution" ma:default="" ma:fieldId="{44c026a9-1c0f-4cde-8fbe-4cf9e9fc1201}" ma:sspId="9ed3806f-b6ab-496c-883f-16d5fb25bd62" ma:termSetId="50b159ec-de75-4f1f-baf4-cc3ccb629e8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ad69e2316a4411e93b443eaf94ad685" ma:index="16" nillable="true" ma:taxonomy="true" ma:internalName="pad69e2316a4411e93b443eaf94ad685" ma:taxonomyFieldName="TCMHCCAudience" ma:displayName="Audience" ma:default="" ma:fieldId="{9ad69e23-16a4-411e-93b4-43eaf94ad685}" ma:sspId="9ed3806f-b6ab-496c-883f-16d5fb25bd62" ma:termSetId="21934be6-03bc-40c7-b7c6-996558e6fea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9ed3806f-b6ab-496c-883f-16d5fb25bd62" ContentTypeId="0x0101004667D1510EE0504FB2813E0891C78B03" PreviousValue="false"/>
</file>

<file path=customXml/itemProps1.xml><?xml version="1.0" encoding="utf-8"?>
<ds:datastoreItem xmlns:ds="http://schemas.openxmlformats.org/officeDocument/2006/customXml" ds:itemID="{5F0A689D-AED1-4D5D-A8EB-BA1FC2C459F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812B1C-4463-4C3A-A2D5-3CFEFBF952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B228F2-F3D0-4F7C-9333-A6F021F08CA9}"/>
</file>

<file path=customXml/itemProps4.xml><?xml version="1.0" encoding="utf-8"?>
<ds:datastoreItem xmlns:ds="http://schemas.openxmlformats.org/officeDocument/2006/customXml" ds:itemID="{37EB2B0F-4EB1-4E29-9554-3C0FD873FE59}"/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601</Words>
  <Application>Microsoft Office PowerPoint</Application>
  <PresentationFormat>Widescreen</PresentationFormat>
  <Paragraphs>104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Beeler, Chris</dc:creator>
  <cp:lastModifiedBy>Susswein, Melanie</cp:lastModifiedBy>
  <cp:revision>35</cp:revision>
  <dcterms:created xsi:type="dcterms:W3CDTF">2025-10-08T16:49:16Z</dcterms:created>
  <dcterms:modified xsi:type="dcterms:W3CDTF">2025-11-26T15:03:52Z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0x0101004667D1510EE0504FB2813E0891C78B0300C5F07EC001BB6E4DA4547D9AEF1F211D</vt:lpwstr>
  </property>
</Properties>
</file>