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13"/>
  </p:notesMasterIdLst>
  <p:sldIdLst>
    <p:sldId id="256" r:id="rId5"/>
    <p:sldId id="887" r:id="rId6"/>
    <p:sldId id="2961" r:id="rId7"/>
    <p:sldId id="912" r:id="rId8"/>
    <p:sldId id="903" r:id="rId9"/>
    <p:sldId id="915" r:id="rId10"/>
    <p:sldId id="2966" r:id="rId11"/>
    <p:sldId id="260" r:id="rId12"/>
  </p:sldIdLst>
  <p:sldSz cx="12192000" cy="6858000"/>
  <p:notesSz cx="6858000" cy="9144000"/>
  <p:embeddedFontLst>
    <p:embeddedFont>
      <p:font typeface="Fira Sans Extra Condensed SemiBold" panose="020B0604020202020204" charset="0"/>
      <p:regular r:id="rId14"/>
      <p:bold r:id="rId15"/>
      <p:italic r:id="rId16"/>
      <p:boldItalic r:id="rId17"/>
    </p:embeddedFont>
    <p:embeddedFont>
      <p:font typeface="Halyard Display" panose="020B0604020202020204" charset="0"/>
      <p:regular r:id="rId18"/>
      <p:bold r:id="rId19"/>
      <p:italic r:id="rId20"/>
      <p:boldItalic r:id="rId21"/>
    </p:embeddedFont>
    <p:embeddedFont>
      <p:font typeface="Halyard Display Light" panose="020B0604020202020204" charset="0"/>
      <p:regular r:id="rId22"/>
      <p:bold r:id="rId23"/>
      <p:italic r:id="rId24"/>
      <p:boldItalic r:id="rId25"/>
    </p:embeddedFont>
    <p:embeddedFont>
      <p:font typeface="Halyard Text Book" panose="020B0604020202020204" charset="0"/>
      <p:regular r:id="rId26"/>
      <p:bold r:id="rId27"/>
      <p:italic r:id="rId28"/>
      <p:boldItalic r:id="rId29"/>
    </p:embeddedFont>
    <p:embeddedFont>
      <p:font typeface="Roboto" panose="02000000000000000000" pitchFamily="2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152"/>
    <a:srgbClr val="0070C0"/>
    <a:srgbClr val="008037"/>
    <a:srgbClr val="EF7D0D"/>
    <a:srgbClr val="3F8273"/>
    <a:srgbClr val="4C9E8A"/>
    <a:srgbClr val="FFFFFF"/>
    <a:srgbClr val="5CB89E"/>
    <a:srgbClr val="6ACCAD"/>
    <a:srgbClr val="3C80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B7101E2-7F92-4483-A40E-86EA0F14D906}" v="49" dt="2024-03-22T19:19:50.1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01" d="100"/>
          <a:sy n="101" d="100"/>
        </p:scale>
        <p:origin x="144" y="25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9" Type="http://schemas.microsoft.com/office/2015/10/relationships/revisionInfo" Target="revisionInfo.xml"/><Relationship Id="rId21" Type="http://schemas.openxmlformats.org/officeDocument/2006/relationships/font" Target="fonts/font8.fntdata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font" Target="fonts/font20.fntdata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1.fntdata"/><Relationship Id="rId32" Type="http://schemas.openxmlformats.org/officeDocument/2006/relationships/font" Target="fonts/font19.fntdata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font" Target="fonts/font6.fntdata"/><Relationship Id="rId31" Type="http://schemas.openxmlformats.org/officeDocument/2006/relationships/font" Target="fonts/font18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lissa Gonzales" userId="d0c6a75b-9311-4fdd-9038-d2876885a2a4" providerId="ADAL" clId="{5B7101E2-7F92-4483-A40E-86EA0F14D906}"/>
    <pc:docChg chg="undo redo custSel addSld delSld modSld sldOrd delMainMaster">
      <pc:chgData name="Melissa Gonzales" userId="d0c6a75b-9311-4fdd-9038-d2876885a2a4" providerId="ADAL" clId="{5B7101E2-7F92-4483-A40E-86EA0F14D906}" dt="2024-03-22T19:28:09.604" v="1072" actId="20577"/>
      <pc:docMkLst>
        <pc:docMk/>
      </pc:docMkLst>
      <pc:sldChg chg="addSp delSp modSp del mod setBg">
        <pc:chgData name="Melissa Gonzales" userId="d0c6a75b-9311-4fdd-9038-d2876885a2a4" providerId="ADAL" clId="{5B7101E2-7F92-4483-A40E-86EA0F14D906}" dt="2024-03-22T16:31:15.679" v="252" actId="2696"/>
        <pc:sldMkLst>
          <pc:docMk/>
          <pc:sldMk cId="0" sldId="258"/>
        </pc:sldMkLst>
        <pc:spChg chg="add mod">
          <ac:chgData name="Melissa Gonzales" userId="d0c6a75b-9311-4fdd-9038-d2876885a2a4" providerId="ADAL" clId="{5B7101E2-7F92-4483-A40E-86EA0F14D906}" dt="2024-03-22T16:30:14.906" v="242" actId="21"/>
          <ac:spMkLst>
            <pc:docMk/>
            <pc:sldMk cId="0" sldId="258"/>
            <ac:spMk id="3" creationId="{07940AB5-1488-1D8C-8917-80AD160A9D22}"/>
          </ac:spMkLst>
        </pc:spChg>
        <pc:spChg chg="del mod">
          <ac:chgData name="Melissa Gonzales" userId="d0c6a75b-9311-4fdd-9038-d2876885a2a4" providerId="ADAL" clId="{5B7101E2-7F92-4483-A40E-86EA0F14D906}" dt="2024-03-22T16:30:14.906" v="242" actId="21"/>
          <ac:spMkLst>
            <pc:docMk/>
            <pc:sldMk cId="0" sldId="258"/>
            <ac:spMk id="246" creationId="{00000000-0000-0000-0000-000000000000}"/>
          </ac:spMkLst>
        </pc:spChg>
      </pc:sldChg>
      <pc:sldChg chg="del">
        <pc:chgData name="Melissa Gonzales" userId="d0c6a75b-9311-4fdd-9038-d2876885a2a4" providerId="ADAL" clId="{5B7101E2-7F92-4483-A40E-86EA0F14D906}" dt="2024-03-22T19:19:35.823" v="997"/>
        <pc:sldMkLst>
          <pc:docMk/>
          <pc:sldMk cId="0" sldId="259"/>
        </pc:sldMkLst>
      </pc:sldChg>
      <pc:sldChg chg="addSp delSp modSp del mod modShow">
        <pc:chgData name="Melissa Gonzales" userId="d0c6a75b-9311-4fdd-9038-d2876885a2a4" providerId="ADAL" clId="{5B7101E2-7F92-4483-A40E-86EA0F14D906}" dt="2024-03-22T19:22:31.948" v="1059" actId="47"/>
        <pc:sldMkLst>
          <pc:docMk/>
          <pc:sldMk cId="672039822" sldId="265"/>
        </pc:sldMkLst>
        <pc:spChg chg="mod">
          <ac:chgData name="Melissa Gonzales" userId="d0c6a75b-9311-4fdd-9038-d2876885a2a4" providerId="ADAL" clId="{5B7101E2-7F92-4483-A40E-86EA0F14D906}" dt="2024-03-22T16:36:57.637" v="308" actId="1076"/>
          <ac:spMkLst>
            <pc:docMk/>
            <pc:sldMk cId="672039822" sldId="265"/>
            <ac:spMk id="5" creationId="{67198022-DB88-9349-2E96-D4BC4832A068}"/>
          </ac:spMkLst>
        </pc:spChg>
        <pc:picChg chg="add mod">
          <ac:chgData name="Melissa Gonzales" userId="d0c6a75b-9311-4fdd-9038-d2876885a2a4" providerId="ADAL" clId="{5B7101E2-7F92-4483-A40E-86EA0F14D906}" dt="2024-03-22T16:37:05.581" v="309" actId="1076"/>
          <ac:picMkLst>
            <pc:docMk/>
            <pc:sldMk cId="672039822" sldId="265"/>
            <ac:picMk id="3" creationId="{5BFC8ECA-0769-C1F0-161B-A0F1F43F3A6F}"/>
          </ac:picMkLst>
        </pc:picChg>
        <pc:picChg chg="del">
          <ac:chgData name="Melissa Gonzales" userId="d0c6a75b-9311-4fdd-9038-d2876885a2a4" providerId="ADAL" clId="{5B7101E2-7F92-4483-A40E-86EA0F14D906}" dt="2024-03-22T15:53:10.705" v="15" actId="478"/>
          <ac:picMkLst>
            <pc:docMk/>
            <pc:sldMk cId="672039822" sldId="265"/>
            <ac:picMk id="9" creationId="{54D44DE0-E365-4656-949C-7E2B3EFBCDA6}"/>
          </ac:picMkLst>
        </pc:picChg>
      </pc:sldChg>
      <pc:sldChg chg="del">
        <pc:chgData name="Melissa Gonzales" userId="d0c6a75b-9311-4fdd-9038-d2876885a2a4" providerId="ADAL" clId="{5B7101E2-7F92-4483-A40E-86EA0F14D906}" dt="2024-03-22T16:21:13.776" v="95" actId="2696"/>
        <pc:sldMkLst>
          <pc:docMk/>
          <pc:sldMk cId="0" sldId="269"/>
        </pc:sldMkLst>
      </pc:sldChg>
      <pc:sldChg chg="addSp delSp modSp del mod">
        <pc:chgData name="Melissa Gonzales" userId="d0c6a75b-9311-4fdd-9038-d2876885a2a4" providerId="ADAL" clId="{5B7101E2-7F92-4483-A40E-86EA0F14D906}" dt="2024-03-22T16:31:11.194" v="251" actId="2696"/>
        <pc:sldMkLst>
          <pc:docMk/>
          <pc:sldMk cId="0" sldId="325"/>
        </pc:sldMkLst>
        <pc:spChg chg="add mod">
          <ac:chgData name="Melissa Gonzales" userId="d0c6a75b-9311-4fdd-9038-d2876885a2a4" providerId="ADAL" clId="{5B7101E2-7F92-4483-A40E-86EA0F14D906}" dt="2024-03-22T16:29:52.687" v="237"/>
          <ac:spMkLst>
            <pc:docMk/>
            <pc:sldMk cId="0" sldId="325"/>
            <ac:spMk id="2" creationId="{7E2BE5DE-7043-CF25-440D-D17DCC7FB6E1}"/>
          </ac:spMkLst>
        </pc:spChg>
        <pc:spChg chg="add mod">
          <ac:chgData name="Melissa Gonzales" userId="d0c6a75b-9311-4fdd-9038-d2876885a2a4" providerId="ADAL" clId="{5B7101E2-7F92-4483-A40E-86EA0F14D906}" dt="2024-03-22T16:29:52.687" v="237"/>
          <ac:spMkLst>
            <pc:docMk/>
            <pc:sldMk cId="0" sldId="325"/>
            <ac:spMk id="4" creationId="{7281E67D-5376-261A-15A6-DD565F56E059}"/>
          </ac:spMkLst>
        </pc:spChg>
        <pc:spChg chg="add mod">
          <ac:chgData name="Melissa Gonzales" userId="d0c6a75b-9311-4fdd-9038-d2876885a2a4" providerId="ADAL" clId="{5B7101E2-7F92-4483-A40E-86EA0F14D906}" dt="2024-03-22T16:29:52.687" v="237"/>
          <ac:spMkLst>
            <pc:docMk/>
            <pc:sldMk cId="0" sldId="325"/>
            <ac:spMk id="5" creationId="{09D6BED5-3D71-9F57-243C-A38094915C52}"/>
          </ac:spMkLst>
        </pc:spChg>
        <pc:spChg chg="mod">
          <ac:chgData name="Melissa Gonzales" userId="d0c6a75b-9311-4fdd-9038-d2876885a2a4" providerId="ADAL" clId="{5B7101E2-7F92-4483-A40E-86EA0F14D906}" dt="2024-03-22T16:29:38.644" v="233" actId="113"/>
          <ac:spMkLst>
            <pc:docMk/>
            <pc:sldMk cId="0" sldId="325"/>
            <ac:spMk id="17" creationId="{F8EE191C-63C4-4FA9-B45E-093C287FCCB9}"/>
          </ac:spMkLst>
        </pc:spChg>
        <pc:spChg chg="del mod">
          <ac:chgData name="Melissa Gonzales" userId="d0c6a75b-9311-4fdd-9038-d2876885a2a4" providerId="ADAL" clId="{5B7101E2-7F92-4483-A40E-86EA0F14D906}" dt="2024-03-22T16:29:43.335" v="235" actId="478"/>
          <ac:spMkLst>
            <pc:docMk/>
            <pc:sldMk cId="0" sldId="325"/>
            <ac:spMk id="48" creationId="{5CBAEAEE-FA3C-9D98-7A52-508708D7BC8E}"/>
          </ac:spMkLst>
        </pc:spChg>
        <pc:picChg chg="del">
          <ac:chgData name="Melissa Gonzales" userId="d0c6a75b-9311-4fdd-9038-d2876885a2a4" providerId="ADAL" clId="{5B7101E2-7F92-4483-A40E-86EA0F14D906}" dt="2024-03-22T16:29:44.045" v="236" actId="478"/>
          <ac:picMkLst>
            <pc:docMk/>
            <pc:sldMk cId="0" sldId="325"/>
            <ac:picMk id="3" creationId="{7C11E69F-A638-7952-6567-AA40D2147918}"/>
          </ac:picMkLst>
        </pc:picChg>
      </pc:sldChg>
      <pc:sldChg chg="addSp delSp modSp mod">
        <pc:chgData name="Melissa Gonzales" userId="d0c6a75b-9311-4fdd-9038-d2876885a2a4" providerId="ADAL" clId="{5B7101E2-7F92-4483-A40E-86EA0F14D906}" dt="2024-03-22T19:14:44.732" v="993" actId="20577"/>
        <pc:sldMkLst>
          <pc:docMk/>
          <pc:sldMk cId="2630134804" sldId="903"/>
        </pc:sldMkLst>
        <pc:spChg chg="add mod">
          <ac:chgData name="Melissa Gonzales" userId="d0c6a75b-9311-4fdd-9038-d2876885a2a4" providerId="ADAL" clId="{5B7101E2-7F92-4483-A40E-86EA0F14D906}" dt="2024-03-22T19:12:05.697" v="953" actId="1076"/>
          <ac:spMkLst>
            <pc:docMk/>
            <pc:sldMk cId="2630134804" sldId="903"/>
            <ac:spMk id="2" creationId="{4D5D7408-D54D-AED3-7CDC-43A191C264CF}"/>
          </ac:spMkLst>
        </pc:spChg>
        <pc:spChg chg="add mod">
          <ac:chgData name="Melissa Gonzales" userId="d0c6a75b-9311-4fdd-9038-d2876885a2a4" providerId="ADAL" clId="{5B7101E2-7F92-4483-A40E-86EA0F14D906}" dt="2024-03-22T19:13:47.858" v="978" actId="1076"/>
          <ac:spMkLst>
            <pc:docMk/>
            <pc:sldMk cId="2630134804" sldId="903"/>
            <ac:spMk id="4" creationId="{DD61D18F-8772-4687-C142-14A93D6E2D23}"/>
          </ac:spMkLst>
        </pc:spChg>
        <pc:spChg chg="mod">
          <ac:chgData name="Melissa Gonzales" userId="d0c6a75b-9311-4fdd-9038-d2876885a2a4" providerId="ADAL" clId="{5B7101E2-7F92-4483-A40E-86EA0F14D906}" dt="2024-03-22T19:14:14.531" v="986" actId="1076"/>
          <ac:spMkLst>
            <pc:docMk/>
            <pc:sldMk cId="2630134804" sldId="903"/>
            <ac:spMk id="5" creationId="{67198022-DB88-9349-2E96-D4BC4832A068}"/>
          </ac:spMkLst>
        </pc:spChg>
        <pc:spChg chg="mod">
          <ac:chgData name="Melissa Gonzales" userId="d0c6a75b-9311-4fdd-9038-d2876885a2a4" providerId="ADAL" clId="{5B7101E2-7F92-4483-A40E-86EA0F14D906}" dt="2024-03-22T19:14:39.271" v="992" actId="1076"/>
          <ac:spMkLst>
            <pc:docMk/>
            <pc:sldMk cId="2630134804" sldId="903"/>
            <ac:spMk id="6" creationId="{416EAC33-105C-AA92-CDD2-2A969E1A710C}"/>
          </ac:spMkLst>
        </pc:spChg>
        <pc:spChg chg="mod">
          <ac:chgData name="Melissa Gonzales" userId="d0c6a75b-9311-4fdd-9038-d2876885a2a4" providerId="ADAL" clId="{5B7101E2-7F92-4483-A40E-86EA0F14D906}" dt="2024-03-22T19:14:44.732" v="993" actId="20577"/>
          <ac:spMkLst>
            <pc:docMk/>
            <pc:sldMk cId="2630134804" sldId="903"/>
            <ac:spMk id="9" creationId="{5ED8B526-151D-56CF-3918-56B1563C8AD5}"/>
          </ac:spMkLst>
        </pc:spChg>
        <pc:spChg chg="mod">
          <ac:chgData name="Melissa Gonzales" userId="d0c6a75b-9311-4fdd-9038-d2876885a2a4" providerId="ADAL" clId="{5B7101E2-7F92-4483-A40E-86EA0F14D906}" dt="2024-03-22T19:14:34.717" v="991" actId="1076"/>
          <ac:spMkLst>
            <pc:docMk/>
            <pc:sldMk cId="2630134804" sldId="903"/>
            <ac:spMk id="10" creationId="{F2BF9B71-D7F8-F240-BE3C-D2B3CF495440}"/>
          </ac:spMkLst>
        </pc:spChg>
        <pc:graphicFrameChg chg="add del mod">
          <ac:chgData name="Melissa Gonzales" userId="d0c6a75b-9311-4fdd-9038-d2876885a2a4" providerId="ADAL" clId="{5B7101E2-7F92-4483-A40E-86EA0F14D906}" dt="2024-03-22T19:12:14.651" v="956" actId="478"/>
          <ac:graphicFrameMkLst>
            <pc:docMk/>
            <pc:sldMk cId="2630134804" sldId="903"/>
            <ac:graphicFrameMk id="3" creationId="{B006A472-44D4-77FF-92A9-25C6EE222D09}"/>
          </ac:graphicFrameMkLst>
        </pc:graphicFrameChg>
        <pc:graphicFrameChg chg="mod">
          <ac:chgData name="Melissa Gonzales" userId="d0c6a75b-9311-4fdd-9038-d2876885a2a4" providerId="ADAL" clId="{5B7101E2-7F92-4483-A40E-86EA0F14D906}" dt="2024-03-22T19:14:29.739" v="990" actId="14100"/>
          <ac:graphicFrameMkLst>
            <pc:docMk/>
            <pc:sldMk cId="2630134804" sldId="903"/>
            <ac:graphicFrameMk id="8" creationId="{5AA603E3-19C1-48DD-AB74-F8AA66D57FB6}"/>
          </ac:graphicFrameMkLst>
        </pc:graphicFrameChg>
        <pc:graphicFrameChg chg="add mod">
          <ac:chgData name="Melissa Gonzales" userId="d0c6a75b-9311-4fdd-9038-d2876885a2a4" providerId="ADAL" clId="{5B7101E2-7F92-4483-A40E-86EA0F14D906}" dt="2024-03-22T19:12:53.792" v="967" actId="1076"/>
          <ac:graphicFrameMkLst>
            <pc:docMk/>
            <pc:sldMk cId="2630134804" sldId="903"/>
            <ac:graphicFrameMk id="11" creationId="{DCE55BF0-75D5-8865-323C-919FED41B483}"/>
          </ac:graphicFrameMkLst>
        </pc:graphicFrameChg>
      </pc:sldChg>
      <pc:sldChg chg="modSp del mod modShow">
        <pc:chgData name="Melissa Gonzales" userId="d0c6a75b-9311-4fdd-9038-d2876885a2a4" providerId="ADAL" clId="{5B7101E2-7F92-4483-A40E-86EA0F14D906}" dt="2024-03-22T19:22:33.630" v="1060" actId="47"/>
        <pc:sldMkLst>
          <pc:docMk/>
          <pc:sldMk cId="630717429" sldId="904"/>
        </pc:sldMkLst>
        <pc:spChg chg="mod">
          <ac:chgData name="Melissa Gonzales" userId="d0c6a75b-9311-4fdd-9038-d2876885a2a4" providerId="ADAL" clId="{5B7101E2-7F92-4483-A40E-86EA0F14D906}" dt="2024-03-22T16:37:51.223" v="311" actId="207"/>
          <ac:spMkLst>
            <pc:docMk/>
            <pc:sldMk cId="630717429" sldId="904"/>
            <ac:spMk id="3" creationId="{49854396-DE05-0E3A-C7FF-E0DBAC0F5097}"/>
          </ac:spMkLst>
        </pc:spChg>
      </pc:sldChg>
      <pc:sldChg chg="del mod modShow">
        <pc:chgData name="Melissa Gonzales" userId="d0c6a75b-9311-4fdd-9038-d2876885a2a4" providerId="ADAL" clId="{5B7101E2-7F92-4483-A40E-86EA0F14D906}" dt="2024-03-22T19:22:35.339" v="1061" actId="47"/>
        <pc:sldMkLst>
          <pc:docMk/>
          <pc:sldMk cId="2810308244" sldId="908"/>
        </pc:sldMkLst>
      </pc:sldChg>
      <pc:sldChg chg="modSp mod">
        <pc:chgData name="Melissa Gonzales" userId="d0c6a75b-9311-4fdd-9038-d2876885a2a4" providerId="ADAL" clId="{5B7101E2-7F92-4483-A40E-86EA0F14D906}" dt="2024-03-22T17:02:55.443" v="424" actId="14100"/>
        <pc:sldMkLst>
          <pc:docMk/>
          <pc:sldMk cId="4011373710" sldId="912"/>
        </pc:sldMkLst>
        <pc:spChg chg="mod">
          <ac:chgData name="Melissa Gonzales" userId="d0c6a75b-9311-4fdd-9038-d2876885a2a4" providerId="ADAL" clId="{5B7101E2-7F92-4483-A40E-86EA0F14D906}" dt="2024-03-22T17:02:55.443" v="424" actId="14100"/>
          <ac:spMkLst>
            <pc:docMk/>
            <pc:sldMk cId="4011373710" sldId="912"/>
            <ac:spMk id="2" creationId="{B0A92EB2-4420-6640-CE61-44D3F9C178E4}"/>
          </ac:spMkLst>
        </pc:spChg>
      </pc:sldChg>
      <pc:sldChg chg="modSp del mod">
        <pc:chgData name="Melissa Gonzales" userId="d0c6a75b-9311-4fdd-9038-d2876885a2a4" providerId="ADAL" clId="{5B7101E2-7F92-4483-A40E-86EA0F14D906}" dt="2024-03-22T16:41:48.654" v="341" actId="2696"/>
        <pc:sldMkLst>
          <pc:docMk/>
          <pc:sldMk cId="2431286939" sldId="2954"/>
        </pc:sldMkLst>
        <pc:spChg chg="mod">
          <ac:chgData name="Melissa Gonzales" userId="d0c6a75b-9311-4fdd-9038-d2876885a2a4" providerId="ADAL" clId="{5B7101E2-7F92-4483-A40E-86EA0F14D906}" dt="2024-03-22T16:38:14.554" v="312" actId="2711"/>
          <ac:spMkLst>
            <pc:docMk/>
            <pc:sldMk cId="2431286939" sldId="2954"/>
            <ac:spMk id="6" creationId="{852452D4-A4A1-F0DE-B692-9CAD6818A45B}"/>
          </ac:spMkLst>
        </pc:spChg>
        <pc:spChg chg="mod">
          <ac:chgData name="Melissa Gonzales" userId="d0c6a75b-9311-4fdd-9038-d2876885a2a4" providerId="ADAL" clId="{5B7101E2-7F92-4483-A40E-86EA0F14D906}" dt="2024-03-22T16:40:53.421" v="332" actId="403"/>
          <ac:spMkLst>
            <pc:docMk/>
            <pc:sldMk cId="2431286939" sldId="2954"/>
            <ac:spMk id="7" creationId="{65020EE2-B566-32A1-C079-D47A5D1420F8}"/>
          </ac:spMkLst>
        </pc:spChg>
      </pc:sldChg>
      <pc:sldChg chg="modSp del mod modShow">
        <pc:chgData name="Melissa Gonzales" userId="d0c6a75b-9311-4fdd-9038-d2876885a2a4" providerId="ADAL" clId="{5B7101E2-7F92-4483-A40E-86EA0F14D906}" dt="2024-03-22T19:22:24.692" v="1053" actId="47"/>
        <pc:sldMkLst>
          <pc:docMk/>
          <pc:sldMk cId="433215106" sldId="2955"/>
        </pc:sldMkLst>
        <pc:spChg chg="mod">
          <ac:chgData name="Melissa Gonzales" userId="d0c6a75b-9311-4fdd-9038-d2876885a2a4" providerId="ADAL" clId="{5B7101E2-7F92-4483-A40E-86EA0F14D906}" dt="2024-03-22T16:38:37.866" v="314" actId="113"/>
          <ac:spMkLst>
            <pc:docMk/>
            <pc:sldMk cId="433215106" sldId="2955"/>
            <ac:spMk id="2" creationId="{BDF20100-C2C4-B8A3-A53D-2651181A31E4}"/>
          </ac:spMkLst>
        </pc:spChg>
        <pc:spChg chg="mod">
          <ac:chgData name="Melissa Gonzales" userId="d0c6a75b-9311-4fdd-9038-d2876885a2a4" providerId="ADAL" clId="{5B7101E2-7F92-4483-A40E-86EA0F14D906}" dt="2024-03-22T17:01:42.261" v="421" actId="20577"/>
          <ac:spMkLst>
            <pc:docMk/>
            <pc:sldMk cId="433215106" sldId="2955"/>
            <ac:spMk id="3" creationId="{2090A65C-6E79-2DEF-6A10-8D7B13E3714A}"/>
          </ac:spMkLst>
        </pc:spChg>
      </pc:sldChg>
      <pc:sldChg chg="del ord">
        <pc:chgData name="Melissa Gonzales" userId="d0c6a75b-9311-4fdd-9038-d2876885a2a4" providerId="ADAL" clId="{5B7101E2-7F92-4483-A40E-86EA0F14D906}" dt="2024-03-22T16:35:41.871" v="303" actId="2696"/>
        <pc:sldMkLst>
          <pc:docMk/>
          <pc:sldMk cId="0" sldId="2958"/>
        </pc:sldMkLst>
      </pc:sldChg>
      <pc:sldChg chg="del">
        <pc:chgData name="Melissa Gonzales" userId="d0c6a75b-9311-4fdd-9038-d2876885a2a4" providerId="ADAL" clId="{5B7101E2-7F92-4483-A40E-86EA0F14D906}" dt="2024-03-22T16:24:18.429" v="183" actId="47"/>
        <pc:sldMkLst>
          <pc:docMk/>
          <pc:sldMk cId="761439326" sldId="2959"/>
        </pc:sldMkLst>
      </pc:sldChg>
      <pc:sldChg chg="addSp delSp modSp del mod modShow">
        <pc:chgData name="Melissa Gonzales" userId="d0c6a75b-9311-4fdd-9038-d2876885a2a4" providerId="ADAL" clId="{5B7101E2-7F92-4483-A40E-86EA0F14D906}" dt="2024-03-22T19:22:22.962" v="1052" actId="47"/>
        <pc:sldMkLst>
          <pc:docMk/>
          <pc:sldMk cId="1329904669" sldId="2960"/>
        </pc:sldMkLst>
        <pc:spChg chg="mod">
          <ac:chgData name="Melissa Gonzales" userId="d0c6a75b-9311-4fdd-9038-d2876885a2a4" providerId="ADAL" clId="{5B7101E2-7F92-4483-A40E-86EA0F14D906}" dt="2024-03-22T16:27:45.431" v="188" actId="14100"/>
          <ac:spMkLst>
            <pc:docMk/>
            <pc:sldMk cId="1329904669" sldId="2960"/>
            <ac:spMk id="5" creationId="{67198022-DB88-9349-2E96-D4BC4832A068}"/>
          </ac:spMkLst>
        </pc:spChg>
        <pc:picChg chg="del">
          <ac:chgData name="Melissa Gonzales" userId="d0c6a75b-9311-4fdd-9038-d2876885a2a4" providerId="ADAL" clId="{5B7101E2-7F92-4483-A40E-86EA0F14D906}" dt="2024-03-22T15:18:12.099" v="0" actId="478"/>
          <ac:picMkLst>
            <pc:docMk/>
            <pc:sldMk cId="1329904669" sldId="2960"/>
            <ac:picMk id="2" creationId="{F81F957B-04AD-4C7D-A594-590120F38120}"/>
          </ac:picMkLst>
        </pc:picChg>
        <pc:picChg chg="add mod">
          <ac:chgData name="Melissa Gonzales" userId="d0c6a75b-9311-4fdd-9038-d2876885a2a4" providerId="ADAL" clId="{5B7101E2-7F92-4483-A40E-86EA0F14D906}" dt="2024-03-22T16:47:24.187" v="354" actId="1036"/>
          <ac:picMkLst>
            <pc:docMk/>
            <pc:sldMk cId="1329904669" sldId="2960"/>
            <ac:picMk id="4" creationId="{DFD492BA-6944-3187-8210-B15C7087D515}"/>
          </ac:picMkLst>
        </pc:picChg>
        <pc:picChg chg="add del mod">
          <ac:chgData name="Melissa Gonzales" userId="d0c6a75b-9311-4fdd-9038-d2876885a2a4" providerId="ADAL" clId="{5B7101E2-7F92-4483-A40E-86EA0F14D906}" dt="2024-03-22T15:18:50.596" v="6" actId="478"/>
          <ac:picMkLst>
            <pc:docMk/>
            <pc:sldMk cId="1329904669" sldId="2960"/>
            <ac:picMk id="6" creationId="{E3BBD516-07BB-4C7F-D7D5-E1FA50FB4C7C}"/>
          </ac:picMkLst>
        </pc:picChg>
        <pc:picChg chg="add del mod">
          <ac:chgData name="Melissa Gonzales" userId="d0c6a75b-9311-4fdd-9038-d2876885a2a4" providerId="ADAL" clId="{5B7101E2-7F92-4483-A40E-86EA0F14D906}" dt="2024-03-22T16:46:50.769" v="342" actId="478"/>
          <ac:picMkLst>
            <pc:docMk/>
            <pc:sldMk cId="1329904669" sldId="2960"/>
            <ac:picMk id="9" creationId="{FB14B2BA-ABA1-F068-70BE-2E8D9AD9D637}"/>
          </ac:picMkLst>
        </pc:picChg>
      </pc:sldChg>
      <pc:sldChg chg="new del">
        <pc:chgData name="Melissa Gonzales" userId="d0c6a75b-9311-4fdd-9038-d2876885a2a4" providerId="ADAL" clId="{5B7101E2-7F92-4483-A40E-86EA0F14D906}" dt="2024-03-22T16:18:29.281" v="84" actId="680"/>
        <pc:sldMkLst>
          <pc:docMk/>
          <pc:sldMk cId="123744974" sldId="2961"/>
        </pc:sldMkLst>
      </pc:sldChg>
      <pc:sldChg chg="addSp delSp modSp new mod">
        <pc:chgData name="Melissa Gonzales" userId="d0c6a75b-9311-4fdd-9038-d2876885a2a4" providerId="ADAL" clId="{5B7101E2-7F92-4483-A40E-86EA0F14D906}" dt="2024-03-22T19:28:09.604" v="1072" actId="20577"/>
        <pc:sldMkLst>
          <pc:docMk/>
          <pc:sldMk cId="1208864452" sldId="2961"/>
        </pc:sldMkLst>
        <pc:spChg chg="add mod">
          <ac:chgData name="Melissa Gonzales" userId="d0c6a75b-9311-4fdd-9038-d2876885a2a4" providerId="ADAL" clId="{5B7101E2-7F92-4483-A40E-86EA0F14D906}" dt="2024-03-22T19:02:41.183" v="816"/>
          <ac:spMkLst>
            <pc:docMk/>
            <pc:sldMk cId="1208864452" sldId="2961"/>
            <ac:spMk id="2" creationId="{37E8C773-FB70-9251-51A7-499F06A2BF63}"/>
          </ac:spMkLst>
        </pc:spChg>
        <pc:spChg chg="del">
          <ac:chgData name="Melissa Gonzales" userId="d0c6a75b-9311-4fdd-9038-d2876885a2a4" providerId="ADAL" clId="{5B7101E2-7F92-4483-A40E-86EA0F14D906}" dt="2024-03-22T16:19:10.827" v="86" actId="478"/>
          <ac:spMkLst>
            <pc:docMk/>
            <pc:sldMk cId="1208864452" sldId="2961"/>
            <ac:spMk id="2" creationId="{59C3BA85-0C94-4973-51A8-DFDE72AD9798}"/>
          </ac:spMkLst>
        </pc:spChg>
        <pc:spChg chg="add mod">
          <ac:chgData name="Melissa Gonzales" userId="d0c6a75b-9311-4fdd-9038-d2876885a2a4" providerId="ADAL" clId="{5B7101E2-7F92-4483-A40E-86EA0F14D906}" dt="2024-03-22T19:06:52.434" v="894" actId="1035"/>
          <ac:spMkLst>
            <pc:docMk/>
            <pc:sldMk cId="1208864452" sldId="2961"/>
            <ac:spMk id="4" creationId="{8173AA0B-B8E5-F8C3-7EB3-F3ECC2DB97D5}"/>
          </ac:spMkLst>
        </pc:spChg>
        <pc:spChg chg="del">
          <ac:chgData name="Melissa Gonzales" userId="d0c6a75b-9311-4fdd-9038-d2876885a2a4" providerId="ADAL" clId="{5B7101E2-7F92-4483-A40E-86EA0F14D906}" dt="2024-03-22T16:19:13.258" v="87" actId="478"/>
          <ac:spMkLst>
            <pc:docMk/>
            <pc:sldMk cId="1208864452" sldId="2961"/>
            <ac:spMk id="4" creationId="{AE40F855-DFEF-DA4A-2128-ABFC6D938AE0}"/>
          </ac:spMkLst>
        </pc:spChg>
        <pc:spChg chg="add mod">
          <ac:chgData name="Melissa Gonzales" userId="d0c6a75b-9311-4fdd-9038-d2876885a2a4" providerId="ADAL" clId="{5B7101E2-7F92-4483-A40E-86EA0F14D906}" dt="2024-03-22T18:48:07.624" v="475" actId="1035"/>
          <ac:spMkLst>
            <pc:docMk/>
            <pc:sldMk cId="1208864452" sldId="2961"/>
            <ac:spMk id="5" creationId="{76BEE866-9BFE-00C7-4AC2-CAD2792F2B09}"/>
          </ac:spMkLst>
        </pc:spChg>
        <pc:spChg chg="add mod">
          <ac:chgData name="Melissa Gonzales" userId="d0c6a75b-9311-4fdd-9038-d2876885a2a4" providerId="ADAL" clId="{5B7101E2-7F92-4483-A40E-86EA0F14D906}" dt="2024-03-22T19:06:52.434" v="894" actId="1035"/>
          <ac:spMkLst>
            <pc:docMk/>
            <pc:sldMk cId="1208864452" sldId="2961"/>
            <ac:spMk id="6" creationId="{2C451687-A81D-E0DC-AD3D-CF8C7A9EB4B1}"/>
          </ac:spMkLst>
        </pc:spChg>
        <pc:spChg chg="add mod">
          <ac:chgData name="Melissa Gonzales" userId="d0c6a75b-9311-4fdd-9038-d2876885a2a4" providerId="ADAL" clId="{5B7101E2-7F92-4483-A40E-86EA0F14D906}" dt="2024-03-22T19:28:09.604" v="1072" actId="20577"/>
          <ac:spMkLst>
            <pc:docMk/>
            <pc:sldMk cId="1208864452" sldId="2961"/>
            <ac:spMk id="7" creationId="{73DBCC8F-3431-45DA-F179-7830738C98A0}"/>
          </ac:spMkLst>
        </pc:spChg>
        <pc:spChg chg="add mod">
          <ac:chgData name="Melissa Gonzales" userId="d0c6a75b-9311-4fdd-9038-d2876885a2a4" providerId="ADAL" clId="{5B7101E2-7F92-4483-A40E-86EA0F14D906}" dt="2024-03-22T19:01:10.765" v="765" actId="1076"/>
          <ac:spMkLst>
            <pc:docMk/>
            <pc:sldMk cId="1208864452" sldId="2961"/>
            <ac:spMk id="8" creationId="{CEF25510-661A-C677-9575-EFE211E260F8}"/>
          </ac:spMkLst>
        </pc:spChg>
        <pc:spChg chg="add mod">
          <ac:chgData name="Melissa Gonzales" userId="d0c6a75b-9311-4fdd-9038-d2876885a2a4" providerId="ADAL" clId="{5B7101E2-7F92-4483-A40E-86EA0F14D906}" dt="2024-03-22T19:06:52.434" v="894" actId="1035"/>
          <ac:spMkLst>
            <pc:docMk/>
            <pc:sldMk cId="1208864452" sldId="2961"/>
            <ac:spMk id="17" creationId="{FFFC974F-6E24-7FB8-33D7-39D9DD325F49}"/>
          </ac:spMkLst>
        </pc:spChg>
        <pc:spChg chg="add mod">
          <ac:chgData name="Melissa Gonzales" userId="d0c6a75b-9311-4fdd-9038-d2876885a2a4" providerId="ADAL" clId="{5B7101E2-7F92-4483-A40E-86EA0F14D906}" dt="2024-03-22T19:06:52.434" v="894" actId="1035"/>
          <ac:spMkLst>
            <pc:docMk/>
            <pc:sldMk cId="1208864452" sldId="2961"/>
            <ac:spMk id="18" creationId="{30458AC5-50A7-29CD-E8F3-A9D79AC775A4}"/>
          </ac:spMkLst>
        </pc:spChg>
        <pc:spChg chg="add mod">
          <ac:chgData name="Melissa Gonzales" userId="d0c6a75b-9311-4fdd-9038-d2876885a2a4" providerId="ADAL" clId="{5B7101E2-7F92-4483-A40E-86EA0F14D906}" dt="2024-03-22T19:07:02.931" v="898" actId="1076"/>
          <ac:spMkLst>
            <pc:docMk/>
            <pc:sldMk cId="1208864452" sldId="2961"/>
            <ac:spMk id="19" creationId="{D351D2BD-7EE6-6CBE-B3E2-8163B31579E5}"/>
          </ac:spMkLst>
        </pc:spChg>
        <pc:spChg chg="add mod">
          <ac:chgData name="Melissa Gonzales" userId="d0c6a75b-9311-4fdd-9038-d2876885a2a4" providerId="ADAL" clId="{5B7101E2-7F92-4483-A40E-86EA0F14D906}" dt="2024-03-22T19:07:06.019" v="899" actId="1076"/>
          <ac:spMkLst>
            <pc:docMk/>
            <pc:sldMk cId="1208864452" sldId="2961"/>
            <ac:spMk id="20" creationId="{C577C814-232E-BB1B-D6F4-3D56DCB62C99}"/>
          </ac:spMkLst>
        </pc:spChg>
        <pc:spChg chg="add mod">
          <ac:chgData name="Melissa Gonzales" userId="d0c6a75b-9311-4fdd-9038-d2876885a2a4" providerId="ADAL" clId="{5B7101E2-7F92-4483-A40E-86EA0F14D906}" dt="2024-03-22T19:06:52.434" v="894" actId="1035"/>
          <ac:spMkLst>
            <pc:docMk/>
            <pc:sldMk cId="1208864452" sldId="2961"/>
            <ac:spMk id="21" creationId="{5B3508C9-94E6-D567-64F0-AC425F574AB3}"/>
          </ac:spMkLst>
        </pc:spChg>
        <pc:spChg chg="add mod">
          <ac:chgData name="Melissa Gonzales" userId="d0c6a75b-9311-4fdd-9038-d2876885a2a4" providerId="ADAL" clId="{5B7101E2-7F92-4483-A40E-86EA0F14D906}" dt="2024-03-22T19:06:46.339" v="886" actId="1076"/>
          <ac:spMkLst>
            <pc:docMk/>
            <pc:sldMk cId="1208864452" sldId="2961"/>
            <ac:spMk id="22" creationId="{83AFF60F-D8D2-EE9B-93F4-D56F447CABAC}"/>
          </ac:spMkLst>
        </pc:spChg>
        <pc:spChg chg="add del mod">
          <ac:chgData name="Melissa Gonzales" userId="d0c6a75b-9311-4fdd-9038-d2876885a2a4" providerId="ADAL" clId="{5B7101E2-7F92-4483-A40E-86EA0F14D906}" dt="2024-03-22T19:03:15.679" v="821" actId="478"/>
          <ac:spMkLst>
            <pc:docMk/>
            <pc:sldMk cId="1208864452" sldId="2961"/>
            <ac:spMk id="23" creationId="{8EF9DB77-4940-F195-1BBF-61B4F37AC12D}"/>
          </ac:spMkLst>
        </pc:spChg>
        <pc:spChg chg="add mod">
          <ac:chgData name="Melissa Gonzales" userId="d0c6a75b-9311-4fdd-9038-d2876885a2a4" providerId="ADAL" clId="{5B7101E2-7F92-4483-A40E-86EA0F14D906}" dt="2024-03-22T19:06:52.434" v="894" actId="1035"/>
          <ac:spMkLst>
            <pc:docMk/>
            <pc:sldMk cId="1208864452" sldId="2961"/>
            <ac:spMk id="24" creationId="{EF2BA937-2251-2B4B-C7CC-1058FDCA2B74}"/>
          </ac:spMkLst>
        </pc:spChg>
        <pc:spChg chg="add mod">
          <ac:chgData name="Melissa Gonzales" userId="d0c6a75b-9311-4fdd-9038-d2876885a2a4" providerId="ADAL" clId="{5B7101E2-7F92-4483-A40E-86EA0F14D906}" dt="2024-03-22T19:06:52.434" v="894" actId="1035"/>
          <ac:spMkLst>
            <pc:docMk/>
            <pc:sldMk cId="1208864452" sldId="2961"/>
            <ac:spMk id="25" creationId="{5AB33950-73D2-D495-7A6A-4DB711DF7BE6}"/>
          </ac:spMkLst>
        </pc:spChg>
        <pc:spChg chg="add mod">
          <ac:chgData name="Melissa Gonzales" userId="d0c6a75b-9311-4fdd-9038-d2876885a2a4" providerId="ADAL" clId="{5B7101E2-7F92-4483-A40E-86EA0F14D906}" dt="2024-03-22T19:06:52.434" v="894" actId="1035"/>
          <ac:spMkLst>
            <pc:docMk/>
            <pc:sldMk cId="1208864452" sldId="2961"/>
            <ac:spMk id="26" creationId="{7C30A482-58B9-10C4-5D75-0F396D0CEB26}"/>
          </ac:spMkLst>
        </pc:spChg>
        <pc:spChg chg="add mod">
          <ac:chgData name="Melissa Gonzales" userId="d0c6a75b-9311-4fdd-9038-d2876885a2a4" providerId="ADAL" clId="{5B7101E2-7F92-4483-A40E-86EA0F14D906}" dt="2024-03-22T19:06:52.434" v="894" actId="1035"/>
          <ac:spMkLst>
            <pc:docMk/>
            <pc:sldMk cId="1208864452" sldId="2961"/>
            <ac:spMk id="27" creationId="{F4A2227F-48D3-C456-780B-C11A85054935}"/>
          </ac:spMkLst>
        </pc:spChg>
        <pc:picChg chg="add del mod">
          <ac:chgData name="Melissa Gonzales" userId="d0c6a75b-9311-4fdd-9038-d2876885a2a4" providerId="ADAL" clId="{5B7101E2-7F92-4483-A40E-86EA0F14D906}" dt="2024-03-22T19:02:04.707" v="804" actId="1076"/>
          <ac:picMkLst>
            <pc:docMk/>
            <pc:sldMk cId="1208864452" sldId="2961"/>
            <ac:picMk id="9" creationId="{41FEF7A4-C3D1-31CA-9CF2-0C8209444251}"/>
          </ac:picMkLst>
        </pc:picChg>
        <pc:picChg chg="add del mod">
          <ac:chgData name="Melissa Gonzales" userId="d0c6a75b-9311-4fdd-9038-d2876885a2a4" providerId="ADAL" clId="{5B7101E2-7F92-4483-A40E-86EA0F14D906}" dt="2024-03-22T19:01:44.416" v="794" actId="1076"/>
          <ac:picMkLst>
            <pc:docMk/>
            <pc:sldMk cId="1208864452" sldId="2961"/>
            <ac:picMk id="10" creationId="{43AF2969-2EB5-2DC0-BDE8-DD1609A452AA}"/>
          </ac:picMkLst>
        </pc:picChg>
        <pc:picChg chg="add del mod">
          <ac:chgData name="Melissa Gonzales" userId="d0c6a75b-9311-4fdd-9038-d2876885a2a4" providerId="ADAL" clId="{5B7101E2-7F92-4483-A40E-86EA0F14D906}" dt="2024-03-22T19:01:52.298" v="798" actId="1076"/>
          <ac:picMkLst>
            <pc:docMk/>
            <pc:sldMk cId="1208864452" sldId="2961"/>
            <ac:picMk id="11" creationId="{FD1E1879-2157-3FFC-CBFC-FCAFC9DFEB47}"/>
          </ac:picMkLst>
        </pc:picChg>
        <pc:picChg chg="add del mod">
          <ac:chgData name="Melissa Gonzales" userId="d0c6a75b-9311-4fdd-9038-d2876885a2a4" providerId="ADAL" clId="{5B7101E2-7F92-4483-A40E-86EA0F14D906}" dt="2024-03-22T19:01:56.324" v="800" actId="1076"/>
          <ac:picMkLst>
            <pc:docMk/>
            <pc:sldMk cId="1208864452" sldId="2961"/>
            <ac:picMk id="12" creationId="{31642FFF-2A32-9175-79A1-018B865FE8BD}"/>
          </ac:picMkLst>
        </pc:picChg>
        <pc:picChg chg="add del mod">
          <ac:chgData name="Melissa Gonzales" userId="d0c6a75b-9311-4fdd-9038-d2876885a2a4" providerId="ADAL" clId="{5B7101E2-7F92-4483-A40E-86EA0F14D906}" dt="2024-03-22T19:02:00.549" v="802" actId="1076"/>
          <ac:picMkLst>
            <pc:docMk/>
            <pc:sldMk cId="1208864452" sldId="2961"/>
            <ac:picMk id="13" creationId="{ADDD093A-7883-FE63-7CA3-F5F2BEC92DBD}"/>
          </ac:picMkLst>
        </pc:picChg>
        <pc:picChg chg="add del mod">
          <ac:chgData name="Melissa Gonzales" userId="d0c6a75b-9311-4fdd-9038-d2876885a2a4" providerId="ADAL" clId="{5B7101E2-7F92-4483-A40E-86EA0F14D906}" dt="2024-03-22T19:01:33.664" v="789" actId="1076"/>
          <ac:picMkLst>
            <pc:docMk/>
            <pc:sldMk cId="1208864452" sldId="2961"/>
            <ac:picMk id="14" creationId="{01762150-CA9B-0146-1200-112E0019FAC1}"/>
          </ac:picMkLst>
        </pc:picChg>
        <pc:picChg chg="add del mod">
          <ac:chgData name="Melissa Gonzales" userId="d0c6a75b-9311-4fdd-9038-d2876885a2a4" providerId="ADAL" clId="{5B7101E2-7F92-4483-A40E-86EA0F14D906}" dt="2024-03-22T19:01:28.674" v="787" actId="1076"/>
          <ac:picMkLst>
            <pc:docMk/>
            <pc:sldMk cId="1208864452" sldId="2961"/>
            <ac:picMk id="15" creationId="{01FAD793-1A73-D61C-F303-1748CA9DDDAB}"/>
          </ac:picMkLst>
        </pc:picChg>
        <pc:picChg chg="add del mod">
          <ac:chgData name="Melissa Gonzales" userId="d0c6a75b-9311-4fdd-9038-d2876885a2a4" providerId="ADAL" clId="{5B7101E2-7F92-4483-A40E-86EA0F14D906}" dt="2024-03-22T19:01:38.886" v="792" actId="1076"/>
          <ac:picMkLst>
            <pc:docMk/>
            <pc:sldMk cId="1208864452" sldId="2961"/>
            <ac:picMk id="16" creationId="{687BDE9F-72B4-2EBF-C2F4-F8A0F6C56488}"/>
          </ac:picMkLst>
        </pc:picChg>
        <pc:cxnChg chg="add del mod">
          <ac:chgData name="Melissa Gonzales" userId="d0c6a75b-9311-4fdd-9038-d2876885a2a4" providerId="ADAL" clId="{5B7101E2-7F92-4483-A40E-86EA0F14D906}" dt="2024-03-22T16:22:49.110" v="117" actId="478"/>
          <ac:cxnSpMkLst>
            <pc:docMk/>
            <pc:sldMk cId="1208864452" sldId="2961"/>
            <ac:cxnSpMk id="6" creationId="{AF16DD31-BF59-8B04-A916-366B6F80A0A1}"/>
          </ac:cxnSpMkLst>
        </pc:cxnChg>
      </pc:sldChg>
      <pc:sldChg chg="addSp delSp modSp new del mod modShow">
        <pc:chgData name="Melissa Gonzales" userId="d0c6a75b-9311-4fdd-9038-d2876885a2a4" providerId="ADAL" clId="{5B7101E2-7F92-4483-A40E-86EA0F14D906}" dt="2024-03-22T19:22:27.191" v="1055" actId="47"/>
        <pc:sldMkLst>
          <pc:docMk/>
          <pc:sldMk cId="550990392" sldId="2962"/>
        </pc:sldMkLst>
        <pc:spChg chg="del">
          <ac:chgData name="Melissa Gonzales" userId="d0c6a75b-9311-4fdd-9038-d2876885a2a4" providerId="ADAL" clId="{5B7101E2-7F92-4483-A40E-86EA0F14D906}" dt="2024-03-22T16:23:25.658" v="122" actId="478"/>
          <ac:spMkLst>
            <pc:docMk/>
            <pc:sldMk cId="550990392" sldId="2962"/>
            <ac:spMk id="2" creationId="{9C3B29F3-F7C1-402A-DE72-1D39DD6C872D}"/>
          </ac:spMkLst>
        </pc:spChg>
        <pc:spChg chg="del">
          <ac:chgData name="Melissa Gonzales" userId="d0c6a75b-9311-4fdd-9038-d2876885a2a4" providerId="ADAL" clId="{5B7101E2-7F92-4483-A40E-86EA0F14D906}" dt="2024-03-22T16:23:26.535" v="123" actId="478"/>
          <ac:spMkLst>
            <pc:docMk/>
            <pc:sldMk cId="550990392" sldId="2962"/>
            <ac:spMk id="4" creationId="{136F9933-727B-5020-C8A6-EEE6E89EC282}"/>
          </ac:spMkLst>
        </pc:spChg>
        <pc:spChg chg="add mod">
          <ac:chgData name="Melissa Gonzales" userId="d0c6a75b-9311-4fdd-9038-d2876885a2a4" providerId="ADAL" clId="{5B7101E2-7F92-4483-A40E-86EA0F14D906}" dt="2024-03-22T16:23:23.192" v="121"/>
          <ac:spMkLst>
            <pc:docMk/>
            <pc:sldMk cId="550990392" sldId="2962"/>
            <ac:spMk id="5" creationId="{896EE118-9CD0-6259-2C9C-CAFC7AC4467D}"/>
          </ac:spMkLst>
        </pc:spChg>
        <pc:spChg chg="add mod">
          <ac:chgData name="Melissa Gonzales" userId="d0c6a75b-9311-4fdd-9038-d2876885a2a4" providerId="ADAL" clId="{5B7101E2-7F92-4483-A40E-86EA0F14D906}" dt="2024-03-22T16:23:23.192" v="121"/>
          <ac:spMkLst>
            <pc:docMk/>
            <pc:sldMk cId="550990392" sldId="2962"/>
            <ac:spMk id="6" creationId="{579A9924-A964-3CCF-067E-C0AF4D23ECD0}"/>
          </ac:spMkLst>
        </pc:spChg>
        <pc:spChg chg="add del mod">
          <ac:chgData name="Melissa Gonzales" userId="d0c6a75b-9311-4fdd-9038-d2876885a2a4" providerId="ADAL" clId="{5B7101E2-7F92-4483-A40E-86EA0F14D906}" dt="2024-03-22T16:23:44.669" v="127" actId="478"/>
          <ac:spMkLst>
            <pc:docMk/>
            <pc:sldMk cId="550990392" sldId="2962"/>
            <ac:spMk id="8" creationId="{E98D8B04-1AB9-D581-7419-0D8FB0F30908}"/>
          </ac:spMkLst>
        </pc:spChg>
        <pc:spChg chg="add mod">
          <ac:chgData name="Melissa Gonzales" userId="d0c6a75b-9311-4fdd-9038-d2876885a2a4" providerId="ADAL" clId="{5B7101E2-7F92-4483-A40E-86EA0F14D906}" dt="2024-03-22T16:39:08.602" v="318" actId="2711"/>
          <ac:spMkLst>
            <pc:docMk/>
            <pc:sldMk cId="550990392" sldId="2962"/>
            <ac:spMk id="9" creationId="{FBD9C1AD-BEE8-CAB1-CF93-A4CE42B7D9D9}"/>
          </ac:spMkLst>
        </pc:spChg>
        <pc:spChg chg="add del">
          <ac:chgData name="Melissa Gonzales" userId="d0c6a75b-9311-4fdd-9038-d2876885a2a4" providerId="ADAL" clId="{5B7101E2-7F92-4483-A40E-86EA0F14D906}" dt="2024-03-22T16:23:48.468" v="129" actId="22"/>
          <ac:spMkLst>
            <pc:docMk/>
            <pc:sldMk cId="550990392" sldId="2962"/>
            <ac:spMk id="12" creationId="{0B5638BF-5E3B-EDFB-4F1C-FEA51D612B6F}"/>
          </ac:spMkLst>
        </pc:spChg>
        <pc:spChg chg="add mod">
          <ac:chgData name="Melissa Gonzales" userId="d0c6a75b-9311-4fdd-9038-d2876885a2a4" providerId="ADAL" clId="{5B7101E2-7F92-4483-A40E-86EA0F14D906}" dt="2024-03-22T16:24:13.035" v="182" actId="1036"/>
          <ac:spMkLst>
            <pc:docMk/>
            <pc:sldMk cId="550990392" sldId="2962"/>
            <ac:spMk id="14" creationId="{3A581A5E-6DD9-A8E1-04AD-0B9D7E7941D7}"/>
          </ac:spMkLst>
        </pc:spChg>
        <pc:cxnChg chg="add mod">
          <ac:chgData name="Melissa Gonzales" userId="d0c6a75b-9311-4fdd-9038-d2876885a2a4" providerId="ADAL" clId="{5B7101E2-7F92-4483-A40E-86EA0F14D906}" dt="2024-03-22T16:23:21.812" v="120"/>
          <ac:cxnSpMkLst>
            <pc:docMk/>
            <pc:sldMk cId="550990392" sldId="2962"/>
            <ac:cxnSpMk id="7" creationId="{B6570F12-AE41-A4F1-6488-FB51EEBB9956}"/>
          </ac:cxnSpMkLst>
        </pc:cxnChg>
        <pc:cxnChg chg="add del mod">
          <ac:chgData name="Melissa Gonzales" userId="d0c6a75b-9311-4fdd-9038-d2876885a2a4" providerId="ADAL" clId="{5B7101E2-7F92-4483-A40E-86EA0F14D906}" dt="2024-03-22T16:24:03.433" v="150" actId="478"/>
          <ac:cxnSpMkLst>
            <pc:docMk/>
            <pc:sldMk cId="550990392" sldId="2962"/>
            <ac:cxnSpMk id="10" creationId="{5591AAB6-3B1D-8CDA-AEAC-4251F7195239}"/>
          </ac:cxnSpMkLst>
        </pc:cxnChg>
      </pc:sldChg>
      <pc:sldChg chg="addSp delSp modSp new del mod modShow">
        <pc:chgData name="Melissa Gonzales" userId="d0c6a75b-9311-4fdd-9038-d2876885a2a4" providerId="ADAL" clId="{5B7101E2-7F92-4483-A40E-86EA0F14D906}" dt="2024-03-22T19:22:29.389" v="1057" actId="47"/>
        <pc:sldMkLst>
          <pc:docMk/>
          <pc:sldMk cId="31566063" sldId="2963"/>
        </pc:sldMkLst>
        <pc:spChg chg="del">
          <ac:chgData name="Melissa Gonzales" userId="d0c6a75b-9311-4fdd-9038-d2876885a2a4" providerId="ADAL" clId="{5B7101E2-7F92-4483-A40E-86EA0F14D906}" dt="2024-03-22T16:30:06.077" v="239" actId="478"/>
          <ac:spMkLst>
            <pc:docMk/>
            <pc:sldMk cId="31566063" sldId="2963"/>
            <ac:spMk id="2" creationId="{EAF69810-FD6D-3052-4775-0BB79C544659}"/>
          </ac:spMkLst>
        </pc:spChg>
        <pc:spChg chg="del">
          <ac:chgData name="Melissa Gonzales" userId="d0c6a75b-9311-4fdd-9038-d2876885a2a4" providerId="ADAL" clId="{5B7101E2-7F92-4483-A40E-86EA0F14D906}" dt="2024-03-22T16:30:32.575" v="248" actId="478"/>
          <ac:spMkLst>
            <pc:docMk/>
            <pc:sldMk cId="31566063" sldId="2963"/>
            <ac:spMk id="3" creationId="{26CAB8D0-6223-4EAF-A8C5-841F9DA938F4}"/>
          </ac:spMkLst>
        </pc:spChg>
        <pc:spChg chg="del">
          <ac:chgData name="Melissa Gonzales" userId="d0c6a75b-9311-4fdd-9038-d2876885a2a4" providerId="ADAL" clId="{5B7101E2-7F92-4483-A40E-86EA0F14D906}" dt="2024-03-22T16:30:07.133" v="240" actId="478"/>
          <ac:spMkLst>
            <pc:docMk/>
            <pc:sldMk cId="31566063" sldId="2963"/>
            <ac:spMk id="5" creationId="{16497BC2-8193-C7DD-58C3-B9AB577122B5}"/>
          </ac:spMkLst>
        </pc:spChg>
        <pc:spChg chg="add mod">
          <ac:chgData name="Melissa Gonzales" userId="d0c6a75b-9311-4fdd-9038-d2876885a2a4" providerId="ADAL" clId="{5B7101E2-7F92-4483-A40E-86EA0F14D906}" dt="2024-03-22T16:39:18.444" v="319" actId="2711"/>
          <ac:spMkLst>
            <pc:docMk/>
            <pc:sldMk cId="31566063" sldId="2963"/>
            <ac:spMk id="6" creationId="{8A4F9278-6CE6-BAA1-7513-CAB613B93820}"/>
          </ac:spMkLst>
        </pc:spChg>
        <pc:spChg chg="add mod">
          <ac:chgData name="Melissa Gonzales" userId="d0c6a75b-9311-4fdd-9038-d2876885a2a4" providerId="ADAL" clId="{5B7101E2-7F92-4483-A40E-86EA0F14D906}" dt="2024-03-22T16:39:22.488" v="320" actId="2711"/>
          <ac:spMkLst>
            <pc:docMk/>
            <pc:sldMk cId="31566063" sldId="2963"/>
            <ac:spMk id="7" creationId="{7652C249-56AB-64CD-B127-C8C5E5FA1493}"/>
          </ac:spMkLst>
        </pc:spChg>
        <pc:spChg chg="add mod">
          <ac:chgData name="Melissa Gonzales" userId="d0c6a75b-9311-4fdd-9038-d2876885a2a4" providerId="ADAL" clId="{5B7101E2-7F92-4483-A40E-86EA0F14D906}" dt="2024-03-22T16:39:26.948" v="321" actId="2711"/>
          <ac:spMkLst>
            <pc:docMk/>
            <pc:sldMk cId="31566063" sldId="2963"/>
            <ac:spMk id="8" creationId="{EE21ECA0-913D-0744-4FF0-74F92779149F}"/>
          </ac:spMkLst>
        </pc:spChg>
        <pc:spChg chg="add mod">
          <ac:chgData name="Melissa Gonzales" userId="d0c6a75b-9311-4fdd-9038-d2876885a2a4" providerId="ADAL" clId="{5B7101E2-7F92-4483-A40E-86EA0F14D906}" dt="2024-03-22T16:30:35.776" v="249" actId="1076"/>
          <ac:spMkLst>
            <pc:docMk/>
            <pc:sldMk cId="31566063" sldId="2963"/>
            <ac:spMk id="246" creationId="{00000000-0000-0000-0000-000000000000}"/>
          </ac:spMkLst>
        </pc:spChg>
      </pc:sldChg>
      <pc:sldChg chg="addSp delSp modSp new del mod ord modShow">
        <pc:chgData name="Melissa Gonzales" userId="d0c6a75b-9311-4fdd-9038-d2876885a2a4" providerId="ADAL" clId="{5B7101E2-7F92-4483-A40E-86EA0F14D906}" dt="2024-03-22T19:22:30.405" v="1058" actId="47"/>
        <pc:sldMkLst>
          <pc:docMk/>
          <pc:sldMk cId="1898160382" sldId="2964"/>
        </pc:sldMkLst>
        <pc:spChg chg="del">
          <ac:chgData name="Melissa Gonzales" userId="d0c6a75b-9311-4fdd-9038-d2876885a2a4" providerId="ADAL" clId="{5B7101E2-7F92-4483-A40E-86EA0F14D906}" dt="2024-03-22T16:31:41.401" v="257" actId="478"/>
          <ac:spMkLst>
            <pc:docMk/>
            <pc:sldMk cId="1898160382" sldId="2964"/>
            <ac:spMk id="2" creationId="{F03F4F80-5CC1-5606-617F-10F1F9BD429B}"/>
          </ac:spMkLst>
        </pc:spChg>
        <pc:spChg chg="del">
          <ac:chgData name="Melissa Gonzales" userId="d0c6a75b-9311-4fdd-9038-d2876885a2a4" providerId="ADAL" clId="{5B7101E2-7F92-4483-A40E-86EA0F14D906}" dt="2024-03-22T16:31:39.499" v="256" actId="478"/>
          <ac:spMkLst>
            <pc:docMk/>
            <pc:sldMk cId="1898160382" sldId="2964"/>
            <ac:spMk id="3" creationId="{BBD2BCBF-F972-7E58-5D28-FE0064FA53DC}"/>
          </ac:spMkLst>
        </pc:spChg>
        <pc:spChg chg="del">
          <ac:chgData name="Melissa Gonzales" userId="d0c6a75b-9311-4fdd-9038-d2876885a2a4" providerId="ADAL" clId="{5B7101E2-7F92-4483-A40E-86EA0F14D906}" dt="2024-03-22T16:31:43.079" v="258" actId="478"/>
          <ac:spMkLst>
            <pc:docMk/>
            <pc:sldMk cId="1898160382" sldId="2964"/>
            <ac:spMk id="5" creationId="{4EDB8BFD-229B-304A-33EB-5F18B09EC197}"/>
          </ac:spMkLst>
        </pc:spChg>
        <pc:spChg chg="add mod">
          <ac:chgData name="Melissa Gonzales" userId="d0c6a75b-9311-4fdd-9038-d2876885a2a4" providerId="ADAL" clId="{5B7101E2-7F92-4483-A40E-86EA0F14D906}" dt="2024-03-22T16:35:24.423" v="302" actId="1076"/>
          <ac:spMkLst>
            <pc:docMk/>
            <pc:sldMk cId="1898160382" sldId="2964"/>
            <ac:spMk id="7" creationId="{A266A7EA-D302-9686-D412-FDB96667A74E}"/>
          </ac:spMkLst>
        </pc:spChg>
        <pc:spChg chg="add mod">
          <ac:chgData name="Melissa Gonzales" userId="d0c6a75b-9311-4fdd-9038-d2876885a2a4" providerId="ADAL" clId="{5B7101E2-7F92-4483-A40E-86EA0F14D906}" dt="2024-03-22T16:34:21.072" v="296" actId="1076"/>
          <ac:spMkLst>
            <pc:docMk/>
            <pc:sldMk cId="1898160382" sldId="2964"/>
            <ac:spMk id="8" creationId="{8E0A4A27-9F05-1033-4F32-B20652D6C66B}"/>
          </ac:spMkLst>
        </pc:spChg>
        <pc:spChg chg="add mod">
          <ac:chgData name="Melissa Gonzales" userId="d0c6a75b-9311-4fdd-9038-d2876885a2a4" providerId="ADAL" clId="{5B7101E2-7F92-4483-A40E-86EA0F14D906}" dt="2024-03-22T16:39:59.544" v="328" actId="2711"/>
          <ac:spMkLst>
            <pc:docMk/>
            <pc:sldMk cId="1898160382" sldId="2964"/>
            <ac:spMk id="9" creationId="{F6D3235E-BAB6-9416-C4F2-09C57B46D7E6}"/>
          </ac:spMkLst>
        </pc:spChg>
        <pc:spChg chg="add mod">
          <ac:chgData name="Melissa Gonzales" userId="d0c6a75b-9311-4fdd-9038-d2876885a2a4" providerId="ADAL" clId="{5B7101E2-7F92-4483-A40E-86EA0F14D906}" dt="2024-03-22T16:34:21.072" v="296" actId="1076"/>
          <ac:spMkLst>
            <pc:docMk/>
            <pc:sldMk cId="1898160382" sldId="2964"/>
            <ac:spMk id="10" creationId="{CA27BECB-6108-CE4E-F8F1-7A1238BB1EC4}"/>
          </ac:spMkLst>
        </pc:spChg>
        <pc:spChg chg="add mod">
          <ac:chgData name="Melissa Gonzales" userId="d0c6a75b-9311-4fdd-9038-d2876885a2a4" providerId="ADAL" clId="{5B7101E2-7F92-4483-A40E-86EA0F14D906}" dt="2024-03-22T16:40:07.729" v="329" actId="2711"/>
          <ac:spMkLst>
            <pc:docMk/>
            <pc:sldMk cId="1898160382" sldId="2964"/>
            <ac:spMk id="11" creationId="{38AC37C0-179F-64BB-7934-5942FB04D01D}"/>
          </ac:spMkLst>
        </pc:spChg>
        <pc:spChg chg="add mod">
          <ac:chgData name="Melissa Gonzales" userId="d0c6a75b-9311-4fdd-9038-d2876885a2a4" providerId="ADAL" clId="{5B7101E2-7F92-4483-A40E-86EA0F14D906}" dt="2024-03-22T16:34:21.072" v="296" actId="1076"/>
          <ac:spMkLst>
            <pc:docMk/>
            <pc:sldMk cId="1898160382" sldId="2964"/>
            <ac:spMk id="12" creationId="{5E8E9C80-417C-132F-6155-8D333811EFA6}"/>
          </ac:spMkLst>
        </pc:spChg>
        <pc:spChg chg="add mod">
          <ac:chgData name="Melissa Gonzales" userId="d0c6a75b-9311-4fdd-9038-d2876885a2a4" providerId="ADAL" clId="{5B7101E2-7F92-4483-A40E-86EA0F14D906}" dt="2024-03-22T16:40:13.546" v="330" actId="2711"/>
          <ac:spMkLst>
            <pc:docMk/>
            <pc:sldMk cId="1898160382" sldId="2964"/>
            <ac:spMk id="13" creationId="{49E45CC6-0EB0-5467-A25A-537C1A96561C}"/>
          </ac:spMkLst>
        </pc:spChg>
        <pc:spChg chg="add mod">
          <ac:chgData name="Melissa Gonzales" userId="d0c6a75b-9311-4fdd-9038-d2876885a2a4" providerId="ADAL" clId="{5B7101E2-7F92-4483-A40E-86EA0F14D906}" dt="2024-03-22T16:39:52.539" v="327" actId="207"/>
          <ac:spMkLst>
            <pc:docMk/>
            <pc:sldMk cId="1898160382" sldId="2964"/>
            <ac:spMk id="14" creationId="{20CD3806-26F5-266D-4D58-85F56CE8B3A4}"/>
          </ac:spMkLst>
        </pc:spChg>
      </pc:sldChg>
      <pc:sldChg chg="addSp delSp modSp new del mod modShow">
        <pc:chgData name="Melissa Gonzales" userId="d0c6a75b-9311-4fdd-9038-d2876885a2a4" providerId="ADAL" clId="{5B7101E2-7F92-4483-A40E-86EA0F14D906}" dt="2024-03-22T19:22:38.603" v="1062" actId="47"/>
        <pc:sldMkLst>
          <pc:docMk/>
          <pc:sldMk cId="1521225347" sldId="2965"/>
        </pc:sldMkLst>
        <pc:spChg chg="del">
          <ac:chgData name="Melissa Gonzales" userId="d0c6a75b-9311-4fdd-9038-d2876885a2a4" providerId="ADAL" clId="{5B7101E2-7F92-4483-A40E-86EA0F14D906}" dt="2024-03-22T16:41:12.558" v="334" actId="478"/>
          <ac:spMkLst>
            <pc:docMk/>
            <pc:sldMk cId="1521225347" sldId="2965"/>
            <ac:spMk id="2" creationId="{E3BD6608-CAE1-D0C3-9F9B-D1EAF51B2C47}"/>
          </ac:spMkLst>
        </pc:spChg>
        <pc:spChg chg="del">
          <ac:chgData name="Melissa Gonzales" userId="d0c6a75b-9311-4fdd-9038-d2876885a2a4" providerId="ADAL" clId="{5B7101E2-7F92-4483-A40E-86EA0F14D906}" dt="2024-03-22T16:41:14.031" v="335" actId="478"/>
          <ac:spMkLst>
            <pc:docMk/>
            <pc:sldMk cId="1521225347" sldId="2965"/>
            <ac:spMk id="4" creationId="{1F1FF61E-EFA2-BEF2-BC86-D3A471419BAD}"/>
          </ac:spMkLst>
        </pc:spChg>
        <pc:spChg chg="add mod">
          <ac:chgData name="Melissa Gonzales" userId="d0c6a75b-9311-4fdd-9038-d2876885a2a4" providerId="ADAL" clId="{5B7101E2-7F92-4483-A40E-86EA0F14D906}" dt="2024-03-22T16:41:41.342" v="340" actId="403"/>
          <ac:spMkLst>
            <pc:docMk/>
            <pc:sldMk cId="1521225347" sldId="2965"/>
            <ac:spMk id="5" creationId="{32A7319D-5C88-83DF-9115-3E6EFD83AA82}"/>
          </ac:spMkLst>
        </pc:spChg>
        <pc:spChg chg="add mod">
          <ac:chgData name="Melissa Gonzales" userId="d0c6a75b-9311-4fdd-9038-d2876885a2a4" providerId="ADAL" clId="{5B7101E2-7F92-4483-A40E-86EA0F14D906}" dt="2024-03-22T16:41:15.126" v="336"/>
          <ac:spMkLst>
            <pc:docMk/>
            <pc:sldMk cId="1521225347" sldId="2965"/>
            <ac:spMk id="6" creationId="{6D79863A-F841-2599-7575-8C4085078865}"/>
          </ac:spMkLst>
        </pc:spChg>
      </pc:sldChg>
      <pc:sldChg chg="addSp delSp modSp new mod">
        <pc:chgData name="Melissa Gonzales" userId="d0c6a75b-9311-4fdd-9038-d2876885a2a4" providerId="ADAL" clId="{5B7101E2-7F92-4483-A40E-86EA0F14D906}" dt="2024-03-22T19:21:13.225" v="1047" actId="1036"/>
        <pc:sldMkLst>
          <pc:docMk/>
          <pc:sldMk cId="363444061" sldId="2966"/>
        </pc:sldMkLst>
        <pc:spChg chg="del">
          <ac:chgData name="Melissa Gonzales" userId="d0c6a75b-9311-4fdd-9038-d2876885a2a4" providerId="ADAL" clId="{5B7101E2-7F92-4483-A40E-86EA0F14D906}" dt="2024-03-22T16:55:40.350" v="365" actId="478"/>
          <ac:spMkLst>
            <pc:docMk/>
            <pc:sldMk cId="363444061" sldId="2966"/>
            <ac:spMk id="2" creationId="{236580FD-EC84-112C-C977-4146009B00B8}"/>
          </ac:spMkLst>
        </pc:spChg>
        <pc:spChg chg="del">
          <ac:chgData name="Melissa Gonzales" userId="d0c6a75b-9311-4fdd-9038-d2876885a2a4" providerId="ADAL" clId="{5B7101E2-7F92-4483-A40E-86EA0F14D906}" dt="2024-03-22T16:54:54.482" v="358" actId="931"/>
          <ac:spMkLst>
            <pc:docMk/>
            <pc:sldMk cId="363444061" sldId="2966"/>
            <ac:spMk id="4" creationId="{1132E83A-70F2-13E5-F4DA-F6470DC9E9D2}"/>
          </ac:spMkLst>
        </pc:spChg>
        <pc:spChg chg="add del">
          <ac:chgData name="Melissa Gonzales" userId="d0c6a75b-9311-4fdd-9038-d2876885a2a4" providerId="ADAL" clId="{5B7101E2-7F92-4483-A40E-86EA0F14D906}" dt="2024-03-22T16:53:05.695" v="357" actId="478"/>
          <ac:spMkLst>
            <pc:docMk/>
            <pc:sldMk cId="363444061" sldId="2966"/>
            <ac:spMk id="6" creationId="{102B8B66-B194-1366-DA06-D9FC8A78EEE7}"/>
          </ac:spMkLst>
        </pc:spChg>
        <pc:spChg chg="add del mod">
          <ac:chgData name="Melissa Gonzales" userId="d0c6a75b-9311-4fdd-9038-d2876885a2a4" providerId="ADAL" clId="{5B7101E2-7F92-4483-A40E-86EA0F14D906}" dt="2024-03-22T16:55:46.100" v="367" actId="478"/>
          <ac:spMkLst>
            <pc:docMk/>
            <pc:sldMk cId="363444061" sldId="2966"/>
            <ac:spMk id="10" creationId="{C5F9CFA9-2D46-5E16-8496-E65BF8FE686E}"/>
          </ac:spMkLst>
        </pc:spChg>
        <pc:spChg chg="add mod">
          <ac:chgData name="Melissa Gonzales" userId="d0c6a75b-9311-4fdd-9038-d2876885a2a4" providerId="ADAL" clId="{5B7101E2-7F92-4483-A40E-86EA0F14D906}" dt="2024-03-22T19:19:50.161" v="1000"/>
          <ac:spMkLst>
            <pc:docMk/>
            <pc:sldMk cId="363444061" sldId="2966"/>
            <ac:spMk id="11" creationId="{BBE0B07C-1CCD-67FA-90C2-059C59B91B90}"/>
          </ac:spMkLst>
        </pc:spChg>
        <pc:spChg chg="add mod">
          <ac:chgData name="Melissa Gonzales" userId="d0c6a75b-9311-4fdd-9038-d2876885a2a4" providerId="ADAL" clId="{5B7101E2-7F92-4483-A40E-86EA0F14D906}" dt="2024-03-22T19:19:50.161" v="1000"/>
          <ac:spMkLst>
            <pc:docMk/>
            <pc:sldMk cId="363444061" sldId="2966"/>
            <ac:spMk id="13" creationId="{33154569-5FA6-8045-CE55-8648EBB2E0E6}"/>
          </ac:spMkLst>
        </pc:spChg>
        <pc:spChg chg="add mod">
          <ac:chgData name="Melissa Gonzales" userId="d0c6a75b-9311-4fdd-9038-d2876885a2a4" providerId="ADAL" clId="{5B7101E2-7F92-4483-A40E-86EA0F14D906}" dt="2024-03-22T19:19:50.161" v="1000"/>
          <ac:spMkLst>
            <pc:docMk/>
            <pc:sldMk cId="363444061" sldId="2966"/>
            <ac:spMk id="14" creationId="{D51D6358-1C86-F99A-426C-FC57B0BA11F7}"/>
          </ac:spMkLst>
        </pc:spChg>
        <pc:spChg chg="add mod">
          <ac:chgData name="Melissa Gonzales" userId="d0c6a75b-9311-4fdd-9038-d2876885a2a4" providerId="ADAL" clId="{5B7101E2-7F92-4483-A40E-86EA0F14D906}" dt="2024-03-22T19:19:50.161" v="1000"/>
          <ac:spMkLst>
            <pc:docMk/>
            <pc:sldMk cId="363444061" sldId="2966"/>
            <ac:spMk id="15" creationId="{4445BFE5-D35C-992D-3D38-1161E2151F36}"/>
          </ac:spMkLst>
        </pc:spChg>
        <pc:spChg chg="add mod">
          <ac:chgData name="Melissa Gonzales" userId="d0c6a75b-9311-4fdd-9038-d2876885a2a4" providerId="ADAL" clId="{5B7101E2-7F92-4483-A40E-86EA0F14D906}" dt="2024-03-22T19:19:50.161" v="1000"/>
          <ac:spMkLst>
            <pc:docMk/>
            <pc:sldMk cId="363444061" sldId="2966"/>
            <ac:spMk id="16" creationId="{FCF7AE28-CD0E-763D-4F5F-8E674377A050}"/>
          </ac:spMkLst>
        </pc:spChg>
        <pc:spChg chg="add mod">
          <ac:chgData name="Melissa Gonzales" userId="d0c6a75b-9311-4fdd-9038-d2876885a2a4" providerId="ADAL" clId="{5B7101E2-7F92-4483-A40E-86EA0F14D906}" dt="2024-03-22T19:19:50.161" v="1000"/>
          <ac:spMkLst>
            <pc:docMk/>
            <pc:sldMk cId="363444061" sldId="2966"/>
            <ac:spMk id="17" creationId="{3B75363D-15F2-25E0-F2B6-543BDEE9F486}"/>
          </ac:spMkLst>
        </pc:spChg>
        <pc:spChg chg="add mod">
          <ac:chgData name="Melissa Gonzales" userId="d0c6a75b-9311-4fdd-9038-d2876885a2a4" providerId="ADAL" clId="{5B7101E2-7F92-4483-A40E-86EA0F14D906}" dt="2024-03-22T19:19:50.161" v="1000"/>
          <ac:spMkLst>
            <pc:docMk/>
            <pc:sldMk cId="363444061" sldId="2966"/>
            <ac:spMk id="18" creationId="{6BE40127-797F-22B2-6EC8-8101FB7E9E2A}"/>
          </ac:spMkLst>
        </pc:spChg>
        <pc:spChg chg="add mod">
          <ac:chgData name="Melissa Gonzales" userId="d0c6a75b-9311-4fdd-9038-d2876885a2a4" providerId="ADAL" clId="{5B7101E2-7F92-4483-A40E-86EA0F14D906}" dt="2024-03-22T19:19:50.161" v="1000"/>
          <ac:spMkLst>
            <pc:docMk/>
            <pc:sldMk cId="363444061" sldId="2966"/>
            <ac:spMk id="19" creationId="{3A3859FE-4D35-7F6A-CB31-5695C27864C8}"/>
          </ac:spMkLst>
        </pc:spChg>
        <pc:spChg chg="add mod">
          <ac:chgData name="Melissa Gonzales" userId="d0c6a75b-9311-4fdd-9038-d2876885a2a4" providerId="ADAL" clId="{5B7101E2-7F92-4483-A40E-86EA0F14D906}" dt="2024-03-22T19:19:50.161" v="1000"/>
          <ac:spMkLst>
            <pc:docMk/>
            <pc:sldMk cId="363444061" sldId="2966"/>
            <ac:spMk id="20" creationId="{3F3B1F91-E8A8-354C-3C08-4C13C63404D0}"/>
          </ac:spMkLst>
        </pc:spChg>
        <pc:spChg chg="add mod">
          <ac:chgData name="Melissa Gonzales" userId="d0c6a75b-9311-4fdd-9038-d2876885a2a4" providerId="ADAL" clId="{5B7101E2-7F92-4483-A40E-86EA0F14D906}" dt="2024-03-22T19:19:50.161" v="1000"/>
          <ac:spMkLst>
            <pc:docMk/>
            <pc:sldMk cId="363444061" sldId="2966"/>
            <ac:spMk id="21" creationId="{5B010583-7C91-E4F6-8640-79A7AAD49269}"/>
          </ac:spMkLst>
        </pc:spChg>
        <pc:spChg chg="add mod">
          <ac:chgData name="Melissa Gonzales" userId="d0c6a75b-9311-4fdd-9038-d2876885a2a4" providerId="ADAL" clId="{5B7101E2-7F92-4483-A40E-86EA0F14D906}" dt="2024-03-22T19:19:50.161" v="1000"/>
          <ac:spMkLst>
            <pc:docMk/>
            <pc:sldMk cId="363444061" sldId="2966"/>
            <ac:spMk id="22" creationId="{9A82EBFB-F9D5-1B36-D922-24ECD650E216}"/>
          </ac:spMkLst>
        </pc:spChg>
        <pc:spChg chg="add mod">
          <ac:chgData name="Melissa Gonzales" userId="d0c6a75b-9311-4fdd-9038-d2876885a2a4" providerId="ADAL" clId="{5B7101E2-7F92-4483-A40E-86EA0F14D906}" dt="2024-03-22T19:19:50.161" v="1000"/>
          <ac:spMkLst>
            <pc:docMk/>
            <pc:sldMk cId="363444061" sldId="2966"/>
            <ac:spMk id="23" creationId="{C1AD5BAA-38FE-5858-D546-A80D8FF98A5E}"/>
          </ac:spMkLst>
        </pc:spChg>
        <pc:spChg chg="add mod">
          <ac:chgData name="Melissa Gonzales" userId="d0c6a75b-9311-4fdd-9038-d2876885a2a4" providerId="ADAL" clId="{5B7101E2-7F92-4483-A40E-86EA0F14D906}" dt="2024-03-22T19:19:50.161" v="1000"/>
          <ac:spMkLst>
            <pc:docMk/>
            <pc:sldMk cId="363444061" sldId="2966"/>
            <ac:spMk id="24" creationId="{DED656BA-FA17-654F-6B25-2B94A054FFD3}"/>
          </ac:spMkLst>
        </pc:spChg>
        <pc:spChg chg="add mod">
          <ac:chgData name="Melissa Gonzales" userId="d0c6a75b-9311-4fdd-9038-d2876885a2a4" providerId="ADAL" clId="{5B7101E2-7F92-4483-A40E-86EA0F14D906}" dt="2024-03-22T19:19:50.161" v="1000"/>
          <ac:spMkLst>
            <pc:docMk/>
            <pc:sldMk cId="363444061" sldId="2966"/>
            <ac:spMk id="25" creationId="{D29710BF-D478-E5CE-CDA0-4A543C22A681}"/>
          </ac:spMkLst>
        </pc:spChg>
        <pc:spChg chg="add mod">
          <ac:chgData name="Melissa Gonzales" userId="d0c6a75b-9311-4fdd-9038-d2876885a2a4" providerId="ADAL" clId="{5B7101E2-7F92-4483-A40E-86EA0F14D906}" dt="2024-03-22T19:19:50.161" v="1000"/>
          <ac:spMkLst>
            <pc:docMk/>
            <pc:sldMk cId="363444061" sldId="2966"/>
            <ac:spMk id="26" creationId="{CEEFB3D5-2235-4AD9-8EC6-8870CE28F561}"/>
          </ac:spMkLst>
        </pc:spChg>
        <pc:spChg chg="add mod">
          <ac:chgData name="Melissa Gonzales" userId="d0c6a75b-9311-4fdd-9038-d2876885a2a4" providerId="ADAL" clId="{5B7101E2-7F92-4483-A40E-86EA0F14D906}" dt="2024-03-22T19:19:50.161" v="1000"/>
          <ac:spMkLst>
            <pc:docMk/>
            <pc:sldMk cId="363444061" sldId="2966"/>
            <ac:spMk id="27" creationId="{D0312C3E-BB76-3203-65CE-C1659283A649}"/>
          </ac:spMkLst>
        </pc:spChg>
        <pc:spChg chg="add mod">
          <ac:chgData name="Melissa Gonzales" userId="d0c6a75b-9311-4fdd-9038-d2876885a2a4" providerId="ADAL" clId="{5B7101E2-7F92-4483-A40E-86EA0F14D906}" dt="2024-03-22T19:19:50.161" v="1000"/>
          <ac:spMkLst>
            <pc:docMk/>
            <pc:sldMk cId="363444061" sldId="2966"/>
            <ac:spMk id="28" creationId="{0AFFF9D3-7BD5-BD5A-7A5C-0AD4BA47BC9C}"/>
          </ac:spMkLst>
        </pc:spChg>
        <pc:spChg chg="add mod">
          <ac:chgData name="Melissa Gonzales" userId="d0c6a75b-9311-4fdd-9038-d2876885a2a4" providerId="ADAL" clId="{5B7101E2-7F92-4483-A40E-86EA0F14D906}" dt="2024-03-22T19:19:50.161" v="1000"/>
          <ac:spMkLst>
            <pc:docMk/>
            <pc:sldMk cId="363444061" sldId="2966"/>
            <ac:spMk id="29" creationId="{9802CBEE-6C79-DDF4-2E12-18D8A2DB99BF}"/>
          </ac:spMkLst>
        </pc:spChg>
        <pc:spChg chg="add mod">
          <ac:chgData name="Melissa Gonzales" userId="d0c6a75b-9311-4fdd-9038-d2876885a2a4" providerId="ADAL" clId="{5B7101E2-7F92-4483-A40E-86EA0F14D906}" dt="2024-03-22T19:19:50.161" v="1000"/>
          <ac:spMkLst>
            <pc:docMk/>
            <pc:sldMk cId="363444061" sldId="2966"/>
            <ac:spMk id="30" creationId="{20E618EC-47BC-4499-651B-81B5356CB4D6}"/>
          </ac:spMkLst>
        </pc:spChg>
        <pc:spChg chg="add mod">
          <ac:chgData name="Melissa Gonzales" userId="d0c6a75b-9311-4fdd-9038-d2876885a2a4" providerId="ADAL" clId="{5B7101E2-7F92-4483-A40E-86EA0F14D906}" dt="2024-03-22T19:19:50.161" v="1000"/>
          <ac:spMkLst>
            <pc:docMk/>
            <pc:sldMk cId="363444061" sldId="2966"/>
            <ac:spMk id="31" creationId="{19D03666-FA55-66D3-4EDC-0382B9D3A267}"/>
          </ac:spMkLst>
        </pc:spChg>
        <pc:spChg chg="add mod">
          <ac:chgData name="Melissa Gonzales" userId="d0c6a75b-9311-4fdd-9038-d2876885a2a4" providerId="ADAL" clId="{5B7101E2-7F92-4483-A40E-86EA0F14D906}" dt="2024-03-22T19:19:50.161" v="1000"/>
          <ac:spMkLst>
            <pc:docMk/>
            <pc:sldMk cId="363444061" sldId="2966"/>
            <ac:spMk id="32" creationId="{9CF11AA7-D4AF-6793-BD6A-643DC8F31636}"/>
          </ac:spMkLst>
        </pc:spChg>
        <pc:spChg chg="add mod">
          <ac:chgData name="Melissa Gonzales" userId="d0c6a75b-9311-4fdd-9038-d2876885a2a4" providerId="ADAL" clId="{5B7101E2-7F92-4483-A40E-86EA0F14D906}" dt="2024-03-22T19:19:50.161" v="1000"/>
          <ac:spMkLst>
            <pc:docMk/>
            <pc:sldMk cId="363444061" sldId="2966"/>
            <ac:spMk id="33" creationId="{E7E0F27B-3A6C-F83B-4936-C1DF80AF38E0}"/>
          </ac:spMkLst>
        </pc:spChg>
        <pc:spChg chg="add mod">
          <ac:chgData name="Melissa Gonzales" userId="d0c6a75b-9311-4fdd-9038-d2876885a2a4" providerId="ADAL" clId="{5B7101E2-7F92-4483-A40E-86EA0F14D906}" dt="2024-03-22T19:19:50.161" v="1000"/>
          <ac:spMkLst>
            <pc:docMk/>
            <pc:sldMk cId="363444061" sldId="2966"/>
            <ac:spMk id="34" creationId="{B67634F4-C244-D96A-0E10-386A0A8FCB4C}"/>
          </ac:spMkLst>
        </pc:spChg>
        <pc:spChg chg="add mod">
          <ac:chgData name="Melissa Gonzales" userId="d0c6a75b-9311-4fdd-9038-d2876885a2a4" providerId="ADAL" clId="{5B7101E2-7F92-4483-A40E-86EA0F14D906}" dt="2024-03-22T19:19:50.161" v="1000"/>
          <ac:spMkLst>
            <pc:docMk/>
            <pc:sldMk cId="363444061" sldId="2966"/>
            <ac:spMk id="35" creationId="{8FA5D1B6-2F1A-5579-7463-74ABF3C97D84}"/>
          </ac:spMkLst>
        </pc:spChg>
        <pc:spChg chg="add mod">
          <ac:chgData name="Melissa Gonzales" userId="d0c6a75b-9311-4fdd-9038-d2876885a2a4" providerId="ADAL" clId="{5B7101E2-7F92-4483-A40E-86EA0F14D906}" dt="2024-03-22T19:19:50.161" v="1000"/>
          <ac:spMkLst>
            <pc:docMk/>
            <pc:sldMk cId="363444061" sldId="2966"/>
            <ac:spMk id="36" creationId="{27E2F0F5-DF95-937F-CEB2-3FF447D4D1E2}"/>
          </ac:spMkLst>
        </pc:spChg>
        <pc:spChg chg="add mod">
          <ac:chgData name="Melissa Gonzales" userId="d0c6a75b-9311-4fdd-9038-d2876885a2a4" providerId="ADAL" clId="{5B7101E2-7F92-4483-A40E-86EA0F14D906}" dt="2024-03-22T19:19:50.161" v="1000"/>
          <ac:spMkLst>
            <pc:docMk/>
            <pc:sldMk cId="363444061" sldId="2966"/>
            <ac:spMk id="37" creationId="{98DA29E1-A261-0A36-ACB6-5BF826BD1144}"/>
          </ac:spMkLst>
        </pc:spChg>
        <pc:spChg chg="add mod">
          <ac:chgData name="Melissa Gonzales" userId="d0c6a75b-9311-4fdd-9038-d2876885a2a4" providerId="ADAL" clId="{5B7101E2-7F92-4483-A40E-86EA0F14D906}" dt="2024-03-22T19:19:50.161" v="1000"/>
          <ac:spMkLst>
            <pc:docMk/>
            <pc:sldMk cId="363444061" sldId="2966"/>
            <ac:spMk id="38" creationId="{0A8C35B0-57FB-75A8-3107-2D1B0CCB9CA6}"/>
          </ac:spMkLst>
        </pc:spChg>
        <pc:spChg chg="add mod">
          <ac:chgData name="Melissa Gonzales" userId="d0c6a75b-9311-4fdd-9038-d2876885a2a4" providerId="ADAL" clId="{5B7101E2-7F92-4483-A40E-86EA0F14D906}" dt="2024-03-22T19:19:50.161" v="1000"/>
          <ac:spMkLst>
            <pc:docMk/>
            <pc:sldMk cId="363444061" sldId="2966"/>
            <ac:spMk id="39" creationId="{137FFF0B-6B5D-1DB7-0FC3-A958F71D07DF}"/>
          </ac:spMkLst>
        </pc:spChg>
        <pc:spChg chg="add mod">
          <ac:chgData name="Melissa Gonzales" userId="d0c6a75b-9311-4fdd-9038-d2876885a2a4" providerId="ADAL" clId="{5B7101E2-7F92-4483-A40E-86EA0F14D906}" dt="2024-03-22T19:19:50.161" v="1000"/>
          <ac:spMkLst>
            <pc:docMk/>
            <pc:sldMk cId="363444061" sldId="2966"/>
            <ac:spMk id="40" creationId="{32346B53-493C-68ED-3FD8-E884771CC38F}"/>
          </ac:spMkLst>
        </pc:spChg>
        <pc:spChg chg="add mod">
          <ac:chgData name="Melissa Gonzales" userId="d0c6a75b-9311-4fdd-9038-d2876885a2a4" providerId="ADAL" clId="{5B7101E2-7F92-4483-A40E-86EA0F14D906}" dt="2024-03-22T19:19:50.161" v="1000"/>
          <ac:spMkLst>
            <pc:docMk/>
            <pc:sldMk cId="363444061" sldId="2966"/>
            <ac:spMk id="41" creationId="{4C60949F-083C-69C8-1E8C-7A7058B00DAE}"/>
          </ac:spMkLst>
        </pc:spChg>
        <pc:spChg chg="add del mod">
          <ac:chgData name="Melissa Gonzales" userId="d0c6a75b-9311-4fdd-9038-d2876885a2a4" providerId="ADAL" clId="{5B7101E2-7F92-4483-A40E-86EA0F14D906}" dt="2024-03-22T19:20:34.651" v="1005" actId="22"/>
          <ac:spMkLst>
            <pc:docMk/>
            <pc:sldMk cId="363444061" sldId="2966"/>
            <ac:spMk id="43" creationId="{D5543396-FB63-38D2-E847-05AA8E26BF3A}"/>
          </ac:spMkLst>
        </pc:spChg>
        <pc:spChg chg="add mod">
          <ac:chgData name="Melissa Gonzales" userId="d0c6a75b-9311-4fdd-9038-d2876885a2a4" providerId="ADAL" clId="{5B7101E2-7F92-4483-A40E-86EA0F14D906}" dt="2024-03-22T19:21:09.733" v="1042" actId="1076"/>
          <ac:spMkLst>
            <pc:docMk/>
            <pc:sldMk cId="363444061" sldId="2966"/>
            <ac:spMk id="45" creationId="{5F9C4F9E-E9F2-D757-87AE-AEDF7858FCAB}"/>
          </ac:spMkLst>
        </pc:spChg>
        <pc:grpChg chg="add mod">
          <ac:chgData name="Melissa Gonzales" userId="d0c6a75b-9311-4fdd-9038-d2876885a2a4" providerId="ADAL" clId="{5B7101E2-7F92-4483-A40E-86EA0F14D906}" dt="2024-03-22T19:19:50.161" v="1000"/>
          <ac:grpSpMkLst>
            <pc:docMk/>
            <pc:sldMk cId="363444061" sldId="2966"/>
            <ac:grpSpMk id="2" creationId="{B9523D7D-862A-BB75-9AD2-79B6BBBBA7D5}"/>
          </ac:grpSpMkLst>
        </pc:grpChg>
        <pc:grpChg chg="add mod">
          <ac:chgData name="Melissa Gonzales" userId="d0c6a75b-9311-4fdd-9038-d2876885a2a4" providerId="ADAL" clId="{5B7101E2-7F92-4483-A40E-86EA0F14D906}" dt="2024-03-22T19:19:50.161" v="1000"/>
          <ac:grpSpMkLst>
            <pc:docMk/>
            <pc:sldMk cId="363444061" sldId="2966"/>
            <ac:grpSpMk id="4" creationId="{FE03998A-7B7E-00C5-D87C-203DDD055DA5}"/>
          </ac:grpSpMkLst>
        </pc:grpChg>
        <pc:grpChg chg="add mod">
          <ac:chgData name="Melissa Gonzales" userId="d0c6a75b-9311-4fdd-9038-d2876885a2a4" providerId="ADAL" clId="{5B7101E2-7F92-4483-A40E-86EA0F14D906}" dt="2024-03-22T19:19:50.161" v="1000"/>
          <ac:grpSpMkLst>
            <pc:docMk/>
            <pc:sldMk cId="363444061" sldId="2966"/>
            <ac:grpSpMk id="5" creationId="{8FC68D43-0E18-C016-3448-F2B019CEB440}"/>
          </ac:grpSpMkLst>
        </pc:grpChg>
        <pc:grpChg chg="add mod">
          <ac:chgData name="Melissa Gonzales" userId="d0c6a75b-9311-4fdd-9038-d2876885a2a4" providerId="ADAL" clId="{5B7101E2-7F92-4483-A40E-86EA0F14D906}" dt="2024-03-22T19:19:50.161" v="1000"/>
          <ac:grpSpMkLst>
            <pc:docMk/>
            <pc:sldMk cId="363444061" sldId="2966"/>
            <ac:grpSpMk id="6" creationId="{EF64D022-B0F8-CFC4-CC53-92E684A2C637}"/>
          </ac:grpSpMkLst>
        </pc:grpChg>
        <pc:grpChg chg="add mod">
          <ac:chgData name="Melissa Gonzales" userId="d0c6a75b-9311-4fdd-9038-d2876885a2a4" providerId="ADAL" clId="{5B7101E2-7F92-4483-A40E-86EA0F14D906}" dt="2024-03-22T19:19:50.161" v="1000"/>
          <ac:grpSpMkLst>
            <pc:docMk/>
            <pc:sldMk cId="363444061" sldId="2966"/>
            <ac:grpSpMk id="7" creationId="{580D2120-9825-3497-8737-3A2F0C6B89DE}"/>
          </ac:grpSpMkLst>
        </pc:grpChg>
        <pc:grpChg chg="add mod">
          <ac:chgData name="Melissa Gonzales" userId="d0c6a75b-9311-4fdd-9038-d2876885a2a4" providerId="ADAL" clId="{5B7101E2-7F92-4483-A40E-86EA0F14D906}" dt="2024-03-22T19:19:50.161" v="1000"/>
          <ac:grpSpMkLst>
            <pc:docMk/>
            <pc:sldMk cId="363444061" sldId="2966"/>
            <ac:grpSpMk id="8" creationId="{DD9E72BB-0B73-18B9-B4B0-14080ECD6CA4}"/>
          </ac:grpSpMkLst>
        </pc:grpChg>
        <pc:grpChg chg="add mod">
          <ac:chgData name="Melissa Gonzales" userId="d0c6a75b-9311-4fdd-9038-d2876885a2a4" providerId="ADAL" clId="{5B7101E2-7F92-4483-A40E-86EA0F14D906}" dt="2024-03-22T19:19:50.161" v="1000"/>
          <ac:grpSpMkLst>
            <pc:docMk/>
            <pc:sldMk cId="363444061" sldId="2966"/>
            <ac:grpSpMk id="9" creationId="{7EFE9CD0-ACA6-FCE2-9B07-59A1842C4AE0}"/>
          </ac:grpSpMkLst>
        </pc:grpChg>
        <pc:grpChg chg="add mod">
          <ac:chgData name="Melissa Gonzales" userId="d0c6a75b-9311-4fdd-9038-d2876885a2a4" providerId="ADAL" clId="{5B7101E2-7F92-4483-A40E-86EA0F14D906}" dt="2024-03-22T19:19:50.161" v="1000"/>
          <ac:grpSpMkLst>
            <pc:docMk/>
            <pc:sldMk cId="363444061" sldId="2966"/>
            <ac:grpSpMk id="10" creationId="{B5BB4346-1F7E-DD96-F1A4-8961E3AA9A70}"/>
          </ac:grpSpMkLst>
        </pc:grpChg>
        <pc:picChg chg="add del mod">
          <ac:chgData name="Melissa Gonzales" userId="d0c6a75b-9311-4fdd-9038-d2876885a2a4" providerId="ADAL" clId="{5B7101E2-7F92-4483-A40E-86EA0F14D906}" dt="2024-03-22T16:55:43.825" v="366" actId="478"/>
          <ac:picMkLst>
            <pc:docMk/>
            <pc:sldMk cId="363444061" sldId="2966"/>
            <ac:picMk id="8" creationId="{898EB7DC-633E-5A39-A47A-75FAF483EA61}"/>
          </ac:picMkLst>
        </pc:picChg>
        <pc:picChg chg="add del mod">
          <ac:chgData name="Melissa Gonzales" userId="d0c6a75b-9311-4fdd-9038-d2876885a2a4" providerId="ADAL" clId="{5B7101E2-7F92-4483-A40E-86EA0F14D906}" dt="2024-03-22T19:21:13.225" v="1047" actId="1036"/>
          <ac:picMkLst>
            <pc:docMk/>
            <pc:sldMk cId="363444061" sldId="2966"/>
            <ac:picMk id="12" creationId="{8E242F34-E17E-7D0B-3242-5517052380F6}"/>
          </ac:picMkLst>
        </pc:picChg>
      </pc:sldChg>
      <pc:sldChg chg="addSp delSp modSp new del mod ord">
        <pc:chgData name="Melissa Gonzales" userId="d0c6a75b-9311-4fdd-9038-d2876885a2a4" providerId="ADAL" clId="{5B7101E2-7F92-4483-A40E-86EA0F14D906}" dt="2024-03-22T19:21:29.759" v="1050" actId="47"/>
        <pc:sldMkLst>
          <pc:docMk/>
          <pc:sldMk cId="2599195713" sldId="2967"/>
        </pc:sldMkLst>
        <pc:spChg chg="del">
          <ac:chgData name="Melissa Gonzales" userId="d0c6a75b-9311-4fdd-9038-d2876885a2a4" providerId="ADAL" clId="{5B7101E2-7F92-4483-A40E-86EA0F14D906}" dt="2024-03-22T16:56:55.949" v="371" actId="478"/>
          <ac:spMkLst>
            <pc:docMk/>
            <pc:sldMk cId="2599195713" sldId="2967"/>
            <ac:spMk id="2" creationId="{6423B21B-0D0B-D633-ACE6-84EC278BB9ED}"/>
          </ac:spMkLst>
        </pc:spChg>
        <pc:spChg chg="del">
          <ac:chgData name="Melissa Gonzales" userId="d0c6a75b-9311-4fdd-9038-d2876885a2a4" providerId="ADAL" clId="{5B7101E2-7F92-4483-A40E-86EA0F14D906}" dt="2024-03-22T16:56:53.439" v="370" actId="931"/>
          <ac:spMkLst>
            <pc:docMk/>
            <pc:sldMk cId="2599195713" sldId="2967"/>
            <ac:spMk id="4" creationId="{3491B8F2-E30F-2B68-3991-361A78DE60AC}"/>
          </ac:spMkLst>
        </pc:spChg>
        <pc:picChg chg="add mod">
          <ac:chgData name="Melissa Gonzales" userId="d0c6a75b-9311-4fdd-9038-d2876885a2a4" providerId="ADAL" clId="{5B7101E2-7F92-4483-A40E-86EA0F14D906}" dt="2024-03-22T16:57:10.394" v="380" actId="1035"/>
          <ac:picMkLst>
            <pc:docMk/>
            <pc:sldMk cId="2599195713" sldId="2967"/>
            <ac:picMk id="6" creationId="{946383EC-C588-AE54-EA63-5EB9C773C85C}"/>
          </ac:picMkLst>
        </pc:picChg>
      </pc:sldChg>
      <pc:sldChg chg="addSp delSp modSp new del mod">
        <pc:chgData name="Melissa Gonzales" userId="d0c6a75b-9311-4fdd-9038-d2876885a2a4" providerId="ADAL" clId="{5B7101E2-7F92-4483-A40E-86EA0F14D906}" dt="2024-03-22T19:21:28.535" v="1049" actId="47"/>
        <pc:sldMkLst>
          <pc:docMk/>
          <pc:sldMk cId="3474839986" sldId="2968"/>
        </pc:sldMkLst>
        <pc:spChg chg="del">
          <ac:chgData name="Melissa Gonzales" userId="d0c6a75b-9311-4fdd-9038-d2876885a2a4" providerId="ADAL" clId="{5B7101E2-7F92-4483-A40E-86EA0F14D906}" dt="2024-03-22T16:57:51.875" v="381" actId="478"/>
          <ac:spMkLst>
            <pc:docMk/>
            <pc:sldMk cId="3474839986" sldId="2968"/>
            <ac:spMk id="2" creationId="{597FA7F1-B68E-4C27-A385-91AD1F4038EC}"/>
          </ac:spMkLst>
        </pc:spChg>
        <pc:spChg chg="del">
          <ac:chgData name="Melissa Gonzales" userId="d0c6a75b-9311-4fdd-9038-d2876885a2a4" providerId="ADAL" clId="{5B7101E2-7F92-4483-A40E-86EA0F14D906}" dt="2024-03-22T16:57:54.144" v="382" actId="478"/>
          <ac:spMkLst>
            <pc:docMk/>
            <pc:sldMk cId="3474839986" sldId="2968"/>
            <ac:spMk id="4" creationId="{55EE281F-0D50-3E95-5098-8D63E3091A8B}"/>
          </ac:spMkLst>
        </pc:spChg>
        <pc:picChg chg="add del mod">
          <ac:chgData name="Melissa Gonzales" userId="d0c6a75b-9311-4fdd-9038-d2876885a2a4" providerId="ADAL" clId="{5B7101E2-7F92-4483-A40E-86EA0F14D906}" dt="2024-03-22T16:58:03.697" v="384" actId="478"/>
          <ac:picMkLst>
            <pc:docMk/>
            <pc:sldMk cId="3474839986" sldId="2968"/>
            <ac:picMk id="6" creationId="{CBD135E4-D131-2F81-078D-DC291BFC43E3}"/>
          </ac:picMkLst>
        </pc:picChg>
        <pc:picChg chg="add mod">
          <ac:chgData name="Melissa Gonzales" userId="d0c6a75b-9311-4fdd-9038-d2876885a2a4" providerId="ADAL" clId="{5B7101E2-7F92-4483-A40E-86EA0F14D906}" dt="2024-03-22T16:58:48.763" v="389" actId="1076"/>
          <ac:picMkLst>
            <pc:docMk/>
            <pc:sldMk cId="3474839986" sldId="2968"/>
            <ac:picMk id="8" creationId="{B7931BD2-41D5-F6FF-1FF3-2DE72883CBCD}"/>
          </ac:picMkLst>
        </pc:picChg>
      </pc:sldChg>
      <pc:sldChg chg="addSp delSp modSp new del mod">
        <pc:chgData name="Melissa Gonzales" userId="d0c6a75b-9311-4fdd-9038-d2876885a2a4" providerId="ADAL" clId="{5B7101E2-7F92-4483-A40E-86EA0F14D906}" dt="2024-03-22T19:21:25.349" v="1048" actId="47"/>
        <pc:sldMkLst>
          <pc:docMk/>
          <pc:sldMk cId="1265260921" sldId="2969"/>
        </pc:sldMkLst>
        <pc:spChg chg="del">
          <ac:chgData name="Melissa Gonzales" userId="d0c6a75b-9311-4fdd-9038-d2876885a2a4" providerId="ADAL" clId="{5B7101E2-7F92-4483-A40E-86EA0F14D906}" dt="2024-03-22T16:59:02.031" v="391" actId="478"/>
          <ac:spMkLst>
            <pc:docMk/>
            <pc:sldMk cId="1265260921" sldId="2969"/>
            <ac:spMk id="2" creationId="{41B933C2-CB0A-F5D4-1B24-BC9E673648D2}"/>
          </ac:spMkLst>
        </pc:spChg>
        <pc:spChg chg="del">
          <ac:chgData name="Melissa Gonzales" userId="d0c6a75b-9311-4fdd-9038-d2876885a2a4" providerId="ADAL" clId="{5B7101E2-7F92-4483-A40E-86EA0F14D906}" dt="2024-03-22T16:58:57.613" v="390" actId="931"/>
          <ac:spMkLst>
            <pc:docMk/>
            <pc:sldMk cId="1265260921" sldId="2969"/>
            <ac:spMk id="4" creationId="{9E37D14A-951E-EE0F-CA23-05984BA123D3}"/>
          </ac:spMkLst>
        </pc:spChg>
        <pc:picChg chg="add mod">
          <ac:chgData name="Melissa Gonzales" userId="d0c6a75b-9311-4fdd-9038-d2876885a2a4" providerId="ADAL" clId="{5B7101E2-7F92-4483-A40E-86EA0F14D906}" dt="2024-03-22T16:59:25.282" v="398" actId="1076"/>
          <ac:picMkLst>
            <pc:docMk/>
            <pc:sldMk cId="1265260921" sldId="2969"/>
            <ac:picMk id="6" creationId="{1209B94C-AF23-8AD4-14BB-25182EB68E4B}"/>
          </ac:picMkLst>
        </pc:picChg>
      </pc:sldChg>
      <pc:sldChg chg="add del mod modShow">
        <pc:chgData name="Melissa Gonzales" userId="d0c6a75b-9311-4fdd-9038-d2876885a2a4" providerId="ADAL" clId="{5B7101E2-7F92-4483-A40E-86EA0F14D906}" dt="2024-03-22T19:22:26.205" v="1054" actId="47"/>
        <pc:sldMkLst>
          <pc:docMk/>
          <pc:sldMk cId="1748464152" sldId="2970"/>
        </pc:sldMkLst>
      </pc:sldChg>
      <pc:sldChg chg="addSp delSp modSp new del mod modClrScheme modShow chgLayout">
        <pc:chgData name="Melissa Gonzales" userId="d0c6a75b-9311-4fdd-9038-d2876885a2a4" providerId="ADAL" clId="{5B7101E2-7F92-4483-A40E-86EA0F14D906}" dt="2024-03-22T19:22:28.228" v="1056" actId="47"/>
        <pc:sldMkLst>
          <pc:docMk/>
          <pc:sldMk cId="3954336312" sldId="2971"/>
        </pc:sldMkLst>
        <pc:spChg chg="del">
          <ac:chgData name="Melissa Gonzales" userId="d0c6a75b-9311-4fdd-9038-d2876885a2a4" providerId="ADAL" clId="{5B7101E2-7F92-4483-A40E-86EA0F14D906}" dt="2024-03-22T18:49:18.842" v="479" actId="478"/>
          <ac:spMkLst>
            <pc:docMk/>
            <pc:sldMk cId="3954336312" sldId="2971"/>
            <ac:spMk id="2" creationId="{444C4093-FB76-363C-6E0D-F6CEC3186128}"/>
          </ac:spMkLst>
        </pc:spChg>
        <pc:spChg chg="del">
          <ac:chgData name="Melissa Gonzales" userId="d0c6a75b-9311-4fdd-9038-d2876885a2a4" providerId="ADAL" clId="{5B7101E2-7F92-4483-A40E-86EA0F14D906}" dt="2024-03-22T18:49:32.787" v="484" actId="478"/>
          <ac:spMkLst>
            <pc:docMk/>
            <pc:sldMk cId="3954336312" sldId="2971"/>
            <ac:spMk id="3" creationId="{1EDB03E2-F3C0-1736-3ACF-88E1BA14F343}"/>
          </ac:spMkLst>
        </pc:spChg>
        <pc:spChg chg="mod ord">
          <ac:chgData name="Melissa Gonzales" userId="d0c6a75b-9311-4fdd-9038-d2876885a2a4" providerId="ADAL" clId="{5B7101E2-7F92-4483-A40E-86EA0F14D906}" dt="2024-03-22T18:53:08.518" v="583" actId="700"/>
          <ac:spMkLst>
            <pc:docMk/>
            <pc:sldMk cId="3954336312" sldId="2971"/>
            <ac:spMk id="4" creationId="{E4ED9A6C-1129-8909-8867-342FB8636607}"/>
          </ac:spMkLst>
        </pc:spChg>
        <pc:spChg chg="add mod">
          <ac:chgData name="Melissa Gonzales" userId="d0c6a75b-9311-4fdd-9038-d2876885a2a4" providerId="ADAL" clId="{5B7101E2-7F92-4483-A40E-86EA0F14D906}" dt="2024-03-22T18:52:49.844" v="581" actId="1076"/>
          <ac:spMkLst>
            <pc:docMk/>
            <pc:sldMk cId="3954336312" sldId="2971"/>
            <ac:spMk id="5" creationId="{3EE7230F-D80A-AAEA-CF3D-B73C2B193E98}"/>
          </ac:spMkLst>
        </pc:spChg>
        <pc:spChg chg="add mod">
          <ac:chgData name="Melissa Gonzales" userId="d0c6a75b-9311-4fdd-9038-d2876885a2a4" providerId="ADAL" clId="{5B7101E2-7F92-4483-A40E-86EA0F14D906}" dt="2024-03-22T18:55:26.327" v="644" actId="1076"/>
          <ac:spMkLst>
            <pc:docMk/>
            <pc:sldMk cId="3954336312" sldId="2971"/>
            <ac:spMk id="6" creationId="{DC330C19-AA35-F41D-F961-10E62953FBBE}"/>
          </ac:spMkLst>
        </pc:spChg>
        <pc:spChg chg="add mod">
          <ac:chgData name="Melissa Gonzales" userId="d0c6a75b-9311-4fdd-9038-d2876885a2a4" providerId="ADAL" clId="{5B7101E2-7F92-4483-A40E-86EA0F14D906}" dt="2024-03-22T18:55:26.327" v="644" actId="1076"/>
          <ac:spMkLst>
            <pc:docMk/>
            <pc:sldMk cId="3954336312" sldId="2971"/>
            <ac:spMk id="7" creationId="{09EE82D6-3E74-D642-D5BB-3E0582B8F243}"/>
          </ac:spMkLst>
        </pc:spChg>
        <pc:spChg chg="add mod">
          <ac:chgData name="Melissa Gonzales" userId="d0c6a75b-9311-4fdd-9038-d2876885a2a4" providerId="ADAL" clId="{5B7101E2-7F92-4483-A40E-86EA0F14D906}" dt="2024-03-22T18:55:26.327" v="644" actId="1076"/>
          <ac:spMkLst>
            <pc:docMk/>
            <pc:sldMk cId="3954336312" sldId="2971"/>
            <ac:spMk id="8" creationId="{EB39B729-BFE9-C19E-7048-1A432FCBE9AC}"/>
          </ac:spMkLst>
        </pc:spChg>
        <pc:spChg chg="add mod">
          <ac:chgData name="Melissa Gonzales" userId="d0c6a75b-9311-4fdd-9038-d2876885a2a4" providerId="ADAL" clId="{5B7101E2-7F92-4483-A40E-86EA0F14D906}" dt="2024-03-22T18:59:52.784" v="761" actId="207"/>
          <ac:spMkLst>
            <pc:docMk/>
            <pc:sldMk cId="3954336312" sldId="2971"/>
            <ac:spMk id="9" creationId="{2B700D9D-73BE-AC69-8271-0F974F65D249}"/>
          </ac:spMkLst>
        </pc:spChg>
        <pc:spChg chg="add mod">
          <ac:chgData name="Melissa Gonzales" userId="d0c6a75b-9311-4fdd-9038-d2876885a2a4" providerId="ADAL" clId="{5B7101E2-7F92-4483-A40E-86EA0F14D906}" dt="2024-03-22T18:59:41.356" v="759" actId="1076"/>
          <ac:spMkLst>
            <pc:docMk/>
            <pc:sldMk cId="3954336312" sldId="2971"/>
            <ac:spMk id="10" creationId="{2A32BB80-FD16-70A7-2117-7703D8BBD993}"/>
          </ac:spMkLst>
        </pc:spChg>
        <pc:spChg chg="add mod">
          <ac:chgData name="Melissa Gonzales" userId="d0c6a75b-9311-4fdd-9038-d2876885a2a4" providerId="ADAL" clId="{5B7101E2-7F92-4483-A40E-86EA0F14D906}" dt="2024-03-22T18:59:26.977" v="758" actId="207"/>
          <ac:spMkLst>
            <pc:docMk/>
            <pc:sldMk cId="3954336312" sldId="2971"/>
            <ac:spMk id="11" creationId="{C113C585-8BFC-BCCE-FA8B-BCD41A8BE52E}"/>
          </ac:spMkLst>
        </pc:spChg>
        <pc:spChg chg="add mod">
          <ac:chgData name="Melissa Gonzales" userId="d0c6a75b-9311-4fdd-9038-d2876885a2a4" providerId="ADAL" clId="{5B7101E2-7F92-4483-A40E-86EA0F14D906}" dt="2024-03-22T18:54:13.217" v="622" actId="1076"/>
          <ac:spMkLst>
            <pc:docMk/>
            <pc:sldMk cId="3954336312" sldId="2971"/>
            <ac:spMk id="12" creationId="{24E0FD41-47BC-57FA-AAD3-364DF96573B9}"/>
          </ac:spMkLst>
        </pc:spChg>
        <pc:spChg chg="add mod">
          <ac:chgData name="Melissa Gonzales" userId="d0c6a75b-9311-4fdd-9038-d2876885a2a4" providerId="ADAL" clId="{5B7101E2-7F92-4483-A40E-86EA0F14D906}" dt="2024-03-22T18:58:59.185" v="754" actId="207"/>
          <ac:spMkLst>
            <pc:docMk/>
            <pc:sldMk cId="3954336312" sldId="2971"/>
            <ac:spMk id="13" creationId="{DA040750-9738-66B1-E12E-EBC9B26B12B0}"/>
          </ac:spMkLst>
        </pc:spChg>
        <pc:spChg chg="add mod">
          <ac:chgData name="Melissa Gonzales" userId="d0c6a75b-9311-4fdd-9038-d2876885a2a4" providerId="ADAL" clId="{5B7101E2-7F92-4483-A40E-86EA0F14D906}" dt="2024-03-22T18:53:29.997" v="612" actId="1036"/>
          <ac:spMkLst>
            <pc:docMk/>
            <pc:sldMk cId="3954336312" sldId="2971"/>
            <ac:spMk id="14" creationId="{609EC509-A750-B06E-ECD2-7EDF74FDE5C2}"/>
          </ac:spMkLst>
        </pc:spChg>
        <pc:spChg chg="add mod">
          <ac:chgData name="Melissa Gonzales" userId="d0c6a75b-9311-4fdd-9038-d2876885a2a4" providerId="ADAL" clId="{5B7101E2-7F92-4483-A40E-86EA0F14D906}" dt="2024-03-22T18:56:40.597" v="650" actId="1076"/>
          <ac:spMkLst>
            <pc:docMk/>
            <pc:sldMk cId="3954336312" sldId="2971"/>
            <ac:spMk id="15" creationId="{05433D33-1DFE-5A71-A0CB-CD4B9FC597F1}"/>
          </ac:spMkLst>
        </pc:spChg>
        <pc:spChg chg="add del mod ord">
          <ac:chgData name="Melissa Gonzales" userId="d0c6a75b-9311-4fdd-9038-d2876885a2a4" providerId="ADAL" clId="{5B7101E2-7F92-4483-A40E-86EA0F14D906}" dt="2024-03-22T18:53:08.518" v="583" actId="700"/>
          <ac:spMkLst>
            <pc:docMk/>
            <pc:sldMk cId="3954336312" sldId="2971"/>
            <ac:spMk id="16" creationId="{9FA84BF6-072A-7704-78AD-321787134D95}"/>
          </ac:spMkLst>
        </pc:spChg>
        <pc:spChg chg="add del mod ord">
          <ac:chgData name="Melissa Gonzales" userId="d0c6a75b-9311-4fdd-9038-d2876885a2a4" providerId="ADAL" clId="{5B7101E2-7F92-4483-A40E-86EA0F14D906}" dt="2024-03-22T18:53:08.518" v="583" actId="700"/>
          <ac:spMkLst>
            <pc:docMk/>
            <pc:sldMk cId="3954336312" sldId="2971"/>
            <ac:spMk id="17" creationId="{7451DAF2-CCCB-D097-B502-5826FE786364}"/>
          </ac:spMkLst>
        </pc:spChg>
        <pc:spChg chg="add del mod ord">
          <ac:chgData name="Melissa Gonzales" userId="d0c6a75b-9311-4fdd-9038-d2876885a2a4" providerId="ADAL" clId="{5B7101E2-7F92-4483-A40E-86EA0F14D906}" dt="2024-03-22T18:53:08.518" v="583" actId="700"/>
          <ac:spMkLst>
            <pc:docMk/>
            <pc:sldMk cId="3954336312" sldId="2971"/>
            <ac:spMk id="18" creationId="{EB0A0FA6-EAC8-0CE2-E519-17A9D7630091}"/>
          </ac:spMkLst>
        </pc:spChg>
        <pc:spChg chg="add del mod ord">
          <ac:chgData name="Melissa Gonzales" userId="d0c6a75b-9311-4fdd-9038-d2876885a2a4" providerId="ADAL" clId="{5B7101E2-7F92-4483-A40E-86EA0F14D906}" dt="2024-03-22T18:53:08.518" v="583" actId="700"/>
          <ac:spMkLst>
            <pc:docMk/>
            <pc:sldMk cId="3954336312" sldId="2971"/>
            <ac:spMk id="19" creationId="{6480E234-2459-5CAD-4533-2CBA143416B8}"/>
          </ac:spMkLst>
        </pc:spChg>
        <pc:spChg chg="add del mod ord">
          <ac:chgData name="Melissa Gonzales" userId="d0c6a75b-9311-4fdd-9038-d2876885a2a4" providerId="ADAL" clId="{5B7101E2-7F92-4483-A40E-86EA0F14D906}" dt="2024-03-22T18:53:08.518" v="583" actId="700"/>
          <ac:spMkLst>
            <pc:docMk/>
            <pc:sldMk cId="3954336312" sldId="2971"/>
            <ac:spMk id="20" creationId="{D89E9E0E-EE6C-261F-0033-CABC79A03109}"/>
          </ac:spMkLst>
        </pc:spChg>
        <pc:spChg chg="add del mod ord">
          <ac:chgData name="Melissa Gonzales" userId="d0c6a75b-9311-4fdd-9038-d2876885a2a4" providerId="ADAL" clId="{5B7101E2-7F92-4483-A40E-86EA0F14D906}" dt="2024-03-22T18:53:08.518" v="583" actId="700"/>
          <ac:spMkLst>
            <pc:docMk/>
            <pc:sldMk cId="3954336312" sldId="2971"/>
            <ac:spMk id="21" creationId="{1E8CD05D-D9D3-44ED-746F-C1FE9F722518}"/>
          </ac:spMkLst>
        </pc:spChg>
        <pc:spChg chg="add del mod ord">
          <ac:chgData name="Melissa Gonzales" userId="d0c6a75b-9311-4fdd-9038-d2876885a2a4" providerId="ADAL" clId="{5B7101E2-7F92-4483-A40E-86EA0F14D906}" dt="2024-03-22T18:53:08.518" v="583" actId="700"/>
          <ac:spMkLst>
            <pc:docMk/>
            <pc:sldMk cId="3954336312" sldId="2971"/>
            <ac:spMk id="22" creationId="{56826104-0D0D-0D45-2FED-5083FBE6FD0F}"/>
          </ac:spMkLst>
        </pc:spChg>
        <pc:spChg chg="add del mod ord">
          <ac:chgData name="Melissa Gonzales" userId="d0c6a75b-9311-4fdd-9038-d2876885a2a4" providerId="ADAL" clId="{5B7101E2-7F92-4483-A40E-86EA0F14D906}" dt="2024-03-22T18:53:08.518" v="583" actId="700"/>
          <ac:spMkLst>
            <pc:docMk/>
            <pc:sldMk cId="3954336312" sldId="2971"/>
            <ac:spMk id="23" creationId="{7D5C5BB6-2E44-DCE7-78F8-BDEDBDFC03DA}"/>
          </ac:spMkLst>
        </pc:spChg>
        <pc:spChg chg="add del mod ord">
          <ac:chgData name="Melissa Gonzales" userId="d0c6a75b-9311-4fdd-9038-d2876885a2a4" providerId="ADAL" clId="{5B7101E2-7F92-4483-A40E-86EA0F14D906}" dt="2024-03-22T18:53:08.518" v="583" actId="700"/>
          <ac:spMkLst>
            <pc:docMk/>
            <pc:sldMk cId="3954336312" sldId="2971"/>
            <ac:spMk id="24" creationId="{6E0D0AC4-0B45-E080-4CB4-DEAF7AFBA0E9}"/>
          </ac:spMkLst>
        </pc:spChg>
        <pc:spChg chg="add del mod ord">
          <ac:chgData name="Melissa Gonzales" userId="d0c6a75b-9311-4fdd-9038-d2876885a2a4" providerId="ADAL" clId="{5B7101E2-7F92-4483-A40E-86EA0F14D906}" dt="2024-03-22T18:53:08.518" v="583" actId="700"/>
          <ac:spMkLst>
            <pc:docMk/>
            <pc:sldMk cId="3954336312" sldId="2971"/>
            <ac:spMk id="25" creationId="{84F18270-9340-C914-A405-160AAAE884F3}"/>
          </ac:spMkLst>
        </pc:spChg>
        <pc:spChg chg="add mod">
          <ac:chgData name="Melissa Gonzales" userId="d0c6a75b-9311-4fdd-9038-d2876885a2a4" providerId="ADAL" clId="{5B7101E2-7F92-4483-A40E-86EA0F14D906}" dt="2024-03-22T19:02:35.601" v="815" actId="1076"/>
          <ac:spMkLst>
            <pc:docMk/>
            <pc:sldMk cId="3954336312" sldId="2971"/>
            <ac:spMk id="27" creationId="{D77C1EAF-1E4B-412B-2712-3E68B1935811}"/>
          </ac:spMkLst>
        </pc:spChg>
        <pc:spChg chg="add mod">
          <ac:chgData name="Melissa Gonzales" userId="d0c6a75b-9311-4fdd-9038-d2876885a2a4" providerId="ADAL" clId="{5B7101E2-7F92-4483-A40E-86EA0F14D906}" dt="2024-03-22T18:59:18.439" v="757" actId="207"/>
          <ac:spMkLst>
            <pc:docMk/>
            <pc:sldMk cId="3954336312" sldId="2971"/>
            <ac:spMk id="31" creationId="{2BF58DAF-CC52-C57A-0D29-EE0FFB666724}"/>
          </ac:spMkLst>
        </pc:spChg>
        <pc:spChg chg="add mod">
          <ac:chgData name="Melissa Gonzales" userId="d0c6a75b-9311-4fdd-9038-d2876885a2a4" providerId="ADAL" clId="{5B7101E2-7F92-4483-A40E-86EA0F14D906}" dt="2024-03-22T18:57:51.830" v="717" actId="20577"/>
          <ac:spMkLst>
            <pc:docMk/>
            <pc:sldMk cId="3954336312" sldId="2971"/>
            <ac:spMk id="32" creationId="{C18EB82D-3926-3691-4C32-A8F9516832FF}"/>
          </ac:spMkLst>
        </pc:spChg>
        <pc:spChg chg="add mod">
          <ac:chgData name="Melissa Gonzales" userId="d0c6a75b-9311-4fdd-9038-d2876885a2a4" providerId="ADAL" clId="{5B7101E2-7F92-4483-A40E-86EA0F14D906}" dt="2024-03-22T18:59:03.426" v="755" actId="207"/>
          <ac:spMkLst>
            <pc:docMk/>
            <pc:sldMk cId="3954336312" sldId="2971"/>
            <ac:spMk id="33" creationId="{78E01CFE-DB4B-CD4B-3558-82BDBA0FC72D}"/>
          </ac:spMkLst>
        </pc:spChg>
        <pc:spChg chg="add mod">
          <ac:chgData name="Melissa Gonzales" userId="d0c6a75b-9311-4fdd-9038-d2876885a2a4" providerId="ADAL" clId="{5B7101E2-7F92-4483-A40E-86EA0F14D906}" dt="2024-03-22T18:58:28.961" v="749" actId="20577"/>
          <ac:spMkLst>
            <pc:docMk/>
            <pc:sldMk cId="3954336312" sldId="2971"/>
            <ac:spMk id="34" creationId="{0D4ADF7B-8C47-C983-8967-B534A21D0EF5}"/>
          </ac:spMkLst>
        </pc:spChg>
        <pc:cxnChg chg="add mod">
          <ac:chgData name="Melissa Gonzales" userId="d0c6a75b-9311-4fdd-9038-d2876885a2a4" providerId="ADAL" clId="{5B7101E2-7F92-4483-A40E-86EA0F14D906}" dt="2024-03-22T18:56:11.822" v="646" actId="208"/>
          <ac:cxnSpMkLst>
            <pc:docMk/>
            <pc:sldMk cId="3954336312" sldId="2971"/>
            <ac:cxnSpMk id="29" creationId="{EF3E65F9-6C96-0ED1-3430-359ACE045F68}"/>
          </ac:cxnSpMkLst>
        </pc:cxnChg>
        <pc:cxnChg chg="add mod">
          <ac:chgData name="Melissa Gonzales" userId="d0c6a75b-9311-4fdd-9038-d2876885a2a4" providerId="ADAL" clId="{5B7101E2-7F92-4483-A40E-86EA0F14D906}" dt="2024-03-22T18:56:26.253" v="648" actId="1076"/>
          <ac:cxnSpMkLst>
            <pc:docMk/>
            <pc:sldMk cId="3954336312" sldId="2971"/>
            <ac:cxnSpMk id="30" creationId="{F75B8F6E-8E63-0C07-F14D-693E72915629}"/>
          </ac:cxnSpMkLst>
        </pc:cxnChg>
      </pc:sldChg>
      <pc:sldMasterChg chg="delSldLayout">
        <pc:chgData name="Melissa Gonzales" userId="d0c6a75b-9311-4fdd-9038-d2876885a2a4" providerId="ADAL" clId="{5B7101E2-7F92-4483-A40E-86EA0F14D906}" dt="2024-03-22T16:41:48.654" v="341" actId="2696"/>
        <pc:sldMasterMkLst>
          <pc:docMk/>
          <pc:sldMasterMk cId="1930301320" sldId="2147483648"/>
        </pc:sldMasterMkLst>
        <pc:sldLayoutChg chg="del">
          <pc:chgData name="Melissa Gonzales" userId="d0c6a75b-9311-4fdd-9038-d2876885a2a4" providerId="ADAL" clId="{5B7101E2-7F92-4483-A40E-86EA0F14D906}" dt="2024-03-22T16:41:48.654" v="341" actId="2696"/>
          <pc:sldLayoutMkLst>
            <pc:docMk/>
            <pc:sldMasterMk cId="1930301320" sldId="2147483648"/>
            <pc:sldLayoutMk cId="17731449" sldId="2147483657"/>
          </pc:sldLayoutMkLst>
        </pc:sldLayoutChg>
        <pc:sldLayoutChg chg="del">
          <pc:chgData name="Melissa Gonzales" userId="d0c6a75b-9311-4fdd-9038-d2876885a2a4" providerId="ADAL" clId="{5B7101E2-7F92-4483-A40E-86EA0F14D906}" dt="2024-03-22T16:31:15.679" v="252" actId="2696"/>
          <pc:sldLayoutMkLst>
            <pc:docMk/>
            <pc:sldMasterMk cId="1930301320" sldId="2147483648"/>
            <pc:sldLayoutMk cId="3492392508" sldId="2147483658"/>
          </pc:sldLayoutMkLst>
        </pc:sldLayoutChg>
        <pc:sldLayoutChg chg="del">
          <pc:chgData name="Melissa Gonzales" userId="d0c6a75b-9311-4fdd-9038-d2876885a2a4" providerId="ADAL" clId="{5B7101E2-7F92-4483-A40E-86EA0F14D906}" dt="2024-03-22T16:35:41.871" v="303" actId="2696"/>
          <pc:sldLayoutMkLst>
            <pc:docMk/>
            <pc:sldMasterMk cId="1930301320" sldId="2147483648"/>
            <pc:sldLayoutMk cId="3703423078" sldId="2147483659"/>
          </pc:sldLayoutMkLst>
        </pc:sldLayoutChg>
      </pc:sldMasterChg>
      <pc:sldMasterChg chg="del delSldLayout">
        <pc:chgData name="Melissa Gonzales" userId="d0c6a75b-9311-4fdd-9038-d2876885a2a4" providerId="ADAL" clId="{5B7101E2-7F92-4483-A40E-86EA0F14D906}" dt="2024-03-22T16:31:11.194" v="251" actId="2696"/>
        <pc:sldMasterMkLst>
          <pc:docMk/>
          <pc:sldMasterMk cId="324706905" sldId="2147483660"/>
        </pc:sldMasterMkLst>
        <pc:sldLayoutChg chg="del">
          <pc:chgData name="Melissa Gonzales" userId="d0c6a75b-9311-4fdd-9038-d2876885a2a4" providerId="ADAL" clId="{5B7101E2-7F92-4483-A40E-86EA0F14D906}" dt="2024-03-22T16:31:11.194" v="251" actId="2696"/>
          <pc:sldLayoutMkLst>
            <pc:docMk/>
            <pc:sldMasterMk cId="324706905" sldId="2147483660"/>
            <pc:sldLayoutMk cId="4176547826" sldId="2147483661"/>
          </pc:sldLayoutMkLst>
        </pc:sldLayoutChg>
        <pc:sldLayoutChg chg="del">
          <pc:chgData name="Melissa Gonzales" userId="d0c6a75b-9311-4fdd-9038-d2876885a2a4" providerId="ADAL" clId="{5B7101E2-7F92-4483-A40E-86EA0F14D906}" dt="2024-03-22T16:31:11.194" v="251" actId="2696"/>
          <pc:sldLayoutMkLst>
            <pc:docMk/>
            <pc:sldMasterMk cId="324706905" sldId="2147483660"/>
            <pc:sldLayoutMk cId="2255624650" sldId="2147483662"/>
          </pc:sldLayoutMkLst>
        </pc:sldLayoutChg>
        <pc:sldLayoutChg chg="del">
          <pc:chgData name="Melissa Gonzales" userId="d0c6a75b-9311-4fdd-9038-d2876885a2a4" providerId="ADAL" clId="{5B7101E2-7F92-4483-A40E-86EA0F14D906}" dt="2024-03-22T16:31:11.194" v="251" actId="2696"/>
          <pc:sldLayoutMkLst>
            <pc:docMk/>
            <pc:sldMasterMk cId="324706905" sldId="2147483660"/>
            <pc:sldLayoutMk cId="1522434019" sldId="2147483663"/>
          </pc:sldLayoutMkLst>
        </pc:sldLayoutChg>
        <pc:sldLayoutChg chg="del">
          <pc:chgData name="Melissa Gonzales" userId="d0c6a75b-9311-4fdd-9038-d2876885a2a4" providerId="ADAL" clId="{5B7101E2-7F92-4483-A40E-86EA0F14D906}" dt="2024-03-22T16:31:11.194" v="251" actId="2696"/>
          <pc:sldLayoutMkLst>
            <pc:docMk/>
            <pc:sldMasterMk cId="324706905" sldId="2147483660"/>
            <pc:sldLayoutMk cId="2781781000" sldId="2147483664"/>
          </pc:sldLayoutMkLst>
        </pc:sldLayoutChg>
        <pc:sldLayoutChg chg="del">
          <pc:chgData name="Melissa Gonzales" userId="d0c6a75b-9311-4fdd-9038-d2876885a2a4" providerId="ADAL" clId="{5B7101E2-7F92-4483-A40E-86EA0F14D906}" dt="2024-03-22T16:31:11.194" v="251" actId="2696"/>
          <pc:sldLayoutMkLst>
            <pc:docMk/>
            <pc:sldMasterMk cId="324706905" sldId="2147483660"/>
            <pc:sldLayoutMk cId="3027370109" sldId="2147483665"/>
          </pc:sldLayoutMkLst>
        </pc:sldLayoutChg>
        <pc:sldLayoutChg chg="del">
          <pc:chgData name="Melissa Gonzales" userId="d0c6a75b-9311-4fdd-9038-d2876885a2a4" providerId="ADAL" clId="{5B7101E2-7F92-4483-A40E-86EA0F14D906}" dt="2024-03-22T16:31:11.194" v="251" actId="2696"/>
          <pc:sldLayoutMkLst>
            <pc:docMk/>
            <pc:sldMasterMk cId="324706905" sldId="2147483660"/>
            <pc:sldLayoutMk cId="2148055747" sldId="2147483666"/>
          </pc:sldLayoutMkLst>
        </pc:sldLayoutChg>
        <pc:sldLayoutChg chg="del">
          <pc:chgData name="Melissa Gonzales" userId="d0c6a75b-9311-4fdd-9038-d2876885a2a4" providerId="ADAL" clId="{5B7101E2-7F92-4483-A40E-86EA0F14D906}" dt="2024-03-22T16:31:11.194" v="251" actId="2696"/>
          <pc:sldLayoutMkLst>
            <pc:docMk/>
            <pc:sldMasterMk cId="324706905" sldId="2147483660"/>
            <pc:sldLayoutMk cId="2477556678" sldId="2147483667"/>
          </pc:sldLayoutMkLst>
        </pc:sldLayoutChg>
        <pc:sldLayoutChg chg="del">
          <pc:chgData name="Melissa Gonzales" userId="d0c6a75b-9311-4fdd-9038-d2876885a2a4" providerId="ADAL" clId="{5B7101E2-7F92-4483-A40E-86EA0F14D906}" dt="2024-03-22T16:31:11.194" v="251" actId="2696"/>
          <pc:sldLayoutMkLst>
            <pc:docMk/>
            <pc:sldMasterMk cId="324706905" sldId="2147483660"/>
            <pc:sldLayoutMk cId="3799233191" sldId="2147483668"/>
          </pc:sldLayoutMkLst>
        </pc:sldLayoutChg>
        <pc:sldLayoutChg chg="del">
          <pc:chgData name="Melissa Gonzales" userId="d0c6a75b-9311-4fdd-9038-d2876885a2a4" providerId="ADAL" clId="{5B7101E2-7F92-4483-A40E-86EA0F14D906}" dt="2024-03-22T16:31:11.194" v="251" actId="2696"/>
          <pc:sldLayoutMkLst>
            <pc:docMk/>
            <pc:sldMasterMk cId="324706905" sldId="2147483660"/>
            <pc:sldLayoutMk cId="1015603631" sldId="2147483669"/>
          </pc:sldLayoutMkLst>
        </pc:sldLayoutChg>
        <pc:sldLayoutChg chg="del">
          <pc:chgData name="Melissa Gonzales" userId="d0c6a75b-9311-4fdd-9038-d2876885a2a4" providerId="ADAL" clId="{5B7101E2-7F92-4483-A40E-86EA0F14D906}" dt="2024-03-22T16:31:11.194" v="251" actId="2696"/>
          <pc:sldLayoutMkLst>
            <pc:docMk/>
            <pc:sldMasterMk cId="324706905" sldId="2147483660"/>
            <pc:sldLayoutMk cId="3945984936" sldId="2147483670"/>
          </pc:sldLayoutMkLst>
        </pc:sldLayoutChg>
        <pc:sldLayoutChg chg="del">
          <pc:chgData name="Melissa Gonzales" userId="d0c6a75b-9311-4fdd-9038-d2876885a2a4" providerId="ADAL" clId="{5B7101E2-7F92-4483-A40E-86EA0F14D906}" dt="2024-03-22T16:31:11.194" v="251" actId="2696"/>
          <pc:sldLayoutMkLst>
            <pc:docMk/>
            <pc:sldMasterMk cId="324706905" sldId="2147483660"/>
            <pc:sldLayoutMk cId="1123096878" sldId="2147483671"/>
          </pc:sldLayoutMkLst>
        </pc:sldLayoutChg>
        <pc:sldLayoutChg chg="del">
          <pc:chgData name="Melissa Gonzales" userId="d0c6a75b-9311-4fdd-9038-d2876885a2a4" providerId="ADAL" clId="{5B7101E2-7F92-4483-A40E-86EA0F14D906}" dt="2024-03-22T16:31:11.194" v="251" actId="2696"/>
          <pc:sldLayoutMkLst>
            <pc:docMk/>
            <pc:sldMasterMk cId="324706905" sldId="2147483660"/>
            <pc:sldLayoutMk cId="2998932683" sldId="2147483672"/>
          </pc:sldLayoutMkLst>
        </pc:sldLayoutChg>
        <pc:sldLayoutChg chg="del">
          <pc:chgData name="Melissa Gonzales" userId="d0c6a75b-9311-4fdd-9038-d2876885a2a4" providerId="ADAL" clId="{5B7101E2-7F92-4483-A40E-86EA0F14D906}" dt="2024-03-22T16:31:11.194" v="251" actId="2696"/>
          <pc:sldLayoutMkLst>
            <pc:docMk/>
            <pc:sldMasterMk cId="324706905" sldId="2147483660"/>
            <pc:sldLayoutMk cId="1094284247" sldId="2147483673"/>
          </pc:sldLayoutMkLst>
        </pc:sldLayoutChg>
        <pc:sldLayoutChg chg="del">
          <pc:chgData name="Melissa Gonzales" userId="d0c6a75b-9311-4fdd-9038-d2876885a2a4" providerId="ADAL" clId="{5B7101E2-7F92-4483-A40E-86EA0F14D906}" dt="2024-03-22T16:31:11.194" v="251" actId="2696"/>
          <pc:sldLayoutMkLst>
            <pc:docMk/>
            <pc:sldMasterMk cId="324706905" sldId="2147483660"/>
            <pc:sldLayoutMk cId="534634652" sldId="2147483674"/>
          </pc:sldLayoutMkLst>
        </pc:sldLayoutChg>
        <pc:sldLayoutChg chg="del">
          <pc:chgData name="Melissa Gonzales" userId="d0c6a75b-9311-4fdd-9038-d2876885a2a4" providerId="ADAL" clId="{5B7101E2-7F92-4483-A40E-86EA0F14D906}" dt="2024-03-22T16:31:11.194" v="251" actId="2696"/>
          <pc:sldLayoutMkLst>
            <pc:docMk/>
            <pc:sldMasterMk cId="324706905" sldId="2147483660"/>
            <pc:sldLayoutMk cId="4141231506" sldId="2147483675"/>
          </pc:sldLayoutMkLst>
        </pc:sldLayoutChg>
        <pc:sldLayoutChg chg="del">
          <pc:chgData name="Melissa Gonzales" userId="d0c6a75b-9311-4fdd-9038-d2876885a2a4" providerId="ADAL" clId="{5B7101E2-7F92-4483-A40E-86EA0F14D906}" dt="2024-03-22T16:31:11.194" v="251" actId="2696"/>
          <pc:sldLayoutMkLst>
            <pc:docMk/>
            <pc:sldMasterMk cId="324706905" sldId="2147483660"/>
            <pc:sldLayoutMk cId="3451924630" sldId="2147483676"/>
          </pc:sldLayoutMkLst>
        </pc:sldLayoutChg>
        <pc:sldLayoutChg chg="del">
          <pc:chgData name="Melissa Gonzales" userId="d0c6a75b-9311-4fdd-9038-d2876885a2a4" providerId="ADAL" clId="{5B7101E2-7F92-4483-A40E-86EA0F14D906}" dt="2024-03-22T16:31:11.194" v="251" actId="2696"/>
          <pc:sldLayoutMkLst>
            <pc:docMk/>
            <pc:sldMasterMk cId="324706905" sldId="2147483660"/>
            <pc:sldLayoutMk cId="1110573314" sldId="2147483677"/>
          </pc:sldLayoutMkLst>
        </pc:sldLayoutChg>
        <pc:sldLayoutChg chg="del">
          <pc:chgData name="Melissa Gonzales" userId="d0c6a75b-9311-4fdd-9038-d2876885a2a4" providerId="ADAL" clId="{5B7101E2-7F92-4483-A40E-86EA0F14D906}" dt="2024-03-22T16:31:11.194" v="251" actId="2696"/>
          <pc:sldLayoutMkLst>
            <pc:docMk/>
            <pc:sldMasterMk cId="324706905" sldId="2147483660"/>
            <pc:sldLayoutMk cId="3401411922" sldId="2147483678"/>
          </pc:sldLayoutMkLst>
        </pc:sldLayoutChg>
        <pc:sldLayoutChg chg="del">
          <pc:chgData name="Melissa Gonzales" userId="d0c6a75b-9311-4fdd-9038-d2876885a2a4" providerId="ADAL" clId="{5B7101E2-7F92-4483-A40E-86EA0F14D906}" dt="2024-03-22T16:31:11.194" v="251" actId="2696"/>
          <pc:sldLayoutMkLst>
            <pc:docMk/>
            <pc:sldMasterMk cId="324706905" sldId="2147483660"/>
            <pc:sldLayoutMk cId="3464698723" sldId="2147483679"/>
          </pc:sldLayoutMkLst>
        </pc:sldLayoutChg>
        <pc:sldLayoutChg chg="del">
          <pc:chgData name="Melissa Gonzales" userId="d0c6a75b-9311-4fdd-9038-d2876885a2a4" providerId="ADAL" clId="{5B7101E2-7F92-4483-A40E-86EA0F14D906}" dt="2024-03-22T16:31:11.194" v="251" actId="2696"/>
          <pc:sldLayoutMkLst>
            <pc:docMk/>
            <pc:sldMasterMk cId="324706905" sldId="2147483660"/>
            <pc:sldLayoutMk cId="3032138231" sldId="2147483680"/>
          </pc:sldLayoutMkLst>
        </pc:sldLayoutChg>
        <pc:sldLayoutChg chg="del">
          <pc:chgData name="Melissa Gonzales" userId="d0c6a75b-9311-4fdd-9038-d2876885a2a4" providerId="ADAL" clId="{5B7101E2-7F92-4483-A40E-86EA0F14D906}" dt="2024-03-22T16:31:11.194" v="251" actId="2696"/>
          <pc:sldLayoutMkLst>
            <pc:docMk/>
            <pc:sldMasterMk cId="324706905" sldId="2147483660"/>
            <pc:sldLayoutMk cId="2670003275" sldId="2147483681"/>
          </pc:sldLayoutMkLst>
        </pc:sldLayoutChg>
        <pc:sldLayoutChg chg="del">
          <pc:chgData name="Melissa Gonzales" userId="d0c6a75b-9311-4fdd-9038-d2876885a2a4" providerId="ADAL" clId="{5B7101E2-7F92-4483-A40E-86EA0F14D906}" dt="2024-03-22T16:31:11.194" v="251" actId="2696"/>
          <pc:sldLayoutMkLst>
            <pc:docMk/>
            <pc:sldMasterMk cId="324706905" sldId="2147483660"/>
            <pc:sldLayoutMk cId="748140654" sldId="2147483682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633568283534763E-2"/>
          <c:y val="5.1742817627316369E-2"/>
          <c:w val="0.87835130188986932"/>
          <c:h val="0.85165600712711931"/>
        </c:manualLayout>
      </c:layout>
      <c:barChart>
        <c:barDir val="col"/>
        <c:grouping val="clustered"/>
        <c:varyColors val="0"/>
        <c:ser>
          <c:idx val="3"/>
          <c:order val="0"/>
          <c:tx>
            <c:strRef>
              <c:f>Sheet1!$E$1</c:f>
              <c:strCache>
                <c:ptCount val="1"/>
                <c:pt idx="0">
                  <c:v>Overall per Region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60000"/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lumMod val="60000"/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6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UTSW</c:v>
                </c:pt>
                <c:pt idx="1">
                  <c:v>UTHSCT</c:v>
                </c:pt>
                <c:pt idx="2">
                  <c:v>DELL</c:v>
                </c:pt>
                <c:pt idx="3">
                  <c:v>TTUHSC</c:v>
                </c:pt>
                <c:pt idx="4">
                  <c:v>UTHSCSA</c:v>
                </c:pt>
                <c:pt idx="5">
                  <c:v>TAMU</c:v>
                </c:pt>
                <c:pt idx="6">
                  <c:v>UTHSCH</c:v>
                </c:pt>
                <c:pt idx="7">
                  <c:v>UTMB</c:v>
                </c:pt>
              </c:strCache>
            </c:strRef>
          </c:cat>
          <c:val>
            <c:numRef>
              <c:f>Sheet1!$E$2:$E$9</c:f>
              <c:numCache>
                <c:formatCode>General</c:formatCode>
                <c:ptCount val="8"/>
                <c:pt idx="0">
                  <c:v>7627</c:v>
                </c:pt>
                <c:pt idx="1">
                  <c:v>2237</c:v>
                </c:pt>
                <c:pt idx="2">
                  <c:v>3816</c:v>
                </c:pt>
                <c:pt idx="3">
                  <c:v>3438</c:v>
                </c:pt>
                <c:pt idx="4">
                  <c:v>3589</c:v>
                </c:pt>
                <c:pt idx="5">
                  <c:v>2990</c:v>
                </c:pt>
                <c:pt idx="6">
                  <c:v>5421</c:v>
                </c:pt>
                <c:pt idx="7">
                  <c:v>1248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77D-427B-BC55-539AFD6157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5"/>
        <c:axId val="383603504"/>
        <c:axId val="211454976"/>
      </c:barChart>
      <c:catAx>
        <c:axId val="383603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1454976"/>
        <c:crosses val="autoZero"/>
        <c:auto val="1"/>
        <c:lblAlgn val="ctr"/>
        <c:lblOffset val="100"/>
        <c:noMultiLvlLbl val="0"/>
      </c:catAx>
      <c:valAx>
        <c:axId val="2114549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36035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3"/>
          <c:order val="0"/>
          <c:tx>
            <c:strRef>
              <c:f>Sheet1!$E$1</c:f>
              <c:strCache>
                <c:ptCount val="1"/>
                <c:pt idx="0">
                  <c:v>Overall per Region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60000"/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lumMod val="60000"/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6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UTSW</c:v>
                </c:pt>
                <c:pt idx="1">
                  <c:v>UTHSCT</c:v>
                </c:pt>
                <c:pt idx="2">
                  <c:v>DELL</c:v>
                </c:pt>
                <c:pt idx="3">
                  <c:v>TTUHSC</c:v>
                </c:pt>
                <c:pt idx="4">
                  <c:v>UTHSCSA</c:v>
                </c:pt>
                <c:pt idx="5">
                  <c:v>TAMU</c:v>
                </c:pt>
                <c:pt idx="6">
                  <c:v>UTHSCH</c:v>
                </c:pt>
                <c:pt idx="7">
                  <c:v>UTMB</c:v>
                </c:pt>
              </c:strCache>
            </c:strRef>
          </c:cat>
          <c:val>
            <c:numRef>
              <c:f>Sheet1!$E$2:$E$9</c:f>
              <c:numCache>
                <c:formatCode>General</c:formatCode>
                <c:ptCount val="8"/>
                <c:pt idx="0">
                  <c:v>369</c:v>
                </c:pt>
                <c:pt idx="1">
                  <c:v>126</c:v>
                </c:pt>
                <c:pt idx="2">
                  <c:v>178</c:v>
                </c:pt>
                <c:pt idx="3">
                  <c:v>208</c:v>
                </c:pt>
                <c:pt idx="4">
                  <c:v>197</c:v>
                </c:pt>
                <c:pt idx="5">
                  <c:v>157</c:v>
                </c:pt>
                <c:pt idx="6">
                  <c:v>240</c:v>
                </c:pt>
                <c:pt idx="7">
                  <c:v>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6D1-4130-A976-4F050ABEAB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383603504"/>
        <c:axId val="211454976"/>
      </c:barChart>
      <c:catAx>
        <c:axId val="383603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1454976"/>
        <c:crosses val="autoZero"/>
        <c:auto val="1"/>
        <c:lblAlgn val="ctr"/>
        <c:lblOffset val="100"/>
        <c:noMultiLvlLbl val="0"/>
      </c:catAx>
      <c:valAx>
        <c:axId val="2114549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36035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45F49D-B33F-E046-A1CA-7A3472AE117F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BDF1F8-2AA6-5148-ACAA-D0FE1D9BFB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663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FE47EC5-B8FC-7A48-9309-3B8A9EE9CA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6CFF9ED-FBFA-3B48-B135-18D91F5BB0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52" b="5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2280BB-22D9-8F47-8221-C971BDD62F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858779"/>
            <a:ext cx="10515600" cy="2253235"/>
          </a:xfrm>
          <a:prstGeom prst="rect">
            <a:avLst/>
          </a:prstGeom>
        </p:spPr>
        <p:txBody>
          <a:bodyPr anchor="t"/>
          <a:lstStyle>
            <a:lvl1pPr algn="l">
              <a:defRPr sz="6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 [click to edit]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437C6-DB80-6D44-9554-5C9A55C703E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248539"/>
            <a:ext cx="10515600" cy="18411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FirstName </a:t>
            </a:r>
            <a:r>
              <a:rPr lang="en-US" err="1"/>
              <a:t>LastName</a:t>
            </a:r>
            <a:r>
              <a:rPr lang="en-US"/>
              <a:t>, PhD. [click to edit]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2E89C81-CB6B-C64E-8086-8527C7FDB9A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31850" y="520653"/>
            <a:ext cx="3968826" cy="66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118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5F578A1-7B96-C54F-AEAE-086A85141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400" t="4604" r="1755" b="4604"/>
          <a:stretch/>
        </p:blipFill>
        <p:spPr>
          <a:xfrm>
            <a:off x="-1" y="0"/>
            <a:ext cx="838201" cy="6858000"/>
          </a:xfrm>
          <a:prstGeom prst="rect">
            <a:avLst/>
          </a:prstGeom>
        </p:spPr>
      </p:pic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B09FD7E2-8978-3DC5-3685-7F430B0C9C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011D633-B3CE-E675-DB64-A5E9E058A0E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099" y="450376"/>
            <a:ext cx="3794125" cy="374687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Halyard Display" pitchFamily="2" charset="77"/>
                <a:ea typeface="Halyard Display" pitchFamily="2" charset="77"/>
              </a:defRPr>
            </a:lvl1pPr>
          </a:lstStyle>
          <a:p>
            <a:pPr lvl="0"/>
            <a:r>
              <a:rPr lang="en-US"/>
              <a:t>Click here to edit the title of this section</a:t>
            </a:r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171CA151-60DD-5648-C8F2-73D15A609DF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94866" y="6130268"/>
            <a:ext cx="2853302" cy="480556"/>
          </a:xfrm>
          <a:prstGeom prst="rect">
            <a:avLst/>
          </a:prstGeo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866B1885-A99D-32E1-77B7-F21D6C96285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900281" y="436728"/>
            <a:ext cx="7027862" cy="59231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Halyard Text Book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content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8285DA5D-C4F4-2B6C-C90D-D81F9D58D8C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8FB4A6C-D91C-1440-977D-6F60EB24D408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F91A1F4A-E567-9045-4EE6-1B2A512DADE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099" y="4392118"/>
            <a:ext cx="3794125" cy="131913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Halyard Text Book" pitchFamily="2" charset="77"/>
                <a:ea typeface="Halyard Display" pitchFamily="2" charset="77"/>
              </a:defRPr>
            </a:lvl1pPr>
          </a:lstStyle>
          <a:p>
            <a:pPr lvl="0"/>
            <a:r>
              <a:rPr lang="en-US"/>
              <a:t>Click here to edit the subhead</a:t>
            </a:r>
          </a:p>
        </p:txBody>
      </p:sp>
    </p:spTree>
    <p:extLst>
      <p:ext uri="{BB962C8B-B14F-4D97-AF65-F5344CB8AC3E}">
        <p14:creationId xmlns:p14="http://schemas.microsoft.com/office/powerpoint/2010/main" val="4278704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1A269CA3-AC6B-25C8-7D50-CD5A7A8748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2CF067E-FE1D-8F02-AA0A-8B83FF12FD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5739" y="6196084"/>
            <a:ext cx="2928464" cy="493215"/>
          </a:xfrm>
          <a:prstGeom prst="rect">
            <a:avLst/>
          </a:prstGeom>
        </p:spPr>
      </p:pic>
      <p:sp>
        <p:nvSpPr>
          <p:cNvPr id="15" name="Title 14">
            <a:extLst>
              <a:ext uri="{FF2B5EF4-FFF2-40B4-BE49-F238E27FC236}">
                <a16:creationId xmlns:a16="http://schemas.microsoft.com/office/drawing/2014/main" id="{B2ADA933-6898-0ECD-B3DB-C4B2B402C9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2124" y="439969"/>
            <a:ext cx="11047751" cy="86317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latin typeface="Halyard Display" pitchFamily="2" charset="77"/>
                <a:ea typeface="Halyard Display" pitchFamily="2" charset="77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CB527243-EE3B-D02E-7669-9159B33E7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B4A6C-D91C-1440-977D-6F60EB24D408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Content Placeholder 11">
            <a:extLst>
              <a:ext uri="{FF2B5EF4-FFF2-40B4-BE49-F238E27FC236}">
                <a16:creationId xmlns:a16="http://schemas.microsoft.com/office/drawing/2014/main" id="{3221BDF9-6C21-50B1-16A3-29C0C50AC828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72125" y="1668270"/>
            <a:ext cx="11047751" cy="40878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latin typeface="Halyard Text Book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1316903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1A269CA3-AC6B-25C8-7D50-CD5A7A8748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2CF067E-FE1D-8F02-AA0A-8B83FF12FD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5739" y="6196084"/>
            <a:ext cx="2928464" cy="493215"/>
          </a:xfrm>
          <a:prstGeom prst="rect">
            <a:avLst/>
          </a:prstGeom>
        </p:spPr>
      </p:pic>
      <p:sp>
        <p:nvSpPr>
          <p:cNvPr id="15" name="Title 14">
            <a:extLst>
              <a:ext uri="{FF2B5EF4-FFF2-40B4-BE49-F238E27FC236}">
                <a16:creationId xmlns:a16="http://schemas.microsoft.com/office/drawing/2014/main" id="{B2ADA933-6898-0ECD-B3DB-C4B2B402C9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2124" y="439969"/>
            <a:ext cx="11047751" cy="86317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latin typeface="Halyard Display" pitchFamily="2" charset="77"/>
                <a:ea typeface="Halyard Display" pitchFamily="2" charset="77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CB527243-EE3B-D02E-7669-9159B33E7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B4A6C-D91C-1440-977D-6F60EB24D408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2627AB-225B-6F0B-C76D-EE2705155BF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05466" y="1719454"/>
            <a:ext cx="1280160" cy="12801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4730EA5-D607-8101-D5D9-0AE827544E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1500" y="3780278"/>
            <a:ext cx="3148093" cy="19685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latin typeface="Halyard Text Book" pitchFamily="2" charset="77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This is a bullet with an icon above. This slide can be used for categories, processes, etc.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A7CFEA48-87E9-7C41-7567-6B9A9433819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455919" y="1719454"/>
            <a:ext cx="1280160" cy="12801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5047A001-C44B-D99C-52E8-B0E5BD4C251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285615" y="1719454"/>
            <a:ext cx="1280160" cy="12801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5F57867D-477B-2FD7-A517-456EB4EDBCA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500" y="3092668"/>
            <a:ext cx="3148093" cy="59071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i="0">
                <a:latin typeface="Halyard Text" pitchFamily="2" charset="77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A7688D57-B7D1-8CAB-3153-6D2F9A0C9D3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23568" y="3780278"/>
            <a:ext cx="3148093" cy="19685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latin typeface="Halyard Text Book" pitchFamily="2" charset="77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This is a bullet with an icon above. This slide can be used for categories, processes, etc.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93425364-9D1A-2F29-76A2-CB2E282BC13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23568" y="3092668"/>
            <a:ext cx="3148093" cy="59071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i="0">
                <a:latin typeface="Halyard Text" pitchFamily="2" charset="77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6EB2B880-A199-AA01-5C08-0DAA8A03DFA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51649" y="3780278"/>
            <a:ext cx="3148093" cy="19685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latin typeface="Halyard Text Book" pitchFamily="2" charset="77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This is a bullet with an icon above. This slide can be used for categories, processes, etc.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58CF43C5-0615-22F1-9535-77D38C237AF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51649" y="3092668"/>
            <a:ext cx="3148093" cy="59071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i="0">
                <a:latin typeface="Halyard Text" pitchFamily="2" charset="77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737740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8567666-120B-080B-5DDB-532A94DC55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2700" y="10527"/>
            <a:ext cx="12179300" cy="6847473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1E40672F-68E1-0A7A-C545-3D742E976C2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16075" y="1643231"/>
            <a:ext cx="7370781" cy="357153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en-US" sz="3200" b="0" i="1" kern="1200" smtClean="0">
                <a:solidFill>
                  <a:schemeClr val="bg1"/>
                </a:solidFill>
                <a:effectLst/>
                <a:latin typeface="Halyard Display Light" pitchFamily="2" charset="77"/>
                <a:ea typeface="Halyard Display Light" pitchFamily="2" charset="77"/>
              </a:defRPr>
            </a:lvl1pPr>
          </a:lstStyle>
          <a:p>
            <a:r>
              <a:rPr lang="en-US" sz="2800" b="0" i="1" kern="1200">
                <a:solidFill>
                  <a:schemeClr val="bg1"/>
                </a:solidFill>
                <a:effectLst/>
                <a:latin typeface="Halyard Display Light" pitchFamily="2" charset="77"/>
                <a:ea typeface="Halyard Display Light" pitchFamily="2" charset="77"/>
                <a:cs typeface="+mn-cs"/>
              </a:rPr>
              <a:t>“Click here to edit the text and insert a quote.”</a:t>
            </a:r>
          </a:p>
          <a:p>
            <a:endParaRPr lang="en-US" sz="2800" b="0" i="1" kern="1200">
              <a:solidFill>
                <a:schemeClr val="bg1"/>
              </a:solidFill>
              <a:effectLst/>
              <a:latin typeface="Halyard Display Light" pitchFamily="2" charset="77"/>
              <a:ea typeface="Halyard Display Light" pitchFamily="2" charset="77"/>
              <a:cs typeface="+mn-cs"/>
            </a:endParaRPr>
          </a:p>
          <a:p>
            <a:r>
              <a:rPr lang="en-US" sz="2800" b="0" i="0" kern="1200">
                <a:solidFill>
                  <a:schemeClr val="bg1"/>
                </a:solidFill>
                <a:effectLst/>
                <a:latin typeface="Halyard Display" pitchFamily="2" charset="77"/>
                <a:ea typeface="Halyard Display" pitchFamily="2" charset="77"/>
                <a:cs typeface="+mn-cs"/>
              </a:rPr>
              <a:t>—</a:t>
            </a:r>
            <a:r>
              <a:rPr lang="en-US" sz="2800" b="0" i="1" kern="1200">
                <a:solidFill>
                  <a:schemeClr val="bg1"/>
                </a:solidFill>
                <a:effectLst/>
                <a:latin typeface="Halyard Display" pitchFamily="2" charset="77"/>
                <a:ea typeface="Halyard Display" pitchFamily="2" charset="77"/>
                <a:cs typeface="+mn-cs"/>
              </a:rPr>
              <a:t>TCMHCC</a:t>
            </a:r>
            <a:endParaRPr lang="en-US" sz="2800">
              <a:solidFill>
                <a:schemeClr val="bg1"/>
              </a:solidFill>
              <a:latin typeface="Halyard Display" pitchFamily="2" charset="77"/>
              <a:ea typeface="Halyard Display" pitchFamily="2" charset="77"/>
            </a:endParaRPr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4B5E7A22-1EE1-E821-27D5-52ED74F691B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8FB4A6C-D91C-1440-977D-6F60EB24D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8417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64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A926B85F-1C6A-1FCA-BA9C-E5A975549C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15" name="Title 14">
            <a:extLst>
              <a:ext uri="{FF2B5EF4-FFF2-40B4-BE49-F238E27FC236}">
                <a16:creationId xmlns:a16="http://schemas.microsoft.com/office/drawing/2014/main" id="{B7E7E5FF-2B6A-6393-5D2B-A046E75128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54045" y="439969"/>
            <a:ext cx="10165830" cy="129889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latin typeface="Halyard Display" pitchFamily="2" charset="77"/>
                <a:ea typeface="Halyard Display" pitchFamily="2" charset="77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6" name="Content Placeholder 11">
            <a:extLst>
              <a:ext uri="{FF2B5EF4-FFF2-40B4-BE49-F238E27FC236}">
                <a16:creationId xmlns:a16="http://schemas.microsoft.com/office/drawing/2014/main" id="{336880E8-FB6F-2BCE-B8C2-0F55CCB2B190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454046" y="2158584"/>
            <a:ext cx="10165830" cy="40923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latin typeface="Halyard Text Book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content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076F4C-F42E-1103-D516-3F2F1392B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B4A6C-D91C-1440-977D-6F60EB24D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240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D57B3E-9F26-6845-AD5C-4D8CA95A61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FB4A6C-D91C-1440-977D-6F60EB24D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301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5" r:id="rId2"/>
    <p:sldLayoutId id="2147483652" r:id="rId3"/>
    <p:sldLayoutId id="2147483656" r:id="rId4"/>
    <p:sldLayoutId id="2147483649" r:id="rId5"/>
    <p:sldLayoutId id="2147483653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A2C27CE-9843-0B66-DD0A-6F77628C7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YAM Project Updates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D571BB-6CAE-31C6-F873-A931B7B214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sz="2000"/>
              <a:t>Madhukar Trivedi, MD</a:t>
            </a:r>
          </a:p>
          <a:p>
            <a:pPr algn="ctr"/>
            <a:r>
              <a:rPr lang="en-US" sz="2000"/>
              <a:t>Center for Depression Research and Clinical Care</a:t>
            </a:r>
          </a:p>
          <a:p>
            <a:pPr algn="ctr"/>
            <a:r>
              <a:rPr lang="en-US" sz="2000"/>
              <a:t>UT Southwestern Medical Center</a:t>
            </a: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3501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016863-3495-670F-43F2-77346661DF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53" r="2062"/>
          <a:stretch/>
        </p:blipFill>
        <p:spPr>
          <a:xfrm>
            <a:off x="2396182" y="835644"/>
            <a:ext cx="9533223" cy="5186712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9126EF-4145-E8A6-45EB-9A21F7334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B4A6C-D91C-1440-977D-6F60EB24D408}" type="slidenum">
              <a:rPr lang="en-US" smtClean="0"/>
              <a:t>2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7198022-DB88-9349-2E96-D4BC4832A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14" y="186497"/>
            <a:ext cx="3545931" cy="1298294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Progress:</a:t>
            </a:r>
            <a:br>
              <a:rPr lang="en-US" b="1" dirty="0"/>
            </a:br>
            <a:r>
              <a:rPr lang="en-US" b="1" dirty="0"/>
              <a:t>220 </a:t>
            </a:r>
            <a:br>
              <a:rPr lang="en-US" b="1" dirty="0"/>
            </a:br>
            <a:r>
              <a:rPr lang="en-US" b="1" dirty="0"/>
              <a:t>Instructors Trained</a:t>
            </a: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5A1CB31D-3414-FE21-CCE4-171207D4457E}"/>
              </a:ext>
            </a:extLst>
          </p:cNvPr>
          <p:cNvSpPr txBox="1">
            <a:spLocks/>
          </p:cNvSpPr>
          <p:nvPr/>
        </p:nvSpPr>
        <p:spPr>
          <a:xfrm>
            <a:off x="93913" y="4564668"/>
            <a:ext cx="3545931" cy="1298294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Halyard Display" pitchFamily="2" charset="77"/>
                <a:ea typeface="Halyard Display" pitchFamily="2" charset="77"/>
                <a:cs typeface="+mj-cs"/>
              </a:defRPr>
            </a:lvl1pPr>
          </a:lstStyle>
          <a:p>
            <a:r>
              <a:rPr lang="en-US" dirty="0"/>
              <a:t>Currently Active:</a:t>
            </a:r>
            <a:br>
              <a:rPr lang="en-US" dirty="0"/>
            </a:br>
            <a:r>
              <a:rPr lang="en-US" dirty="0"/>
              <a:t>126 </a:t>
            </a:r>
            <a:br>
              <a:rPr lang="en-US" dirty="0"/>
            </a:br>
            <a:endParaRPr lang="en-US" dirty="0"/>
          </a:p>
        </p:txBody>
      </p:sp>
      <p:pic>
        <p:nvPicPr>
          <p:cNvPr id="8" name="Picture 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D7495888-F1C6-D461-4C98-2A18A9339C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595" y="2181274"/>
            <a:ext cx="2115844" cy="15868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290C293-9580-C1A3-1642-9119EB53A7D6}"/>
              </a:ext>
            </a:extLst>
          </p:cNvPr>
          <p:cNvSpPr txBox="1"/>
          <p:nvPr/>
        </p:nvSpPr>
        <p:spPr>
          <a:xfrm>
            <a:off x="1649668" y="3668129"/>
            <a:ext cx="746514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" b="0" kern="1200" dirty="0">
                <a:solidFill>
                  <a:schemeClr val="bg1">
                    <a:lumMod val="50000"/>
                  </a:schemeClr>
                </a:solidFill>
                <a:effectLst/>
                <a:ea typeface="Halyard Display Light" pitchFamily="2" charset="77"/>
                <a:cs typeface="+mn-cs"/>
              </a:rPr>
              <a:t>March 2024</a:t>
            </a:r>
          </a:p>
        </p:txBody>
      </p:sp>
    </p:spTree>
    <p:extLst>
      <p:ext uri="{BB962C8B-B14F-4D97-AF65-F5344CB8AC3E}">
        <p14:creationId xmlns:p14="http://schemas.microsoft.com/office/powerpoint/2010/main" val="30358043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A40E1D-DCA0-3C96-68D5-4704AA05F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B4A6C-D91C-1440-977D-6F60EB24D408}" type="slidenum">
              <a:rPr lang="en-US" smtClean="0"/>
              <a:t>3</a:t>
            </a:fld>
            <a:endParaRPr lang="en-US"/>
          </a:p>
        </p:txBody>
      </p:sp>
      <p:sp>
        <p:nvSpPr>
          <p:cNvPr id="5" name="Google Shape;371;p52">
            <a:extLst>
              <a:ext uri="{FF2B5EF4-FFF2-40B4-BE49-F238E27FC236}">
                <a16:creationId xmlns:a16="http://schemas.microsoft.com/office/drawing/2014/main" id="{76BEE866-9BFE-00C7-4AC2-CAD2792F2B0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63172" y="234288"/>
            <a:ext cx="5477503" cy="936901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b="1" dirty="0">
                <a:solidFill>
                  <a:schemeClr val="accent1">
                    <a:lumMod val="75000"/>
                  </a:schemeClr>
                </a:solidFill>
              </a:rPr>
              <a:t>How does a school engage?</a:t>
            </a:r>
            <a:endParaRPr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Google Shape;249;p41">
            <a:extLst>
              <a:ext uri="{FF2B5EF4-FFF2-40B4-BE49-F238E27FC236}">
                <a16:creationId xmlns:a16="http://schemas.microsoft.com/office/drawing/2014/main" id="{73DBCC8F-3431-45DA-F179-7830738C98A0}"/>
              </a:ext>
            </a:extLst>
          </p:cNvPr>
          <p:cNvSpPr txBox="1">
            <a:spLocks/>
          </p:cNvSpPr>
          <p:nvPr/>
        </p:nvSpPr>
        <p:spPr>
          <a:xfrm>
            <a:off x="27572" y="3236327"/>
            <a:ext cx="5869371" cy="233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ulius Sans One"/>
              <a:buNone/>
              <a:defRPr sz="3000" b="1" i="0" u="none" strike="noStrike" cap="none">
                <a:solidFill>
                  <a:schemeClr val="dk1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lius Sans One"/>
              <a:buNone/>
              <a:defRPr sz="3000" b="1" i="0" u="none" strike="noStrike" cap="none">
                <a:solidFill>
                  <a:schemeClr val="dk1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lius Sans One"/>
              <a:buNone/>
              <a:defRPr sz="3000" b="1" i="0" u="none" strike="noStrike" cap="none">
                <a:solidFill>
                  <a:schemeClr val="dk1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lius Sans One"/>
              <a:buNone/>
              <a:defRPr sz="3000" b="1" i="0" u="none" strike="noStrike" cap="none">
                <a:solidFill>
                  <a:schemeClr val="dk1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lius Sans One"/>
              <a:buNone/>
              <a:defRPr sz="3000" b="1" i="0" u="none" strike="noStrike" cap="none">
                <a:solidFill>
                  <a:schemeClr val="dk1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lius Sans One"/>
              <a:buNone/>
              <a:defRPr sz="3000" b="1" i="0" u="none" strike="noStrike" cap="none">
                <a:solidFill>
                  <a:schemeClr val="dk1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lius Sans One"/>
              <a:buNone/>
              <a:defRPr sz="3000" b="1" i="0" u="none" strike="noStrike" cap="none">
                <a:solidFill>
                  <a:schemeClr val="dk1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lius Sans One"/>
              <a:buNone/>
              <a:defRPr sz="3000" b="1" i="0" u="none" strike="noStrike" cap="none">
                <a:solidFill>
                  <a:schemeClr val="dk1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lius Sans One"/>
              <a:buNone/>
              <a:defRPr sz="3000" b="1" i="0" u="none" strike="noStrike" cap="none">
                <a:solidFill>
                  <a:schemeClr val="dk1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9pPr>
          </a:lstStyle>
          <a:p>
            <a:pPr marL="501650" indent="-342900" algn="l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0000"/>
                </a:solidFill>
                <a:latin typeface="Halyard Display" panose="020B0604020202020204" charset="0"/>
                <a:cs typeface="Halyard Display" panose="020B0604020202020204" charset="0"/>
              </a:rPr>
              <a:t>Once contact is made, </a:t>
            </a:r>
            <a:r>
              <a:rPr lang="en-US" sz="2000" dirty="0">
                <a:solidFill>
                  <a:schemeClr val="accent2"/>
                </a:solidFill>
                <a:latin typeface="Halyard Display" panose="020B0604020202020204" charset="0"/>
                <a:cs typeface="Halyard Display" panose="020B0604020202020204" charset="0"/>
              </a:rPr>
              <a:t>the HUB as well as the HRIs hold information sessions </a:t>
            </a:r>
            <a:r>
              <a:rPr lang="en-US" sz="2000" dirty="0">
                <a:solidFill>
                  <a:srgbClr val="000000"/>
                </a:solidFill>
                <a:latin typeface="Halyard Display" panose="020B0604020202020204" charset="0"/>
                <a:cs typeface="Halyard Display" panose="020B0604020202020204" charset="0"/>
              </a:rPr>
              <a:t>for all stakeholders, including the superintendent, school board members, principals, school staff, parents, community members, and students to ensure all questions about the program are addressed.</a:t>
            </a:r>
          </a:p>
        </p:txBody>
      </p:sp>
      <p:sp>
        <p:nvSpPr>
          <p:cNvPr id="8" name="Google Shape;249;p41">
            <a:extLst>
              <a:ext uri="{FF2B5EF4-FFF2-40B4-BE49-F238E27FC236}">
                <a16:creationId xmlns:a16="http://schemas.microsoft.com/office/drawing/2014/main" id="{CEF25510-661A-C677-9575-EFE211E260F8}"/>
              </a:ext>
            </a:extLst>
          </p:cNvPr>
          <p:cNvSpPr txBox="1">
            <a:spLocks/>
          </p:cNvSpPr>
          <p:nvPr/>
        </p:nvSpPr>
        <p:spPr>
          <a:xfrm>
            <a:off x="226629" y="828925"/>
            <a:ext cx="5869371" cy="1552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ulius Sans One"/>
              <a:buNone/>
              <a:defRPr sz="3000" b="1" i="0" u="none" strike="noStrike" cap="none">
                <a:solidFill>
                  <a:schemeClr val="dk1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lius Sans One"/>
              <a:buNone/>
              <a:defRPr sz="3000" b="1" i="0" u="none" strike="noStrike" cap="none">
                <a:solidFill>
                  <a:schemeClr val="dk1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lius Sans One"/>
              <a:buNone/>
              <a:defRPr sz="3000" b="1" i="0" u="none" strike="noStrike" cap="none">
                <a:solidFill>
                  <a:schemeClr val="dk1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lius Sans One"/>
              <a:buNone/>
              <a:defRPr sz="3000" b="1" i="0" u="none" strike="noStrike" cap="none">
                <a:solidFill>
                  <a:schemeClr val="dk1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lius Sans One"/>
              <a:buNone/>
              <a:defRPr sz="3000" b="1" i="0" u="none" strike="noStrike" cap="none">
                <a:solidFill>
                  <a:schemeClr val="dk1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lius Sans One"/>
              <a:buNone/>
              <a:defRPr sz="3000" b="1" i="0" u="none" strike="noStrike" cap="none">
                <a:solidFill>
                  <a:schemeClr val="dk1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lius Sans One"/>
              <a:buNone/>
              <a:defRPr sz="3000" b="1" i="0" u="none" strike="noStrike" cap="none">
                <a:solidFill>
                  <a:schemeClr val="dk1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lius Sans One"/>
              <a:buNone/>
              <a:defRPr sz="3000" b="1" i="0" u="none" strike="noStrike" cap="none">
                <a:solidFill>
                  <a:schemeClr val="dk1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lius Sans One"/>
              <a:buNone/>
              <a:defRPr sz="3000" b="1" i="0" u="none" strike="noStrike" cap="none">
                <a:solidFill>
                  <a:schemeClr val="dk1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9pPr>
          </a:lstStyle>
          <a:p>
            <a:pPr marL="457189" indent="-457189" algn="l">
              <a:buFont typeface="Wingdings" panose="05000000000000000000" pitchFamily="2" charset="2"/>
              <a:buChar char="ü"/>
            </a:pPr>
            <a:r>
              <a:rPr lang="en-US" sz="2000" dirty="0">
                <a:latin typeface="Halyard Display" panose="020B0604020202020204" charset="0"/>
                <a:cs typeface="Halyard Display" panose="020B0604020202020204" charset="0"/>
              </a:rPr>
              <a:t>Contact your local YAM Health-Related Institution (HRI)</a:t>
            </a:r>
          </a:p>
        </p:txBody>
      </p:sp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41FEF7A4-C3D1-31CA-9CF2-0C82094442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8038" y="2500086"/>
            <a:ext cx="1824355" cy="426017"/>
          </a:xfrm>
          <a:prstGeom prst="rect">
            <a:avLst/>
          </a:prstGeom>
        </p:spPr>
      </p:pic>
      <p:pic>
        <p:nvPicPr>
          <p:cNvPr id="10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43AF2969-2EB5-2DC0-BDE8-DD1609A452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6968" y="2039970"/>
            <a:ext cx="1369451" cy="327576"/>
          </a:xfrm>
          <a:prstGeom prst="rect">
            <a:avLst/>
          </a:prstGeom>
        </p:spPr>
      </p:pic>
      <p:pic>
        <p:nvPicPr>
          <p:cNvPr id="11" name="Picture 10" descr="Text&#10;&#10;Description automatically generated with medium confidence">
            <a:extLst>
              <a:ext uri="{FF2B5EF4-FFF2-40B4-BE49-F238E27FC236}">
                <a16:creationId xmlns:a16="http://schemas.microsoft.com/office/drawing/2014/main" id="{FD1E1879-2157-3FFC-CBFC-FCAFC9DFEB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629" y="2490856"/>
            <a:ext cx="1676487" cy="346277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31642FFF-2A32-9175-79A1-018B865FE8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3116" y="2500086"/>
            <a:ext cx="1021073" cy="453810"/>
          </a:xfrm>
          <a:prstGeom prst="rect">
            <a:avLst/>
          </a:prstGeom>
        </p:spPr>
      </p:pic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ADDD093A-7883-FE63-7CA3-F5F2BEC92D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0352" y="2569140"/>
            <a:ext cx="1054516" cy="384756"/>
          </a:xfrm>
          <a:prstGeom prst="rect">
            <a:avLst/>
          </a:prstGeom>
        </p:spPr>
      </p:pic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01762150-CA9B-0146-1200-112E0019FA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5216" y="1915610"/>
            <a:ext cx="565733" cy="504240"/>
          </a:xfrm>
          <a:prstGeom prst="rect">
            <a:avLst/>
          </a:prstGeom>
        </p:spPr>
      </p:pic>
      <p:pic>
        <p:nvPicPr>
          <p:cNvPr id="15" name="Picture 14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01FAD793-1A73-D61C-F303-1748CA9DDD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9076" y="1950766"/>
            <a:ext cx="1488502" cy="416780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687BDE9F-72B4-2EBF-C2F4-F8A0F6C564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8587" y="1950766"/>
            <a:ext cx="1369451" cy="466988"/>
          </a:xfrm>
          <a:prstGeom prst="rect">
            <a:avLst/>
          </a:prstGeom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37E8C773-FB70-9251-51A7-499F06A2BF63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FB4A6C-D91C-1440-977D-6F60EB24D408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4" name="Google Shape;398;p54">
            <a:extLst>
              <a:ext uri="{FF2B5EF4-FFF2-40B4-BE49-F238E27FC236}">
                <a16:creationId xmlns:a16="http://schemas.microsoft.com/office/drawing/2014/main" id="{8173AA0B-B8E5-F8C3-7EB3-F3ECC2DB97D5}"/>
              </a:ext>
            </a:extLst>
          </p:cNvPr>
          <p:cNvSpPr/>
          <p:nvPr/>
        </p:nvSpPr>
        <p:spPr>
          <a:xfrm>
            <a:off x="7877247" y="4032164"/>
            <a:ext cx="3122186" cy="445050"/>
          </a:xfrm>
          <a:prstGeom prst="rect">
            <a:avLst/>
          </a:prstGeom>
          <a:solidFill>
            <a:srgbClr val="0070C0"/>
          </a:solidFill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 dirty="0">
              <a:solidFill>
                <a:srgbClr val="EEEEEE"/>
              </a:solidFill>
              <a:latin typeface="Arial"/>
              <a:sym typeface="Arial"/>
            </a:endParaRPr>
          </a:p>
        </p:txBody>
      </p:sp>
      <p:sp>
        <p:nvSpPr>
          <p:cNvPr id="6" name="Google Shape;404;p54">
            <a:extLst>
              <a:ext uri="{FF2B5EF4-FFF2-40B4-BE49-F238E27FC236}">
                <a16:creationId xmlns:a16="http://schemas.microsoft.com/office/drawing/2014/main" id="{2C451687-A81D-E0DC-AD3D-CF8C7A9EB4B1}"/>
              </a:ext>
            </a:extLst>
          </p:cNvPr>
          <p:cNvSpPr txBox="1"/>
          <p:nvPr/>
        </p:nvSpPr>
        <p:spPr>
          <a:xfrm>
            <a:off x="8247615" y="4136531"/>
            <a:ext cx="2381449" cy="226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" sz="1867" b="1" kern="0" dirty="0">
                <a:solidFill>
                  <a:srgbClr val="FFFFFF"/>
                </a:solidFill>
                <a:latin typeface="Halyard Display" panose="020B0604020202020204" charset="0"/>
                <a:ea typeface="Didact Gothic"/>
                <a:cs typeface="Halyard Display" panose="020B0604020202020204" charset="0"/>
                <a:sym typeface="Didact Gothic"/>
              </a:rPr>
              <a:t>Parent FAQ Flyer</a:t>
            </a:r>
            <a:endParaRPr sz="1867" b="1" kern="0" dirty="0">
              <a:solidFill>
                <a:srgbClr val="FFFFFF"/>
              </a:solidFill>
              <a:latin typeface="Halyard Display" panose="020B0604020202020204" charset="0"/>
              <a:ea typeface="Didact Gothic"/>
              <a:cs typeface="Halyard Display" panose="020B0604020202020204" charset="0"/>
              <a:sym typeface="Didact Gothic"/>
            </a:endParaRPr>
          </a:p>
        </p:txBody>
      </p:sp>
      <p:sp>
        <p:nvSpPr>
          <p:cNvPr id="17" name="Google Shape;398;p54">
            <a:extLst>
              <a:ext uri="{FF2B5EF4-FFF2-40B4-BE49-F238E27FC236}">
                <a16:creationId xmlns:a16="http://schemas.microsoft.com/office/drawing/2014/main" id="{FFFC974F-6E24-7FB8-33D7-39D9DD325F49}"/>
              </a:ext>
            </a:extLst>
          </p:cNvPr>
          <p:cNvSpPr/>
          <p:nvPr/>
        </p:nvSpPr>
        <p:spPr>
          <a:xfrm>
            <a:off x="7877246" y="4597832"/>
            <a:ext cx="3122186" cy="445050"/>
          </a:xfrm>
          <a:prstGeom prst="rect">
            <a:avLst/>
          </a:prstGeom>
          <a:solidFill>
            <a:srgbClr val="008037"/>
          </a:solidFill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EEEEEE"/>
              </a:solidFill>
              <a:latin typeface="Arial"/>
              <a:sym typeface="Arial"/>
            </a:endParaRPr>
          </a:p>
        </p:txBody>
      </p:sp>
      <p:sp>
        <p:nvSpPr>
          <p:cNvPr id="18" name="Google Shape;404;p54">
            <a:extLst>
              <a:ext uri="{FF2B5EF4-FFF2-40B4-BE49-F238E27FC236}">
                <a16:creationId xmlns:a16="http://schemas.microsoft.com/office/drawing/2014/main" id="{30458AC5-50A7-29CD-E8F3-A9D79AC775A4}"/>
              </a:ext>
            </a:extLst>
          </p:cNvPr>
          <p:cNvSpPr txBox="1"/>
          <p:nvPr/>
        </p:nvSpPr>
        <p:spPr>
          <a:xfrm>
            <a:off x="8280577" y="4709784"/>
            <a:ext cx="2381449" cy="208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" sz="1867" b="1" kern="0" dirty="0">
                <a:solidFill>
                  <a:srgbClr val="FFFFFF"/>
                </a:solidFill>
                <a:latin typeface="Halyard Display" panose="020B0604020202020204" charset="0"/>
                <a:ea typeface="Didact Gothic"/>
                <a:cs typeface="Halyard Display" panose="020B0604020202020204" charset="0"/>
                <a:sym typeface="Didact Gothic"/>
              </a:rPr>
              <a:t>Parent Consent Form</a:t>
            </a:r>
            <a:endParaRPr sz="1867" b="1" kern="0" dirty="0">
              <a:solidFill>
                <a:srgbClr val="FFFFFF"/>
              </a:solidFill>
              <a:latin typeface="Halyard Display" panose="020B0604020202020204" charset="0"/>
              <a:ea typeface="Didact Gothic"/>
              <a:cs typeface="Halyard Display" panose="020B0604020202020204" charset="0"/>
              <a:sym typeface="Didact Gothic"/>
            </a:endParaRPr>
          </a:p>
        </p:txBody>
      </p:sp>
      <p:sp>
        <p:nvSpPr>
          <p:cNvPr id="19" name="Google Shape;398;p54">
            <a:extLst>
              <a:ext uri="{FF2B5EF4-FFF2-40B4-BE49-F238E27FC236}">
                <a16:creationId xmlns:a16="http://schemas.microsoft.com/office/drawing/2014/main" id="{D351D2BD-7EE6-6CBE-B3E2-8163B31579E5}"/>
              </a:ext>
            </a:extLst>
          </p:cNvPr>
          <p:cNvSpPr/>
          <p:nvPr/>
        </p:nvSpPr>
        <p:spPr>
          <a:xfrm>
            <a:off x="7877246" y="5171887"/>
            <a:ext cx="3122186" cy="445050"/>
          </a:xfrm>
          <a:prstGeom prst="rect">
            <a:avLst/>
          </a:prstGeom>
          <a:solidFill>
            <a:srgbClr val="00B0F0"/>
          </a:solidFill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EEEEEE"/>
              </a:solidFill>
              <a:latin typeface="Arial"/>
              <a:sym typeface="Arial"/>
            </a:endParaRPr>
          </a:p>
        </p:txBody>
      </p:sp>
      <p:sp>
        <p:nvSpPr>
          <p:cNvPr id="20" name="Google Shape;404;p54">
            <a:extLst>
              <a:ext uri="{FF2B5EF4-FFF2-40B4-BE49-F238E27FC236}">
                <a16:creationId xmlns:a16="http://schemas.microsoft.com/office/drawing/2014/main" id="{C577C814-232E-BB1B-D6F4-3D56DCB62C99}"/>
              </a:ext>
            </a:extLst>
          </p:cNvPr>
          <p:cNvSpPr txBox="1"/>
          <p:nvPr/>
        </p:nvSpPr>
        <p:spPr>
          <a:xfrm>
            <a:off x="8082101" y="5202212"/>
            <a:ext cx="2778400" cy="3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" sz="1867" b="1" kern="0" dirty="0">
                <a:solidFill>
                  <a:srgbClr val="FFFFFF"/>
                </a:solidFill>
                <a:latin typeface="Halyard Display" panose="020B0604020202020204" charset="0"/>
                <a:ea typeface="Didact Gothic"/>
                <a:cs typeface="Halyard Display" panose="020B0604020202020204" charset="0"/>
                <a:sym typeface="Didact Gothic"/>
              </a:rPr>
              <a:t>Parent Opt Out Form</a:t>
            </a:r>
            <a:endParaRPr sz="1867" b="1" kern="0" dirty="0">
              <a:solidFill>
                <a:srgbClr val="FFFFFF"/>
              </a:solidFill>
              <a:latin typeface="Halyard Display" panose="020B0604020202020204" charset="0"/>
              <a:ea typeface="Didact Gothic"/>
              <a:cs typeface="Halyard Display" panose="020B0604020202020204" charset="0"/>
              <a:sym typeface="Didact Gothic"/>
            </a:endParaRPr>
          </a:p>
        </p:txBody>
      </p:sp>
      <p:sp>
        <p:nvSpPr>
          <p:cNvPr id="21" name="Google Shape;404;p54">
            <a:extLst>
              <a:ext uri="{FF2B5EF4-FFF2-40B4-BE49-F238E27FC236}">
                <a16:creationId xmlns:a16="http://schemas.microsoft.com/office/drawing/2014/main" id="{5B3508C9-94E6-D567-64F0-AC425F574AB3}"/>
              </a:ext>
            </a:extLst>
          </p:cNvPr>
          <p:cNvSpPr txBox="1"/>
          <p:nvPr/>
        </p:nvSpPr>
        <p:spPr>
          <a:xfrm>
            <a:off x="6462841" y="2512697"/>
            <a:ext cx="2236642" cy="3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" b="1" kern="0" dirty="0">
                <a:solidFill>
                  <a:schemeClr val="accent1">
                    <a:lumMod val="50000"/>
                  </a:schemeClr>
                </a:solidFill>
                <a:latin typeface="Halyard Display" panose="020B0604020202020204" charset="0"/>
                <a:ea typeface="Didact Gothic"/>
                <a:cs typeface="Halyard Display" panose="020B0604020202020204" charset="0"/>
                <a:sym typeface="Didact Gothic"/>
              </a:rPr>
              <a:t>Resources Available:</a:t>
            </a:r>
            <a:endParaRPr b="1" kern="0" dirty="0">
              <a:solidFill>
                <a:schemeClr val="accent1">
                  <a:lumMod val="50000"/>
                </a:schemeClr>
              </a:solidFill>
              <a:latin typeface="Halyard Display" panose="020B0604020202020204" charset="0"/>
              <a:ea typeface="Didact Gothic"/>
              <a:cs typeface="Halyard Display" panose="020B0604020202020204" charset="0"/>
              <a:sym typeface="Didact Gothic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3AFF60F-D8D2-EE9B-93F4-D56F447CABAC}"/>
              </a:ext>
            </a:extLst>
          </p:cNvPr>
          <p:cNvSpPr txBox="1"/>
          <p:nvPr/>
        </p:nvSpPr>
        <p:spPr>
          <a:xfrm>
            <a:off x="6001923" y="1283141"/>
            <a:ext cx="535187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01650" indent="-342900" algn="l">
              <a:buFont typeface="Wingdings" panose="05000000000000000000" pitchFamily="2" charset="2"/>
              <a:buChar char="ü"/>
            </a:pPr>
            <a:r>
              <a:rPr lang="en-US" sz="2000" b="1" dirty="0">
                <a:latin typeface="Halyard Display" panose="020B0604020202020204" charset="0"/>
                <a:cs typeface="Halyard Display" panose="020B0604020202020204" charset="0"/>
              </a:rPr>
              <a:t>Information about the program has been developed for all stakeholders to make an informed decision.</a:t>
            </a:r>
          </a:p>
        </p:txBody>
      </p:sp>
      <p:sp>
        <p:nvSpPr>
          <p:cNvPr id="24" name="Google Shape;398;p54">
            <a:extLst>
              <a:ext uri="{FF2B5EF4-FFF2-40B4-BE49-F238E27FC236}">
                <a16:creationId xmlns:a16="http://schemas.microsoft.com/office/drawing/2014/main" id="{EF2BA937-2251-2B4B-C7CC-1058FDCA2B74}"/>
              </a:ext>
            </a:extLst>
          </p:cNvPr>
          <p:cNvSpPr/>
          <p:nvPr/>
        </p:nvSpPr>
        <p:spPr>
          <a:xfrm>
            <a:off x="7877247" y="3466728"/>
            <a:ext cx="3122186" cy="449474"/>
          </a:xfrm>
          <a:prstGeom prst="rect">
            <a:avLst/>
          </a:prstGeom>
          <a:solidFill>
            <a:srgbClr val="7030A0"/>
          </a:solidFill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EEEEEE"/>
              </a:solidFill>
              <a:latin typeface="Arial"/>
              <a:sym typeface="Arial"/>
            </a:endParaRPr>
          </a:p>
        </p:txBody>
      </p:sp>
      <p:sp>
        <p:nvSpPr>
          <p:cNvPr id="25" name="Google Shape;404;p54">
            <a:extLst>
              <a:ext uri="{FF2B5EF4-FFF2-40B4-BE49-F238E27FC236}">
                <a16:creationId xmlns:a16="http://schemas.microsoft.com/office/drawing/2014/main" id="{5AB33950-73D2-D495-7A6A-4DB711DF7BE6}"/>
              </a:ext>
            </a:extLst>
          </p:cNvPr>
          <p:cNvSpPr txBox="1"/>
          <p:nvPr/>
        </p:nvSpPr>
        <p:spPr>
          <a:xfrm>
            <a:off x="8049140" y="3505084"/>
            <a:ext cx="2778400" cy="3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" sz="1867" b="1" kern="0" dirty="0">
                <a:solidFill>
                  <a:srgbClr val="FFFFFF"/>
                </a:solidFill>
                <a:latin typeface="Halyard Display" panose="020B0604020202020204" charset="0"/>
                <a:ea typeface="Didact Gothic"/>
                <a:cs typeface="Halyard Display" panose="020B0604020202020204" charset="0"/>
                <a:sym typeface="Didact Gothic"/>
              </a:rPr>
              <a:t>Teacher FAQ Flyer</a:t>
            </a:r>
            <a:endParaRPr sz="1867" b="1" kern="0" dirty="0">
              <a:solidFill>
                <a:srgbClr val="FFFFFF"/>
              </a:solidFill>
              <a:latin typeface="Halyard Display" panose="020B0604020202020204" charset="0"/>
              <a:ea typeface="Didact Gothic"/>
              <a:cs typeface="Halyard Display" panose="020B0604020202020204" charset="0"/>
              <a:sym typeface="Didact Gothic"/>
            </a:endParaRPr>
          </a:p>
        </p:txBody>
      </p:sp>
      <p:sp>
        <p:nvSpPr>
          <p:cNvPr id="26" name="Google Shape;398;p54">
            <a:extLst>
              <a:ext uri="{FF2B5EF4-FFF2-40B4-BE49-F238E27FC236}">
                <a16:creationId xmlns:a16="http://schemas.microsoft.com/office/drawing/2014/main" id="{7C30A482-58B9-10C4-5D75-0F396D0CEB26}"/>
              </a:ext>
            </a:extLst>
          </p:cNvPr>
          <p:cNvSpPr/>
          <p:nvPr/>
        </p:nvSpPr>
        <p:spPr>
          <a:xfrm>
            <a:off x="7877247" y="2901686"/>
            <a:ext cx="3122186" cy="449474"/>
          </a:xfrm>
          <a:prstGeom prst="rect">
            <a:avLst/>
          </a:prstGeom>
          <a:solidFill>
            <a:srgbClr val="EF7D0D"/>
          </a:solidFill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 dirty="0">
              <a:solidFill>
                <a:srgbClr val="EEEEEE"/>
              </a:solidFill>
              <a:latin typeface="Arial"/>
              <a:sym typeface="Arial"/>
            </a:endParaRPr>
          </a:p>
        </p:txBody>
      </p:sp>
      <p:sp>
        <p:nvSpPr>
          <p:cNvPr id="27" name="Google Shape;404;p54">
            <a:extLst>
              <a:ext uri="{FF2B5EF4-FFF2-40B4-BE49-F238E27FC236}">
                <a16:creationId xmlns:a16="http://schemas.microsoft.com/office/drawing/2014/main" id="{F4A2227F-48D3-C456-780B-C11A85054935}"/>
              </a:ext>
            </a:extLst>
          </p:cNvPr>
          <p:cNvSpPr txBox="1"/>
          <p:nvPr/>
        </p:nvSpPr>
        <p:spPr>
          <a:xfrm>
            <a:off x="8068325" y="3014217"/>
            <a:ext cx="2805954" cy="222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" sz="1867" b="1" kern="0" dirty="0">
                <a:solidFill>
                  <a:srgbClr val="FFFFFF"/>
                </a:solidFill>
                <a:latin typeface="Halyard Display" panose="020B0604020202020204" charset="0"/>
                <a:ea typeface="Didact Gothic"/>
                <a:cs typeface="Halyard Display" panose="020B0604020202020204" charset="0"/>
                <a:sym typeface="Didact Gothic"/>
              </a:rPr>
              <a:t>School Leadership Flyer</a:t>
            </a:r>
            <a:endParaRPr sz="1867" b="1" kern="0" dirty="0">
              <a:solidFill>
                <a:srgbClr val="FFFFFF"/>
              </a:solidFill>
              <a:latin typeface="Halyard Display" panose="020B0604020202020204" charset="0"/>
              <a:ea typeface="Didact Gothic"/>
              <a:cs typeface="Halyard Display" panose="020B0604020202020204" charset="0"/>
              <a:sym typeface="Didact Gothic"/>
            </a:endParaRPr>
          </a:p>
        </p:txBody>
      </p:sp>
    </p:spTree>
    <p:extLst>
      <p:ext uri="{BB962C8B-B14F-4D97-AF65-F5344CB8AC3E}">
        <p14:creationId xmlns:p14="http://schemas.microsoft.com/office/powerpoint/2010/main" val="12088644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92EB2-4420-6640-CE61-44D3F9C17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745" y="739977"/>
            <a:ext cx="3738953" cy="2309176"/>
          </a:xfrm>
        </p:spPr>
        <p:txBody>
          <a:bodyPr>
            <a:normAutofit/>
          </a:bodyPr>
          <a:lstStyle/>
          <a:p>
            <a:r>
              <a:rPr lang="en-US" b="1" dirty="0"/>
              <a:t>MOU’s Signed by Region as of </a:t>
            </a:r>
            <a:br>
              <a:rPr lang="en-US" b="1" dirty="0"/>
            </a:br>
            <a:r>
              <a:rPr lang="en-US" b="1" dirty="0"/>
              <a:t>March 2024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8EC792-4A47-ED1E-9D7C-C72A76BDE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B4A6C-D91C-1440-977D-6F60EB24D408}" type="slidenum">
              <a:rPr lang="en-US" smtClean="0"/>
              <a:t>4</a:t>
            </a:fld>
            <a:endParaRPr lang="en-US"/>
          </a:p>
        </p:txBody>
      </p:sp>
      <p:graphicFrame>
        <p:nvGraphicFramePr>
          <p:cNvPr id="28" name="Google Shape;1005;p29">
            <a:extLst>
              <a:ext uri="{FF2B5EF4-FFF2-40B4-BE49-F238E27FC236}">
                <a16:creationId xmlns:a16="http://schemas.microsoft.com/office/drawing/2014/main" id="{791DAD5F-AD84-6B36-F387-B64E7873712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74923824"/>
              </p:ext>
            </p:extLst>
          </p:nvPr>
        </p:nvGraphicFramePr>
        <p:xfrm>
          <a:off x="4981397" y="136525"/>
          <a:ext cx="6583700" cy="27432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645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5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59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59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372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dirty="0">
                          <a:solidFill>
                            <a:schemeClr val="bg1"/>
                          </a:solidFill>
                          <a:latin typeface="Fira Sans Extra Condensed SemiBold"/>
                          <a:ea typeface="Fira Sans Extra Condensed SemiBold"/>
                          <a:cs typeface="Fira Sans Extra Condensed SemiBold"/>
                          <a:sym typeface="Fira Sans Extra Condensed SemiBold"/>
                        </a:rPr>
                        <a:t>UTSW</a:t>
                      </a:r>
                      <a:endParaRPr sz="1800" dirty="0">
                        <a:solidFill>
                          <a:schemeClr val="bg1"/>
                        </a:solidFill>
                        <a:latin typeface="Fira Sans Extra Condensed SemiBold"/>
                        <a:ea typeface="Fira Sans Extra Condensed SemiBold"/>
                        <a:cs typeface="Fira Sans Extra Condensed SemiBold"/>
                        <a:sym typeface="Fira Sans Extra Condensed SemiBol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AA0F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bg1"/>
                          </a:solidFill>
                          <a:latin typeface="Fira Sans Extra Condensed SemiBold"/>
                          <a:ea typeface="Fira Sans Extra Condensed SemiBold"/>
                          <a:cs typeface="Fira Sans Extra Condensed SemiBold"/>
                          <a:sym typeface="Fira Sans Extra Condensed SemiBold"/>
                        </a:rPr>
                        <a:t>UTHSC- Tyler</a:t>
                      </a:r>
                      <a:endParaRPr sz="1800">
                        <a:solidFill>
                          <a:schemeClr val="bg1"/>
                        </a:solidFill>
                        <a:latin typeface="Fira Sans Extra Condensed SemiBold"/>
                        <a:ea typeface="Fira Sans Extra Condensed SemiBold"/>
                        <a:cs typeface="Fira Sans Extra Condensed SemiBold"/>
                        <a:sym typeface="Fira Sans Extra Condensed SemiBold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77D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dirty="0">
                          <a:solidFill>
                            <a:schemeClr val="bg1"/>
                          </a:solidFill>
                          <a:latin typeface="Fira Sans Extra Condensed SemiBold"/>
                          <a:ea typeface="Fira Sans Extra Condensed SemiBold"/>
                          <a:cs typeface="Fira Sans Extra Condensed SemiBold"/>
                          <a:sym typeface="Fira Sans Extra Condensed SemiBold"/>
                        </a:rPr>
                        <a:t>Texas Tech</a:t>
                      </a:r>
                      <a:endParaRPr sz="1800" dirty="0">
                        <a:solidFill>
                          <a:schemeClr val="bg1"/>
                        </a:solidFill>
                        <a:latin typeface="Fira Sans Extra Condensed SemiBold"/>
                        <a:ea typeface="Fira Sans Extra Condensed SemiBold"/>
                        <a:cs typeface="Fira Sans Extra Condensed SemiBold"/>
                        <a:sym typeface="Fira Sans Extra Condensed SemiBold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A639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bg1"/>
                          </a:solidFill>
                          <a:latin typeface="Fira Sans Extra Condensed SemiBold"/>
                          <a:ea typeface="Fira Sans Extra Condensed SemiBold"/>
                          <a:cs typeface="Fira Sans Extra Condensed SemiBold"/>
                          <a:sym typeface="Fira Sans Extra Condensed SemiBold"/>
                        </a:rPr>
                        <a:t>UT Dell</a:t>
                      </a:r>
                      <a:endParaRPr sz="1800">
                        <a:solidFill>
                          <a:schemeClr val="bg1"/>
                        </a:solidFill>
                        <a:latin typeface="Fira Sans Extra Condensed SemiBold"/>
                        <a:ea typeface="Fira Sans Extra Condensed SemiBold"/>
                        <a:cs typeface="Fira Sans Extra Condensed SemiBold"/>
                        <a:sym typeface="Fira Sans Extra Condensed SemiBold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33B6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580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 dirty="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17</a:t>
                      </a:r>
                      <a:endParaRPr sz="3600" dirty="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9E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 dirty="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32</a:t>
                      </a:r>
                      <a:endParaRPr sz="3600" dirty="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9E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 dirty="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47</a:t>
                      </a:r>
                      <a:endParaRPr sz="3600" dirty="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9E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dirty="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81</a:t>
                      </a:r>
                      <a:endParaRPr sz="3600" dirty="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9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0063">
                <a:tc gridSpan="4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EC - 12</a:t>
                      </a:r>
                      <a:r>
                        <a:rPr lang="en-US" sz="1800" baseline="30000" dirty="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th</a:t>
                      </a:r>
                      <a:r>
                        <a:rPr lang="en-US" sz="1800" dirty="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 Grade Student Population for all MOU’s</a:t>
                      </a:r>
                      <a:endParaRPr sz="1800" dirty="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8966286"/>
                  </a:ext>
                </a:extLst>
              </a:tr>
              <a:tr h="620063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192,210</a:t>
                      </a:r>
                      <a:endParaRPr sz="1800" dirty="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9E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58,418</a:t>
                      </a:r>
                      <a:endParaRPr sz="1800" dirty="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9E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37,671</a:t>
                      </a:r>
                      <a:endParaRPr sz="1800" dirty="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9E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257,602</a:t>
                      </a:r>
                      <a:endParaRPr sz="1800" dirty="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9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5384297"/>
                  </a:ext>
                </a:extLst>
              </a:tr>
            </a:tbl>
          </a:graphicData>
        </a:graphic>
      </p:graphicFrame>
      <p:graphicFrame>
        <p:nvGraphicFramePr>
          <p:cNvPr id="29" name="Google Shape;1006;p29">
            <a:extLst>
              <a:ext uri="{FF2B5EF4-FFF2-40B4-BE49-F238E27FC236}">
                <a16:creationId xmlns:a16="http://schemas.microsoft.com/office/drawing/2014/main" id="{1E8BFB70-ADA9-7732-1D00-63E4CAC977D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52573172"/>
              </p:ext>
            </p:extLst>
          </p:nvPr>
        </p:nvGraphicFramePr>
        <p:xfrm>
          <a:off x="4981397" y="3074480"/>
          <a:ext cx="6583700" cy="27432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645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5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59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59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440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dirty="0">
                          <a:solidFill>
                            <a:schemeClr val="bg1"/>
                          </a:solidFill>
                          <a:latin typeface="Fira Sans Extra Condensed SemiBold"/>
                          <a:ea typeface="Fira Sans Extra Condensed SemiBold"/>
                          <a:cs typeface="Fira Sans Extra Condensed SemiBold"/>
                          <a:sym typeface="Fira Sans Extra Condensed SemiBold"/>
                        </a:rPr>
                        <a:t>UTHSC- Houston</a:t>
                      </a:r>
                      <a:endParaRPr sz="1800" dirty="0">
                        <a:solidFill>
                          <a:schemeClr val="bg1"/>
                        </a:solidFill>
                        <a:latin typeface="Fira Sans Extra Condensed SemiBold"/>
                        <a:ea typeface="Fira Sans Extra Condensed SemiBold"/>
                        <a:cs typeface="Fira Sans Extra Condensed SemiBold"/>
                        <a:sym typeface="Fira Sans Extra Condensed SemiBold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77D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dirty="0">
                          <a:solidFill>
                            <a:schemeClr val="bg1"/>
                          </a:solidFill>
                          <a:latin typeface="Fira Sans Extra Condensed SemiBold"/>
                          <a:ea typeface="Fira Sans Extra Condensed SemiBold"/>
                          <a:cs typeface="Fira Sans Extra Condensed SemiBold"/>
                          <a:sym typeface="Fira Sans Extra Condensed SemiBold"/>
                        </a:rPr>
                        <a:t>UTMB- Galveston</a:t>
                      </a:r>
                      <a:endParaRPr sz="1800" dirty="0">
                        <a:solidFill>
                          <a:schemeClr val="bg1"/>
                        </a:solidFill>
                        <a:latin typeface="Fira Sans Extra Condensed SemiBold"/>
                        <a:ea typeface="Fira Sans Extra Condensed SemiBold"/>
                        <a:cs typeface="Fira Sans Extra Condensed SemiBold"/>
                        <a:sym typeface="Fira Sans Extra Condensed SemiBold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AA0F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dirty="0">
                          <a:solidFill>
                            <a:schemeClr val="bg1"/>
                          </a:solidFill>
                          <a:latin typeface="Fira Sans Extra Condensed SemiBold"/>
                          <a:ea typeface="Fira Sans Extra Condensed SemiBold"/>
                          <a:cs typeface="Fira Sans Extra Condensed SemiBold"/>
                          <a:sym typeface="Fira Sans Extra Condensed SemiBold"/>
                        </a:rPr>
                        <a:t>UTHSC-    San Antonio</a:t>
                      </a:r>
                      <a:endParaRPr sz="1800" dirty="0">
                        <a:solidFill>
                          <a:schemeClr val="bg1"/>
                        </a:solidFill>
                        <a:latin typeface="Fira Sans Extra Condensed SemiBold"/>
                        <a:ea typeface="Fira Sans Extra Condensed SemiBold"/>
                        <a:cs typeface="Fira Sans Extra Condensed SemiBold"/>
                        <a:sym typeface="Fira Sans Extra Condensed SemiBold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1C1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dirty="0">
                          <a:solidFill>
                            <a:schemeClr val="bg1"/>
                          </a:solidFill>
                          <a:latin typeface="Fira Sans Extra Condensed SemiBold"/>
                          <a:ea typeface="Fira Sans Extra Condensed SemiBold"/>
                          <a:cs typeface="Fira Sans Extra Condensed SemiBold"/>
                          <a:sym typeface="Fira Sans Extra Condensed SemiBold"/>
                        </a:rPr>
                        <a:t>TAMU</a:t>
                      </a:r>
                      <a:endParaRPr sz="1800" dirty="0">
                        <a:solidFill>
                          <a:schemeClr val="bg1"/>
                        </a:solidFill>
                        <a:latin typeface="Fira Sans Extra Condensed SemiBold"/>
                        <a:ea typeface="Fira Sans Extra Condensed SemiBold"/>
                        <a:cs typeface="Fira Sans Extra Condensed SemiBold"/>
                        <a:sym typeface="Fira Sans Extra Condensed SemiBold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DA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40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 dirty="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21</a:t>
                      </a:r>
                      <a:endParaRPr sz="3600" dirty="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9E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 dirty="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15</a:t>
                      </a:r>
                      <a:endParaRPr sz="3600" dirty="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9E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 dirty="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21</a:t>
                      </a:r>
                      <a:endParaRPr sz="3600" dirty="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9E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dirty="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69</a:t>
                      </a:r>
                      <a:endParaRPr sz="3600" dirty="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9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7529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dk1"/>
                          </a:solidFill>
                          <a:highlight>
                            <a:srgbClr val="FFFFFF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EC - 12</a:t>
                      </a:r>
                      <a:r>
                        <a:rPr lang="en-US" sz="1800" baseline="30000" dirty="0">
                          <a:solidFill>
                            <a:schemeClr val="dk1"/>
                          </a:solidFill>
                          <a:highlight>
                            <a:srgbClr val="FFFFFF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th</a:t>
                      </a:r>
                      <a:r>
                        <a:rPr lang="en-US" sz="1800" dirty="0">
                          <a:solidFill>
                            <a:schemeClr val="dk1"/>
                          </a:solidFill>
                          <a:highlight>
                            <a:srgbClr val="FFFFFF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 Grade Student Population for all MOU’s</a:t>
                      </a: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9E6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9E6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9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6086615"/>
                  </a:ext>
                </a:extLst>
              </a:tr>
              <a:tr h="52752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366,013</a:t>
                      </a:r>
                      <a:endParaRPr sz="1800" dirty="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9E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44,518</a:t>
                      </a:r>
                      <a:endParaRPr sz="1800" dirty="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9E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117,984</a:t>
                      </a:r>
                    </a:p>
                  </a:txBody>
                  <a:tcPr marL="91425" marR="91425" marT="91425" marB="91425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9E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214,312</a:t>
                      </a:r>
                      <a:endParaRPr sz="1800" dirty="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9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254413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C4C2727F-F602-BF77-4172-F871108E54DB}"/>
              </a:ext>
            </a:extLst>
          </p:cNvPr>
          <p:cNvSpPr txBox="1"/>
          <p:nvPr/>
        </p:nvSpPr>
        <p:spPr>
          <a:xfrm>
            <a:off x="322745" y="3429000"/>
            <a:ext cx="42749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Total Student Population Reach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Across All Regions =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760ECD-D308-CE9B-B06B-61A0CDC1C8BB}"/>
              </a:ext>
            </a:extLst>
          </p:cNvPr>
          <p:cNvSpPr txBox="1"/>
          <p:nvPr/>
        </p:nvSpPr>
        <p:spPr>
          <a:xfrm>
            <a:off x="2333346" y="3730827"/>
            <a:ext cx="25138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i="1" kern="1200" dirty="0">
                <a:solidFill>
                  <a:schemeClr val="accent1"/>
                </a:solidFill>
                <a:effectLst/>
                <a:latin typeface="Halyard Display Light" pitchFamily="2" charset="77"/>
                <a:ea typeface="Halyard Display Light" pitchFamily="2" charset="77"/>
                <a:cs typeface="+mn-cs"/>
              </a:rPr>
              <a:t>1,247,282</a:t>
            </a:r>
            <a:endParaRPr lang="en-US" sz="2800" i="1" kern="1200" dirty="0">
              <a:solidFill>
                <a:schemeClr val="accent1"/>
              </a:solidFill>
              <a:effectLst/>
              <a:latin typeface="Halyard Display Light" pitchFamily="2" charset="77"/>
              <a:ea typeface="Halyard Display Light" pitchFamily="2" charset="7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13737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7198022-DB88-9349-2E96-D4BC4832A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34" y="301437"/>
            <a:ext cx="5157926" cy="519894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/>
              <a:t>Texas Students Receiving YAM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9126EF-4145-E8A6-45EB-9A21F7334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B4A6C-D91C-1440-977D-6F60EB24D408}" type="slidenum">
              <a:rPr lang="en-US" smtClean="0"/>
              <a:t>5</a:t>
            </a:fld>
            <a:endParaRPr lang="en-US"/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5AA603E3-19C1-48DD-AB74-F8AA66D57F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99116536"/>
              </p:ext>
            </p:extLst>
          </p:nvPr>
        </p:nvGraphicFramePr>
        <p:xfrm>
          <a:off x="290947" y="962284"/>
          <a:ext cx="5518900" cy="36530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5ED8B526-151D-56CF-3918-56B1563C8AD5}"/>
              </a:ext>
            </a:extLst>
          </p:cNvPr>
          <p:cNvSpPr txBox="1"/>
          <p:nvPr/>
        </p:nvSpPr>
        <p:spPr>
          <a:xfrm>
            <a:off x="1311737" y="4516130"/>
            <a:ext cx="3477320" cy="14465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 b="1" dirty="0">
                <a:ea typeface="Halyard Display Light" pitchFamily="2" charset="77"/>
              </a:rPr>
              <a:t>N = </a:t>
            </a:r>
            <a:r>
              <a:rPr lang="en-US" sz="2800" b="1" dirty="0">
                <a:solidFill>
                  <a:schemeClr val="accent2"/>
                </a:solidFill>
                <a:ea typeface="Halyard Display Light" pitchFamily="2" charset="77"/>
              </a:rPr>
              <a:t>30,366</a:t>
            </a:r>
            <a:r>
              <a:rPr lang="en-US" sz="2800" b="1" dirty="0">
                <a:ea typeface="Halyard Display Light" pitchFamily="2" charset="77"/>
              </a:rPr>
              <a:t> to date</a:t>
            </a:r>
            <a:endParaRPr lang="en-US" sz="1400" dirty="0">
              <a:ea typeface="Halyard Display Light" pitchFamily="2" charset="77"/>
            </a:endParaRPr>
          </a:p>
          <a:p>
            <a:pPr algn="ctr"/>
            <a:r>
              <a:rPr lang="en-US" sz="2000" dirty="0">
                <a:ea typeface="Halyard Display Light" pitchFamily="2" charset="77"/>
              </a:rPr>
              <a:t>Projected </a:t>
            </a:r>
            <a:r>
              <a:rPr lang="en-US" sz="2000" b="1" dirty="0">
                <a:ea typeface="Halyard Display Light" pitchFamily="2" charset="77"/>
              </a:rPr>
              <a:t>Total</a:t>
            </a:r>
            <a:r>
              <a:rPr lang="en-US" sz="2000" dirty="0">
                <a:ea typeface="Halyard Display Light" pitchFamily="2" charset="77"/>
              </a:rPr>
              <a:t> Reach </a:t>
            </a:r>
          </a:p>
          <a:p>
            <a:pPr algn="ctr"/>
            <a:r>
              <a:rPr lang="en-US" sz="2000" dirty="0">
                <a:ea typeface="Halyard Display Light" pitchFamily="2" charset="77"/>
              </a:rPr>
              <a:t>End of 2023-2024 SY</a:t>
            </a:r>
          </a:p>
          <a:p>
            <a:pPr algn="ctr"/>
            <a:r>
              <a:rPr lang="en-US" sz="2000" b="1" kern="1200" dirty="0">
                <a:solidFill>
                  <a:srgbClr val="0070C0"/>
                </a:solidFill>
                <a:effectLst/>
                <a:ea typeface="Halyard Display Light" pitchFamily="2" charset="77"/>
                <a:cs typeface="+mn-cs"/>
                <a:sym typeface="Wingdings" panose="05000000000000000000" pitchFamily="2" charset="2"/>
              </a:rPr>
              <a:t>35,000</a:t>
            </a:r>
            <a:endParaRPr lang="en-US" sz="3200" b="1" kern="1200" dirty="0">
              <a:solidFill>
                <a:srgbClr val="0070C0"/>
              </a:solidFill>
              <a:effectLst/>
              <a:ea typeface="Halyard Display Light" pitchFamily="2" charset="77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EAC33-105C-AA92-CDD2-2A969E1A710C}"/>
              </a:ext>
            </a:extLst>
          </p:cNvPr>
          <p:cNvSpPr txBox="1"/>
          <p:nvPr/>
        </p:nvSpPr>
        <p:spPr>
          <a:xfrm>
            <a:off x="4767046" y="5442596"/>
            <a:ext cx="32829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i="1" kern="1200" dirty="0">
                <a:solidFill>
                  <a:schemeClr val="bg1">
                    <a:lumMod val="50000"/>
                  </a:schemeClr>
                </a:solidFill>
                <a:effectLst/>
                <a:ea typeface="Halyard Display Light" pitchFamily="2" charset="77"/>
                <a:cs typeface="+mn-cs"/>
              </a:rPr>
              <a:t>(UTSW &amp; Texas Tech </a:t>
            </a:r>
            <a:r>
              <a:rPr lang="en-US" sz="1000" i="1" dirty="0">
                <a:solidFill>
                  <a:schemeClr val="bg1">
                    <a:lumMod val="50000"/>
                  </a:schemeClr>
                </a:solidFill>
                <a:ea typeface="Halyard Display Light" pitchFamily="2" charset="77"/>
              </a:rPr>
              <a:t>started implementation in </a:t>
            </a:r>
            <a:r>
              <a:rPr lang="en-US" sz="1000" b="0" i="1" kern="1200" dirty="0">
                <a:solidFill>
                  <a:schemeClr val="bg1">
                    <a:lumMod val="50000"/>
                  </a:schemeClr>
                </a:solidFill>
                <a:effectLst/>
                <a:ea typeface="Halyard Display Light" pitchFamily="2" charset="77"/>
                <a:cs typeface="+mn-cs"/>
              </a:rPr>
              <a:t>Spring 2022, </a:t>
            </a:r>
            <a:r>
              <a:rPr lang="en-US" sz="1000" i="1" dirty="0">
                <a:solidFill>
                  <a:schemeClr val="bg1">
                    <a:lumMod val="50000"/>
                  </a:schemeClr>
                </a:solidFill>
                <a:ea typeface="Halyard Display Light" pitchFamily="2" charset="77"/>
              </a:rPr>
              <a:t>the additional </a:t>
            </a:r>
            <a:r>
              <a:rPr lang="en-US" sz="1000" b="0" i="1" kern="1200" dirty="0">
                <a:solidFill>
                  <a:schemeClr val="bg1">
                    <a:lumMod val="50000"/>
                  </a:schemeClr>
                </a:solidFill>
                <a:effectLst/>
                <a:ea typeface="Halyard Display Light" pitchFamily="2" charset="77"/>
                <a:cs typeface="+mn-cs"/>
              </a:rPr>
              <a:t>HRIs </a:t>
            </a:r>
            <a:r>
              <a:rPr lang="en-US" sz="1000" i="1" dirty="0">
                <a:solidFill>
                  <a:schemeClr val="bg1">
                    <a:lumMod val="50000"/>
                  </a:schemeClr>
                </a:solidFill>
                <a:ea typeface="Halyard Display Light" pitchFamily="2" charset="77"/>
              </a:rPr>
              <a:t>joined the effort in</a:t>
            </a:r>
            <a:r>
              <a:rPr lang="en-US" sz="1000" b="0" i="1" kern="1200" dirty="0">
                <a:solidFill>
                  <a:schemeClr val="bg1">
                    <a:lumMod val="50000"/>
                  </a:schemeClr>
                </a:solidFill>
                <a:effectLst/>
                <a:ea typeface="Halyard Display Light" pitchFamily="2" charset="77"/>
                <a:cs typeface="+mn-cs"/>
              </a:rPr>
              <a:t> Fall 2022)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BF9B71-D7F8-F240-BE3C-D2B3CF495440}"/>
              </a:ext>
            </a:extLst>
          </p:cNvPr>
          <p:cNvSpPr txBox="1"/>
          <p:nvPr/>
        </p:nvSpPr>
        <p:spPr>
          <a:xfrm>
            <a:off x="4789057" y="4996608"/>
            <a:ext cx="32388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kern="1200" dirty="0">
                <a:solidFill>
                  <a:schemeClr val="bg1">
                    <a:lumMod val="50000"/>
                  </a:schemeClr>
                </a:solidFill>
                <a:effectLst/>
                <a:ea typeface="Halyard Display Light" pitchFamily="2" charset="77"/>
                <a:cs typeface="+mn-cs"/>
              </a:rPr>
              <a:t>Note: UTSW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Halyard Display Light" pitchFamily="2" charset="77"/>
              </a:rPr>
              <a:t>began</a:t>
            </a:r>
            <a:r>
              <a:rPr lang="en-US" sz="1000" b="0" kern="1200" dirty="0">
                <a:solidFill>
                  <a:schemeClr val="bg1">
                    <a:lumMod val="50000"/>
                  </a:schemeClr>
                </a:solidFill>
                <a:effectLst/>
                <a:ea typeface="Halyard Display Light" pitchFamily="2" charset="77"/>
                <a:cs typeface="+mn-cs"/>
              </a:rPr>
              <a:t> implementing YAM, building the team, and establishing relationships with schools in 2016. </a:t>
            </a:r>
          </a:p>
        </p:txBody>
      </p:sp>
      <p:sp>
        <p:nvSpPr>
          <p:cNvPr id="2" name="Title 4">
            <a:extLst>
              <a:ext uri="{FF2B5EF4-FFF2-40B4-BE49-F238E27FC236}">
                <a16:creationId xmlns:a16="http://schemas.microsoft.com/office/drawing/2014/main" id="{4D5D7408-D54D-AED3-7CDC-43A191C264CF}"/>
              </a:ext>
            </a:extLst>
          </p:cNvPr>
          <p:cNvSpPr txBox="1">
            <a:spLocks/>
          </p:cNvSpPr>
          <p:nvPr/>
        </p:nvSpPr>
        <p:spPr>
          <a:xfrm>
            <a:off x="6864013" y="212040"/>
            <a:ext cx="4755861" cy="51989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Halyard Display" pitchFamily="2" charset="77"/>
                <a:ea typeface="Halyard Display" pitchFamily="2" charset="77"/>
                <a:cs typeface="+mj-cs"/>
              </a:defRPr>
            </a:lvl1pPr>
          </a:lstStyle>
          <a:p>
            <a:pPr algn="ctr"/>
            <a:r>
              <a:rPr lang="en-US" sz="2800" b="1" dirty="0"/>
              <a:t>YAM Student Classes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61D18F-8772-4687-C142-14A93D6E2D23}"/>
              </a:ext>
            </a:extLst>
          </p:cNvPr>
          <p:cNvSpPr txBox="1"/>
          <p:nvPr/>
        </p:nvSpPr>
        <p:spPr>
          <a:xfrm>
            <a:off x="7527750" y="4516130"/>
            <a:ext cx="4024007" cy="14465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 b="1" dirty="0">
                <a:ea typeface="Halyard Display Light" pitchFamily="2" charset="77"/>
              </a:rPr>
              <a:t>N = </a:t>
            </a:r>
            <a:r>
              <a:rPr lang="en-US" sz="2800" b="1" dirty="0">
                <a:solidFill>
                  <a:schemeClr val="accent2"/>
                </a:solidFill>
                <a:ea typeface="Halyard Display Light" pitchFamily="2" charset="77"/>
              </a:rPr>
              <a:t>1,531</a:t>
            </a:r>
            <a:r>
              <a:rPr lang="en-US" sz="2800" b="1" dirty="0">
                <a:ea typeface="Halyard Display Light" pitchFamily="2" charset="77"/>
              </a:rPr>
              <a:t> to date</a:t>
            </a:r>
            <a:endParaRPr lang="en-US" sz="1200" dirty="0">
              <a:ea typeface="Halyard Display Light" pitchFamily="2" charset="77"/>
            </a:endParaRPr>
          </a:p>
          <a:p>
            <a:pPr algn="ctr"/>
            <a:r>
              <a:rPr lang="en-US" sz="2000" dirty="0">
                <a:ea typeface="Halyard Display Light" pitchFamily="2" charset="77"/>
              </a:rPr>
              <a:t>Projected </a:t>
            </a:r>
            <a:r>
              <a:rPr lang="en-US" sz="2000" b="1" dirty="0">
                <a:ea typeface="Halyard Display Light" pitchFamily="2" charset="77"/>
              </a:rPr>
              <a:t>Total</a:t>
            </a:r>
            <a:r>
              <a:rPr lang="en-US" sz="2000" dirty="0">
                <a:ea typeface="Halyard Display Light" pitchFamily="2" charset="77"/>
              </a:rPr>
              <a:t> Classes </a:t>
            </a:r>
          </a:p>
          <a:p>
            <a:pPr algn="ctr"/>
            <a:r>
              <a:rPr lang="en-US" sz="2000" dirty="0">
                <a:ea typeface="Halyard Display Light" pitchFamily="2" charset="77"/>
              </a:rPr>
              <a:t>End of 2023-2024 SY</a:t>
            </a:r>
          </a:p>
          <a:p>
            <a:pPr algn="ctr"/>
            <a:r>
              <a:rPr lang="en-US" sz="2000" b="1" dirty="0">
                <a:solidFill>
                  <a:srgbClr val="0070C0"/>
                </a:solidFill>
                <a:ea typeface="Halyard Display Light" pitchFamily="2" charset="77"/>
                <a:sym typeface="Wingdings" panose="05000000000000000000" pitchFamily="2" charset="2"/>
              </a:rPr>
              <a:t>2,000</a:t>
            </a:r>
            <a:r>
              <a:rPr lang="en-US" sz="2000" b="1" dirty="0">
                <a:solidFill>
                  <a:srgbClr val="FF0000"/>
                </a:solidFill>
                <a:ea typeface="Halyard Display Light" pitchFamily="2" charset="77"/>
                <a:sym typeface="Wingdings" panose="05000000000000000000" pitchFamily="2" charset="2"/>
              </a:rPr>
              <a:t> </a:t>
            </a:r>
            <a:endParaRPr lang="en-US" sz="2000" b="1" kern="1200" dirty="0">
              <a:solidFill>
                <a:srgbClr val="FF0000"/>
              </a:solidFill>
              <a:effectLst/>
              <a:ea typeface="Halyard Display Light" pitchFamily="2" charset="77"/>
              <a:cs typeface="+mn-cs"/>
            </a:endParaRP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DCE55BF0-75D5-8865-323C-919FED41B48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3759134"/>
              </p:ext>
            </p:extLst>
          </p:nvPr>
        </p:nvGraphicFramePr>
        <p:xfrm>
          <a:off x="6516426" y="895320"/>
          <a:ext cx="5232229" cy="37199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301348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group of colorful speech bubbles&#10;&#10;Description automatically generated">
            <a:extLst>
              <a:ext uri="{FF2B5EF4-FFF2-40B4-BE49-F238E27FC236}">
                <a16:creationId xmlns:a16="http://schemas.microsoft.com/office/drawing/2014/main" id="{FC59D543-BC33-06D4-2BB0-5C42C271F4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993" y="526557"/>
            <a:ext cx="9796014" cy="55102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6C2388-D48C-9899-BF3A-EFC37F89C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B4A6C-D91C-1440-977D-6F60EB24D408}" type="slidenum">
              <a:rPr lang="en-US" smtClean="0"/>
              <a:t>6</a:t>
            </a:fld>
            <a:endParaRPr lang="en-US"/>
          </a:p>
        </p:txBody>
      </p:sp>
      <p:sp>
        <p:nvSpPr>
          <p:cNvPr id="11" name="Google Shape;1720;p36">
            <a:extLst>
              <a:ext uri="{FF2B5EF4-FFF2-40B4-BE49-F238E27FC236}">
                <a16:creationId xmlns:a16="http://schemas.microsoft.com/office/drawing/2014/main" id="{7097B9FA-42E3-940F-B5EE-B67876E53C6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81199" y="356632"/>
            <a:ext cx="8229600" cy="33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000000"/>
                </a:solidFill>
              </a:rPr>
              <a:t>What Students Are Saying About YAM…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9657172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1F82F0-30C6-93AF-0D29-A335CC23D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B4A6C-D91C-1440-977D-6F60EB24D408}" type="slidenum">
              <a:rPr lang="en-US" smtClean="0"/>
              <a:t>7</a:t>
            </a:fld>
            <a:endParaRPr lang="en-US"/>
          </a:p>
        </p:txBody>
      </p:sp>
      <p:pic>
        <p:nvPicPr>
          <p:cNvPr id="12" name="Picture 11" descr="A group of colorful squares with text&#10;&#10;Description automatically generated">
            <a:extLst>
              <a:ext uri="{FF2B5EF4-FFF2-40B4-BE49-F238E27FC236}">
                <a16:creationId xmlns:a16="http://schemas.microsoft.com/office/drawing/2014/main" id="{8E242F34-E17E-7D0B-3242-5517052380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1942" y="829981"/>
            <a:ext cx="9208116" cy="5179565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5F9C4F9E-E9F2-D757-87AE-AEDF7858FCAB}"/>
              </a:ext>
            </a:extLst>
          </p:cNvPr>
          <p:cNvSpPr txBox="1"/>
          <p:nvPr/>
        </p:nvSpPr>
        <p:spPr>
          <a:xfrm>
            <a:off x="1888836" y="69776"/>
            <a:ext cx="841432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152"/>
                </a:solidFill>
                <a:effectLst/>
                <a:uLnTx/>
                <a:uFillTx/>
                <a:latin typeface="Halyard Display" panose="020B0604020202020204" charset="0"/>
                <a:cs typeface="Halyard Display" panose="020B0604020202020204" charset="0"/>
              </a:rPr>
              <a:t>Wellness Ambassadors Program</a:t>
            </a:r>
            <a:endParaRPr lang="en-US" dirty="0">
              <a:solidFill>
                <a:srgbClr val="0021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440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67CE78-B1C0-92F6-66CA-13E078A79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B4A6C-D91C-1440-977D-6F60EB24D408}" type="slidenum">
              <a:rPr lang="en-US" smtClean="0"/>
              <a:t>8</a:t>
            </a:fld>
            <a:endParaRPr lang="en-US"/>
          </a:p>
        </p:txBody>
      </p:sp>
      <p:pic>
        <p:nvPicPr>
          <p:cNvPr id="2054" name="Picture 6" descr="See the source image">
            <a:extLst>
              <a:ext uri="{FF2B5EF4-FFF2-40B4-BE49-F238E27FC236}">
                <a16:creationId xmlns:a16="http://schemas.microsoft.com/office/drawing/2014/main" id="{E588E84B-726A-40C4-B8C0-DF1C20572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240" y="15240"/>
            <a:ext cx="6837680" cy="683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88453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3200" b="0" i="1" kern="1200" dirty="0" smtClean="0">
            <a:solidFill>
              <a:schemeClr val="bg1"/>
            </a:solidFill>
            <a:effectLst/>
            <a:latin typeface="Halyard Display Light" pitchFamily="2" charset="77"/>
            <a:ea typeface="Halyard Display Light" pitchFamily="2" charset="77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CMHCC Powerpoint Template2" id="{2324C577-9635-7C4C-A22A-02CCFDAC2091}" vid="{1996C408-CD8C-354A-8AA0-31AF6D03623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6055B7319015E448FD1C412E8D3BF38" ma:contentTypeVersion="19" ma:contentTypeDescription="Create a new document." ma:contentTypeScope="" ma:versionID="4ad326326a8d06577978775162626bb7">
  <xsd:schema xmlns:xsd="http://www.w3.org/2001/XMLSchema" xmlns:xs="http://www.w3.org/2001/XMLSchema" xmlns:p="http://schemas.microsoft.com/office/2006/metadata/properties" xmlns:ns2="2018a4d9-e5a5-428b-a312-dfd840ba6b63" xmlns:ns3="ef95f5f0-dadb-470a-94cb-364b588c356d" xmlns:ns4="bc6d5123-e1cb-4a6a-adf0-63854dce486e" targetNamespace="http://schemas.microsoft.com/office/2006/metadata/properties" ma:root="true" ma:fieldsID="a7d29ef909722fc5236f4aa4dc8a13d8" ns2:_="" ns3:_="" ns4:_="">
    <xsd:import namespace="2018a4d9-e5a5-428b-a312-dfd840ba6b63"/>
    <xsd:import namespace="ef95f5f0-dadb-470a-94cb-364b588c356d"/>
    <xsd:import namespace="bc6d5123-e1cb-4a6a-adf0-63854dce486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Comment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18a4d9-e5a5-428b-a312-dfd840ba6b6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Comments" ma:index="16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9ed3806f-b6ab-496c-883f-16d5fb25bd6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6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95f5f0-dadb-470a-94cb-364b588c356d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6d5123-e1cb-4a6a-adf0-63854dce486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f7b66987-d0bb-4024-bef9-55cd6781fd71}" ma:internalName="TaxCatchAll" ma:showField="CatchAllData" ma:web="ef95f5f0-dadb-470a-94cb-364b588c356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c6d5123-e1cb-4a6a-adf0-63854dce486e" xsi:nil="true"/>
    <lcf76f155ced4ddcb4097134ff3c332f xmlns="2018a4d9-e5a5-428b-a312-dfd840ba6b63">
      <Terms xmlns="http://schemas.microsoft.com/office/infopath/2007/PartnerControls"/>
    </lcf76f155ced4ddcb4097134ff3c332f>
    <Comments xmlns="2018a4d9-e5a5-428b-a312-dfd840ba6b63" xsi:nil="true"/>
  </documentManagement>
</p:properties>
</file>

<file path=customXml/itemProps1.xml><?xml version="1.0" encoding="utf-8"?>
<ds:datastoreItem xmlns:ds="http://schemas.openxmlformats.org/officeDocument/2006/customXml" ds:itemID="{1AB643BA-116C-4B78-9CAE-947652F1DA3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84DA620-339C-4F73-93BA-B02C2ECE8FF5}"/>
</file>

<file path=customXml/itemProps3.xml><?xml version="1.0" encoding="utf-8"?>
<ds:datastoreItem xmlns:ds="http://schemas.openxmlformats.org/officeDocument/2006/customXml" ds:itemID="{E24D2939-55FE-41E3-A406-BB09ACF739B0}">
  <ds:schemaRefs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50eacd51-c6ac-46ca-9ec6-741cd11c1d46"/>
    <ds:schemaRef ds:uri="http://purl.org/dc/elements/1.1/"/>
    <ds:schemaRef ds:uri="http://purl.org/dc/dcmitype/"/>
    <ds:schemaRef ds:uri="http://purl.org/dc/terms/"/>
    <ds:schemaRef ds:uri="http://www.w3.org/XML/1998/namespace"/>
    <ds:schemaRef ds:uri="http://schemas.openxmlformats.org/package/2006/metadata/core-properties"/>
    <ds:schemaRef ds:uri="bc6d5123-e1cb-4a6a-adf0-63854dce486e"/>
    <ds:schemaRef ds:uri="85b6eda2-201e-4209-8535-dfd27bdd2392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TCMHCC template (1)</Template>
  <TotalTime>2836</TotalTime>
  <Words>291</Words>
  <Application>Microsoft Office PowerPoint</Application>
  <PresentationFormat>Widescreen</PresentationFormat>
  <Paragraphs>70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8" baseType="lpstr">
      <vt:lpstr>Calibri</vt:lpstr>
      <vt:lpstr>Halyard Text</vt:lpstr>
      <vt:lpstr>Fira Sans Extra Condensed SemiBold</vt:lpstr>
      <vt:lpstr>Wingdings</vt:lpstr>
      <vt:lpstr>Halyard Text Book</vt:lpstr>
      <vt:lpstr>Roboto</vt:lpstr>
      <vt:lpstr>Halyard Display</vt:lpstr>
      <vt:lpstr>Arial</vt:lpstr>
      <vt:lpstr>Halyard Display Light</vt:lpstr>
      <vt:lpstr>Office Theme</vt:lpstr>
      <vt:lpstr>YAM Project Updates</vt:lpstr>
      <vt:lpstr>Progress: 220  Instructors Trained</vt:lpstr>
      <vt:lpstr>How does a school engage?</vt:lpstr>
      <vt:lpstr>MOU’s Signed by Region as of  March 2024</vt:lpstr>
      <vt:lpstr>Texas Students Receiving YAM </vt:lpstr>
      <vt:lpstr>What Students Are Saying About YAM…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YAM Project Updates</dc:title>
  <dc:creator>Tobi Fuller</dc:creator>
  <cp:lastModifiedBy>Melissa Gonzales</cp:lastModifiedBy>
  <cp:revision>43</cp:revision>
  <dcterms:created xsi:type="dcterms:W3CDTF">2022-10-20T18:18:01Z</dcterms:created>
  <dcterms:modified xsi:type="dcterms:W3CDTF">2024-03-22T19:28:14Z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0x01010056055B7319015E448FD1C412E8D3BF38</vt:lpwstr>
  </property>
  <property fmtid="{D5CDD505-2E9C-101B-9397-08002B2CF9AE}" pid="3" name="MediaServiceImageTags">
    <vt:lpwstr/>
  </property>
</Properties>
</file>