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141411474" r:id="rId2"/>
    <p:sldId id="2141411477" r:id="rId3"/>
    <p:sldId id="2141411483" r:id="rId4"/>
    <p:sldId id="2141411481" r:id="rId5"/>
    <p:sldId id="21414114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9C171B-5786-830F-FDED-1A825BB5EA25}" name="McCorkle, Lainie" initials="ML" userId="S::lmccorkle@utsystem.edu::50561595-1278-4a0a-ba5f-c2e7eeb9b9cc" providerId="AD"/>
  <p188:author id="{FEA1B41C-F3DB-5721-7C5E-F1FF42ECB84C}" name="Jew, Rachel" initials="JR" userId="S-1-5-21-65874431-1580793955-1811762917-59736" providerId="AD"/>
  <p188:author id="{D126807E-0524-574E-FB88-2AA21B150B35}" name="Vlahodimitropoulos, Alex" initials="VA" userId="S::avlahodimitropoulos@utsystem.edu::ae9c41da-cd73-4232-add1-644316d5f4f8" providerId="AD"/>
  <p188:author id="{54D1B1F3-3A39-688E-AD48-A0126D44548A}" name="Jew, Rachel" initials="JR" userId="S::rjew@utsystem.edu::9b890ea5-e60e-4ed2-a993-759d8721c5db" providerId="AD"/>
  <p188:author id="{81696AFE-BCDF-B110-6FF8-7482BB51133A}" name="Southern, Luanne" initials="LS" userId="S::lsouthern@utsystem.edu::79366b36-d7b1-4880-907f-2c2e6b493d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26B91-DD0B-485B-934D-269C3DBE3308}" v="649" dt="2024-07-15T14:15:55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1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hodimitropoulos, Alex" userId="ae9c41da-cd73-4232-add1-644316d5f4f8" providerId="ADAL" clId="{7C026B91-DD0B-485B-934D-269C3DBE3308}"/>
    <pc:docChg chg="undo custSel addSld delSld modSld">
      <pc:chgData name="Vlahodimitropoulos, Alex" userId="ae9c41da-cd73-4232-add1-644316d5f4f8" providerId="ADAL" clId="{7C026B91-DD0B-485B-934D-269C3DBE3308}" dt="2024-07-15T14:16:10.449" v="2278" actId="1076"/>
      <pc:docMkLst>
        <pc:docMk/>
      </pc:docMkLst>
      <pc:sldChg chg="modSp mod">
        <pc:chgData name="Vlahodimitropoulos, Alex" userId="ae9c41da-cd73-4232-add1-644316d5f4f8" providerId="ADAL" clId="{7C026B91-DD0B-485B-934D-269C3DBE3308}" dt="2024-07-11T17:38:16.098" v="1492" actId="20577"/>
        <pc:sldMkLst>
          <pc:docMk/>
          <pc:sldMk cId="2075440232" sldId="2141411474"/>
        </pc:sldMkLst>
        <pc:spChg chg="mod">
          <ac:chgData name="Vlahodimitropoulos, Alex" userId="ae9c41da-cd73-4232-add1-644316d5f4f8" providerId="ADAL" clId="{7C026B91-DD0B-485B-934D-269C3DBE3308}" dt="2024-07-11T17:38:16.098" v="1492" actId="20577"/>
          <ac:spMkLst>
            <pc:docMk/>
            <pc:sldMk cId="2075440232" sldId="2141411474"/>
            <ac:spMk id="2" creationId="{346571E3-6DE8-643B-9D00-5BFB0EE92BEE}"/>
          </ac:spMkLst>
        </pc:spChg>
      </pc:sldChg>
      <pc:sldChg chg="addSp delSp modSp mod">
        <pc:chgData name="Vlahodimitropoulos, Alex" userId="ae9c41da-cd73-4232-add1-644316d5f4f8" providerId="ADAL" clId="{7C026B91-DD0B-485B-934D-269C3DBE3308}" dt="2024-07-15T13:31:30.931" v="2214" actId="20577"/>
        <pc:sldMkLst>
          <pc:docMk/>
          <pc:sldMk cId="954399561" sldId="2141411477"/>
        </pc:sldMkLst>
        <pc:spChg chg="del">
          <ac:chgData name="Vlahodimitropoulos, Alex" userId="ae9c41da-cd73-4232-add1-644316d5f4f8" providerId="ADAL" clId="{7C026B91-DD0B-485B-934D-269C3DBE3308}" dt="2024-07-11T12:54:27.828" v="14" actId="478"/>
          <ac:spMkLst>
            <pc:docMk/>
            <pc:sldMk cId="954399561" sldId="2141411477"/>
            <ac:spMk id="2" creationId="{E409F64F-020A-A35A-A0F2-B87900E9D129}"/>
          </ac:spMkLst>
        </pc:spChg>
        <pc:spChg chg="mod">
          <ac:chgData name="Vlahodimitropoulos, Alex" userId="ae9c41da-cd73-4232-add1-644316d5f4f8" providerId="ADAL" clId="{7C026B91-DD0B-485B-934D-269C3DBE3308}" dt="2024-07-15T13:31:30.931" v="2214" actId="20577"/>
          <ac:spMkLst>
            <pc:docMk/>
            <pc:sldMk cId="954399561" sldId="2141411477"/>
            <ac:spMk id="6" creationId="{1E879742-F726-FBD9-B8FB-FAD65C2B5B5A}"/>
          </ac:spMkLst>
        </pc:spChg>
        <pc:spChg chg="add mod">
          <ac:chgData name="Vlahodimitropoulos, Alex" userId="ae9c41da-cd73-4232-add1-644316d5f4f8" providerId="ADAL" clId="{7C026B91-DD0B-485B-934D-269C3DBE3308}" dt="2024-07-12T15:26:58.101" v="1949" actId="1076"/>
          <ac:spMkLst>
            <pc:docMk/>
            <pc:sldMk cId="954399561" sldId="2141411477"/>
            <ac:spMk id="7" creationId="{DD3D9AEF-6017-CF13-C067-469B3CE9EFD7}"/>
          </ac:spMkLst>
        </pc:spChg>
        <pc:spChg chg="add del mod">
          <ac:chgData name="Vlahodimitropoulos, Alex" userId="ae9c41da-cd73-4232-add1-644316d5f4f8" providerId="ADAL" clId="{7C026B91-DD0B-485B-934D-269C3DBE3308}" dt="2024-07-12T15:23:50.373" v="1931" actId="478"/>
          <ac:spMkLst>
            <pc:docMk/>
            <pc:sldMk cId="954399561" sldId="2141411477"/>
            <ac:spMk id="9" creationId="{BA3035E8-28AE-2A71-D751-9BC742A5B44B}"/>
          </ac:spMkLst>
        </pc:spChg>
        <pc:picChg chg="add del mod">
          <ac:chgData name="Vlahodimitropoulos, Alex" userId="ae9c41da-cd73-4232-add1-644316d5f4f8" providerId="ADAL" clId="{7C026B91-DD0B-485B-934D-269C3DBE3308}" dt="2024-07-12T15:26:27.638" v="1939" actId="478"/>
          <ac:picMkLst>
            <pc:docMk/>
            <pc:sldMk cId="954399561" sldId="2141411477"/>
            <ac:picMk id="2" creationId="{43C1D895-853F-A86C-C83F-EFDFFAB4BD69}"/>
          </ac:picMkLst>
        </pc:picChg>
        <pc:picChg chg="add mod">
          <ac:chgData name="Vlahodimitropoulos, Alex" userId="ae9c41da-cd73-4232-add1-644316d5f4f8" providerId="ADAL" clId="{7C026B91-DD0B-485B-934D-269C3DBE3308}" dt="2024-07-12T15:35:56.990" v="2204" actId="1076"/>
          <ac:picMkLst>
            <pc:docMk/>
            <pc:sldMk cId="954399561" sldId="2141411477"/>
            <ac:picMk id="3" creationId="{4ADD4734-D241-B118-7C02-4C5CD50A6666}"/>
          </ac:picMkLst>
        </pc:picChg>
        <pc:picChg chg="add del mod">
          <ac:chgData name="Vlahodimitropoulos, Alex" userId="ae9c41da-cd73-4232-add1-644316d5f4f8" providerId="ADAL" clId="{7C026B91-DD0B-485B-934D-269C3DBE3308}" dt="2024-07-11T13:08:11.331" v="19" actId="478"/>
          <ac:picMkLst>
            <pc:docMk/>
            <pc:sldMk cId="954399561" sldId="2141411477"/>
            <ac:picMk id="3" creationId="{FE9D8DB0-F299-9974-A161-CD6DAEB440AC}"/>
          </ac:picMkLst>
        </pc:picChg>
        <pc:picChg chg="add del mod">
          <ac:chgData name="Vlahodimitropoulos, Alex" userId="ae9c41da-cd73-4232-add1-644316d5f4f8" providerId="ADAL" clId="{7C026B91-DD0B-485B-934D-269C3DBE3308}" dt="2024-07-11T13:25:23.309" v="362" actId="478"/>
          <ac:picMkLst>
            <pc:docMk/>
            <pc:sldMk cId="954399561" sldId="2141411477"/>
            <ac:picMk id="4" creationId="{95EC9E25-3A05-1766-5F2C-47C9C2115467}"/>
          </ac:picMkLst>
        </pc:picChg>
        <pc:picChg chg="add del mod">
          <ac:chgData name="Vlahodimitropoulos, Alex" userId="ae9c41da-cd73-4232-add1-644316d5f4f8" providerId="ADAL" clId="{7C026B91-DD0B-485B-934D-269C3DBE3308}" dt="2024-07-12T15:23:43.492" v="1928" actId="478"/>
          <ac:picMkLst>
            <pc:docMk/>
            <pc:sldMk cId="954399561" sldId="2141411477"/>
            <ac:picMk id="8" creationId="{57F89476-9B69-E590-EF90-3AD08E6B0BE2}"/>
          </ac:picMkLst>
        </pc:picChg>
      </pc:sldChg>
      <pc:sldChg chg="del">
        <pc:chgData name="Vlahodimitropoulos, Alex" userId="ae9c41da-cd73-4232-add1-644316d5f4f8" providerId="ADAL" clId="{7C026B91-DD0B-485B-934D-269C3DBE3308}" dt="2024-07-11T14:35:38.531" v="975" actId="47"/>
        <pc:sldMkLst>
          <pc:docMk/>
          <pc:sldMk cId="2764681868" sldId="2141411480"/>
        </pc:sldMkLst>
      </pc:sldChg>
      <pc:sldChg chg="addSp delSp modSp mod">
        <pc:chgData name="Vlahodimitropoulos, Alex" userId="ae9c41da-cd73-4232-add1-644316d5f4f8" providerId="ADAL" clId="{7C026B91-DD0B-485B-934D-269C3DBE3308}" dt="2024-07-12T15:35:39.843" v="2200" actId="6549"/>
        <pc:sldMkLst>
          <pc:docMk/>
          <pc:sldMk cId="1291000856" sldId="2141411481"/>
        </pc:sldMkLst>
        <pc:spChg chg="del">
          <ac:chgData name="Vlahodimitropoulos, Alex" userId="ae9c41da-cd73-4232-add1-644316d5f4f8" providerId="ADAL" clId="{7C026B91-DD0B-485B-934D-269C3DBE3308}" dt="2024-07-11T14:25:24.128" v="612" actId="478"/>
          <ac:spMkLst>
            <pc:docMk/>
            <pc:sldMk cId="1291000856" sldId="2141411481"/>
            <ac:spMk id="2" creationId="{E409F64F-020A-A35A-A0F2-B87900E9D129}"/>
          </ac:spMkLst>
        </pc:spChg>
        <pc:spChg chg="add del mod">
          <ac:chgData name="Vlahodimitropoulos, Alex" userId="ae9c41da-cd73-4232-add1-644316d5f4f8" providerId="ADAL" clId="{7C026B91-DD0B-485B-934D-269C3DBE3308}" dt="2024-07-12T15:35:19.303" v="2195" actId="478"/>
          <ac:spMkLst>
            <pc:docMk/>
            <pc:sldMk cId="1291000856" sldId="2141411481"/>
            <ac:spMk id="4" creationId="{F344A3E6-8A72-DC57-AEC4-65E051EAD0C1}"/>
          </ac:spMkLst>
        </pc:spChg>
        <pc:spChg chg="mod">
          <ac:chgData name="Vlahodimitropoulos, Alex" userId="ae9c41da-cd73-4232-add1-644316d5f4f8" providerId="ADAL" clId="{7C026B91-DD0B-485B-934D-269C3DBE3308}" dt="2024-07-12T15:19:33.171" v="1861" actId="1076"/>
          <ac:spMkLst>
            <pc:docMk/>
            <pc:sldMk cId="1291000856" sldId="2141411481"/>
            <ac:spMk id="6" creationId="{1E879742-F726-FBD9-B8FB-FAD65C2B5B5A}"/>
          </ac:spMkLst>
        </pc:spChg>
        <pc:spChg chg="add mod">
          <ac:chgData name="Vlahodimitropoulos, Alex" userId="ae9c41da-cd73-4232-add1-644316d5f4f8" providerId="ADAL" clId="{7C026B91-DD0B-485B-934D-269C3DBE3308}" dt="2024-07-12T15:35:39.843" v="2200" actId="6549"/>
          <ac:spMkLst>
            <pc:docMk/>
            <pc:sldMk cId="1291000856" sldId="2141411481"/>
            <ac:spMk id="7" creationId="{AD4C9811-AFA2-3B37-5ECD-D72DB1AC876A}"/>
          </ac:spMkLst>
        </pc:spChg>
        <pc:picChg chg="add mod">
          <ac:chgData name="Vlahodimitropoulos, Alex" userId="ae9c41da-cd73-4232-add1-644316d5f4f8" providerId="ADAL" clId="{7C026B91-DD0B-485B-934D-269C3DBE3308}" dt="2024-07-12T15:35:25.375" v="2196" actId="1076"/>
          <ac:picMkLst>
            <pc:docMk/>
            <pc:sldMk cId="1291000856" sldId="2141411481"/>
            <ac:picMk id="2" creationId="{602E9F14-4EF6-6E9F-3A8C-294622F929A0}"/>
          </ac:picMkLst>
        </pc:picChg>
        <pc:picChg chg="add del mod">
          <ac:chgData name="Vlahodimitropoulos, Alex" userId="ae9c41da-cd73-4232-add1-644316d5f4f8" providerId="ADAL" clId="{7C026B91-DD0B-485B-934D-269C3DBE3308}" dt="2024-07-12T15:35:05.142" v="2191" actId="478"/>
          <ac:picMkLst>
            <pc:docMk/>
            <pc:sldMk cId="1291000856" sldId="2141411481"/>
            <ac:picMk id="3" creationId="{6BB3A1DB-C9E9-01A4-41BB-FB35D2D52908}"/>
          </ac:picMkLst>
        </pc:picChg>
      </pc:sldChg>
      <pc:sldChg chg="addSp delSp modSp add mod">
        <pc:chgData name="Vlahodimitropoulos, Alex" userId="ae9c41da-cd73-4232-add1-644316d5f4f8" providerId="ADAL" clId="{7C026B91-DD0B-485B-934D-269C3DBE3308}" dt="2024-07-12T15:35:45.404" v="2201" actId="1076"/>
        <pc:sldMkLst>
          <pc:docMk/>
          <pc:sldMk cId="92332422" sldId="2141411482"/>
        </pc:sldMkLst>
        <pc:spChg chg="mod">
          <ac:chgData name="Vlahodimitropoulos, Alex" userId="ae9c41da-cd73-4232-add1-644316d5f4f8" providerId="ADAL" clId="{7C026B91-DD0B-485B-934D-269C3DBE3308}" dt="2024-07-12T15:29:46.752" v="2156" actId="6549"/>
          <ac:spMkLst>
            <pc:docMk/>
            <pc:sldMk cId="92332422" sldId="2141411482"/>
            <ac:spMk id="4" creationId="{F344A3E6-8A72-DC57-AEC4-65E051EAD0C1}"/>
          </ac:spMkLst>
        </pc:spChg>
        <pc:spChg chg="mod">
          <ac:chgData name="Vlahodimitropoulos, Alex" userId="ae9c41da-cd73-4232-add1-644316d5f4f8" providerId="ADAL" clId="{7C026B91-DD0B-485B-934D-269C3DBE3308}" dt="2024-07-11T15:34:38.624" v="1052"/>
          <ac:spMkLst>
            <pc:docMk/>
            <pc:sldMk cId="92332422" sldId="2141411482"/>
            <ac:spMk id="6" creationId="{1E879742-F726-FBD9-B8FB-FAD65C2B5B5A}"/>
          </ac:spMkLst>
        </pc:spChg>
        <pc:spChg chg="del">
          <ac:chgData name="Vlahodimitropoulos, Alex" userId="ae9c41da-cd73-4232-add1-644316d5f4f8" providerId="ADAL" clId="{7C026B91-DD0B-485B-934D-269C3DBE3308}" dt="2024-07-11T14:35:54.968" v="987" actId="478"/>
          <ac:spMkLst>
            <pc:docMk/>
            <pc:sldMk cId="92332422" sldId="2141411482"/>
            <ac:spMk id="7" creationId="{AD4C9811-AFA2-3B37-5ECD-D72DB1AC876A}"/>
          </ac:spMkLst>
        </pc:spChg>
        <pc:picChg chg="add del mod">
          <ac:chgData name="Vlahodimitropoulos, Alex" userId="ae9c41da-cd73-4232-add1-644316d5f4f8" providerId="ADAL" clId="{7C026B91-DD0B-485B-934D-269C3DBE3308}" dt="2024-07-11T15:25:59.587" v="992" actId="478"/>
          <ac:picMkLst>
            <pc:docMk/>
            <pc:sldMk cId="92332422" sldId="2141411482"/>
            <ac:picMk id="2" creationId="{0B44C6B0-64B1-A911-EF6A-3F16F083DFA1}"/>
          </ac:picMkLst>
        </pc:picChg>
        <pc:picChg chg="add del mod">
          <ac:chgData name="Vlahodimitropoulos, Alex" userId="ae9c41da-cd73-4232-add1-644316d5f4f8" providerId="ADAL" clId="{7C026B91-DD0B-485B-934D-269C3DBE3308}" dt="2024-07-12T14:58:07.374" v="1714" actId="478"/>
          <ac:picMkLst>
            <pc:docMk/>
            <pc:sldMk cId="92332422" sldId="2141411482"/>
            <ac:picMk id="2" creationId="{BEEBD694-C332-938E-6E22-F90A4C59A697}"/>
          </ac:picMkLst>
        </pc:picChg>
        <pc:picChg chg="del">
          <ac:chgData name="Vlahodimitropoulos, Alex" userId="ae9c41da-cd73-4232-add1-644316d5f4f8" providerId="ADAL" clId="{7C026B91-DD0B-485B-934D-269C3DBE3308}" dt="2024-07-11T14:41:33.462" v="988" actId="478"/>
          <ac:picMkLst>
            <pc:docMk/>
            <pc:sldMk cId="92332422" sldId="2141411482"/>
            <ac:picMk id="3" creationId="{6BB3A1DB-C9E9-01A4-41BB-FB35D2D52908}"/>
          </ac:picMkLst>
        </pc:picChg>
        <pc:picChg chg="add del mod">
          <ac:chgData name="Vlahodimitropoulos, Alex" userId="ae9c41da-cd73-4232-add1-644316d5f4f8" providerId="ADAL" clId="{7C026B91-DD0B-485B-934D-269C3DBE3308}" dt="2024-07-12T14:58:58.817" v="1722" actId="478"/>
          <ac:picMkLst>
            <pc:docMk/>
            <pc:sldMk cId="92332422" sldId="2141411482"/>
            <ac:picMk id="3" creationId="{804188D5-B430-053A-F2FC-EB0B41997F69}"/>
          </ac:picMkLst>
        </pc:picChg>
        <pc:picChg chg="add del mod">
          <ac:chgData name="Vlahodimitropoulos, Alex" userId="ae9c41da-cd73-4232-add1-644316d5f4f8" providerId="ADAL" clId="{7C026B91-DD0B-485B-934D-269C3DBE3308}" dt="2024-07-12T15:33:33.081" v="2185" actId="478"/>
          <ac:picMkLst>
            <pc:docMk/>
            <pc:sldMk cId="92332422" sldId="2141411482"/>
            <ac:picMk id="7" creationId="{BAD4C87F-2520-3139-4B67-05306E12AE45}"/>
          </ac:picMkLst>
        </pc:picChg>
        <pc:picChg chg="add mod">
          <ac:chgData name="Vlahodimitropoulos, Alex" userId="ae9c41da-cd73-4232-add1-644316d5f4f8" providerId="ADAL" clId="{7C026B91-DD0B-485B-934D-269C3DBE3308}" dt="2024-07-12T15:35:45.404" v="2201" actId="1076"/>
          <ac:picMkLst>
            <pc:docMk/>
            <pc:sldMk cId="92332422" sldId="2141411482"/>
            <ac:picMk id="8" creationId="{10679C33-6066-D267-ED5F-71FE8E5F768E}"/>
          </ac:picMkLst>
        </pc:picChg>
        <pc:picChg chg="add del">
          <ac:chgData name="Vlahodimitropoulos, Alex" userId="ae9c41da-cd73-4232-add1-644316d5f4f8" providerId="ADAL" clId="{7C026B91-DD0B-485B-934D-269C3DBE3308}" dt="2024-07-11T15:26:35.308" v="997" actId="478"/>
          <ac:picMkLst>
            <pc:docMk/>
            <pc:sldMk cId="92332422" sldId="2141411482"/>
            <ac:picMk id="8" creationId="{63DB8F38-D0A2-9F08-CB2D-292644E3BD76}"/>
          </ac:picMkLst>
        </pc:picChg>
        <pc:picChg chg="add del mod">
          <ac:chgData name="Vlahodimitropoulos, Alex" userId="ae9c41da-cd73-4232-add1-644316d5f4f8" providerId="ADAL" clId="{7C026B91-DD0B-485B-934D-269C3DBE3308}" dt="2024-07-11T15:26:34.639" v="996" actId="478"/>
          <ac:picMkLst>
            <pc:docMk/>
            <pc:sldMk cId="92332422" sldId="2141411482"/>
            <ac:picMk id="10" creationId="{A0EE90B2-39AB-84F5-52F5-CD4F5E8838BD}"/>
          </ac:picMkLst>
        </pc:picChg>
        <pc:picChg chg="add del">
          <ac:chgData name="Vlahodimitropoulos, Alex" userId="ae9c41da-cd73-4232-add1-644316d5f4f8" providerId="ADAL" clId="{7C026B91-DD0B-485B-934D-269C3DBE3308}" dt="2024-07-11T15:26:51.474" v="999" actId="478"/>
          <ac:picMkLst>
            <pc:docMk/>
            <pc:sldMk cId="92332422" sldId="2141411482"/>
            <ac:picMk id="11" creationId="{B64A6C44-1F6D-98D5-4B81-65A27ABCF37A}"/>
          </ac:picMkLst>
        </pc:picChg>
        <pc:picChg chg="add del mod">
          <ac:chgData name="Vlahodimitropoulos, Alex" userId="ae9c41da-cd73-4232-add1-644316d5f4f8" providerId="ADAL" clId="{7C026B91-DD0B-485B-934D-269C3DBE3308}" dt="2024-07-11T15:27:57.756" v="1002" actId="478"/>
          <ac:picMkLst>
            <pc:docMk/>
            <pc:sldMk cId="92332422" sldId="2141411482"/>
            <ac:picMk id="12" creationId="{B0611D03-A2B6-9F3F-6C6A-BD9C5AF21F0B}"/>
          </ac:picMkLst>
        </pc:picChg>
        <pc:picChg chg="add del">
          <ac:chgData name="Vlahodimitropoulos, Alex" userId="ae9c41da-cd73-4232-add1-644316d5f4f8" providerId="ADAL" clId="{7C026B91-DD0B-485B-934D-269C3DBE3308}" dt="2024-07-11T15:28:21.282" v="1004" actId="478"/>
          <ac:picMkLst>
            <pc:docMk/>
            <pc:sldMk cId="92332422" sldId="2141411482"/>
            <ac:picMk id="13" creationId="{B66EAF6C-69BF-45D9-DE38-3E5EA6D56D3C}"/>
          </ac:picMkLst>
        </pc:picChg>
        <pc:picChg chg="add del">
          <ac:chgData name="Vlahodimitropoulos, Alex" userId="ae9c41da-cd73-4232-add1-644316d5f4f8" providerId="ADAL" clId="{7C026B91-DD0B-485B-934D-269C3DBE3308}" dt="2024-07-11T15:29:36.277" v="1006" actId="478"/>
          <ac:picMkLst>
            <pc:docMk/>
            <pc:sldMk cId="92332422" sldId="2141411482"/>
            <ac:picMk id="14" creationId="{1140B4AD-6B1A-1A30-FC9E-25A3D277ABE9}"/>
          </ac:picMkLst>
        </pc:picChg>
        <pc:picChg chg="add del mod">
          <ac:chgData name="Vlahodimitropoulos, Alex" userId="ae9c41da-cd73-4232-add1-644316d5f4f8" providerId="ADAL" clId="{7C026B91-DD0B-485B-934D-269C3DBE3308}" dt="2024-07-11T15:31:03.004" v="1013" actId="478"/>
          <ac:picMkLst>
            <pc:docMk/>
            <pc:sldMk cId="92332422" sldId="2141411482"/>
            <ac:picMk id="15" creationId="{9D04A904-AC17-31A2-2EA0-BAD6F7F94838}"/>
          </ac:picMkLst>
        </pc:picChg>
        <pc:picChg chg="add del mod">
          <ac:chgData name="Vlahodimitropoulos, Alex" userId="ae9c41da-cd73-4232-add1-644316d5f4f8" providerId="ADAL" clId="{7C026B91-DD0B-485B-934D-269C3DBE3308}" dt="2024-07-11T15:31:05.072" v="1014" actId="478"/>
          <ac:picMkLst>
            <pc:docMk/>
            <pc:sldMk cId="92332422" sldId="2141411482"/>
            <ac:picMk id="17" creationId="{7AA900E9-151E-9F07-8926-EF0E93658DC4}"/>
          </ac:picMkLst>
        </pc:picChg>
        <pc:picChg chg="add del">
          <ac:chgData name="Vlahodimitropoulos, Alex" userId="ae9c41da-cd73-4232-add1-644316d5f4f8" providerId="ADAL" clId="{7C026B91-DD0B-485B-934D-269C3DBE3308}" dt="2024-07-11T15:31:24.985" v="1016" actId="478"/>
          <ac:picMkLst>
            <pc:docMk/>
            <pc:sldMk cId="92332422" sldId="2141411482"/>
            <ac:picMk id="18" creationId="{7B969E47-507D-6C62-6FD0-4ECE55BF322E}"/>
          </ac:picMkLst>
        </pc:picChg>
        <pc:picChg chg="add del mod">
          <ac:chgData name="Vlahodimitropoulos, Alex" userId="ae9c41da-cd73-4232-add1-644316d5f4f8" providerId="ADAL" clId="{7C026B91-DD0B-485B-934D-269C3DBE3308}" dt="2024-07-11T15:32:57.385" v="1020" actId="478"/>
          <ac:picMkLst>
            <pc:docMk/>
            <pc:sldMk cId="92332422" sldId="2141411482"/>
            <ac:picMk id="19" creationId="{95AF4502-C5E7-6680-E2D3-1731135F7835}"/>
          </ac:picMkLst>
        </pc:picChg>
        <pc:picChg chg="add del mod">
          <ac:chgData name="Vlahodimitropoulos, Alex" userId="ae9c41da-cd73-4232-add1-644316d5f4f8" providerId="ADAL" clId="{7C026B91-DD0B-485B-934D-269C3DBE3308}" dt="2024-07-11T15:33:43.517" v="1024" actId="478"/>
          <ac:picMkLst>
            <pc:docMk/>
            <pc:sldMk cId="92332422" sldId="2141411482"/>
            <ac:picMk id="20" creationId="{4EB2818A-01B0-05C6-A3A3-2BF177F917CF}"/>
          </ac:picMkLst>
        </pc:picChg>
        <pc:picChg chg="add del mod">
          <ac:chgData name="Vlahodimitropoulos, Alex" userId="ae9c41da-cd73-4232-add1-644316d5f4f8" providerId="ADAL" clId="{7C026B91-DD0B-485B-934D-269C3DBE3308}" dt="2024-07-11T15:43:11.683" v="1168" actId="478"/>
          <ac:picMkLst>
            <pc:docMk/>
            <pc:sldMk cId="92332422" sldId="2141411482"/>
            <ac:picMk id="21" creationId="{BA0794C1-DEE3-90A7-D77D-C93D8EB1AE6A}"/>
          </ac:picMkLst>
        </pc:picChg>
        <pc:picChg chg="add del mod">
          <ac:chgData name="Vlahodimitropoulos, Alex" userId="ae9c41da-cd73-4232-add1-644316d5f4f8" providerId="ADAL" clId="{7C026B91-DD0B-485B-934D-269C3DBE3308}" dt="2024-07-12T12:25:29.906" v="1516" actId="478"/>
          <ac:picMkLst>
            <pc:docMk/>
            <pc:sldMk cId="92332422" sldId="2141411482"/>
            <ac:picMk id="22" creationId="{0112EB0B-FBE0-E391-5C7C-7B491F1073C2}"/>
          </ac:picMkLst>
        </pc:picChg>
      </pc:sldChg>
      <pc:sldChg chg="addSp delSp modSp add mod">
        <pc:chgData name="Vlahodimitropoulos, Alex" userId="ae9c41da-cd73-4232-add1-644316d5f4f8" providerId="ADAL" clId="{7C026B91-DD0B-485B-934D-269C3DBE3308}" dt="2024-07-15T14:16:10.449" v="2278" actId="1076"/>
        <pc:sldMkLst>
          <pc:docMk/>
          <pc:sldMk cId="1397953731" sldId="2141411483"/>
        </pc:sldMkLst>
        <pc:spChg chg="mod">
          <ac:chgData name="Vlahodimitropoulos, Alex" userId="ae9c41da-cd73-4232-add1-644316d5f4f8" providerId="ADAL" clId="{7C026B91-DD0B-485B-934D-269C3DBE3308}" dt="2024-07-15T13:45:50.805" v="2224" actId="20577"/>
          <ac:spMkLst>
            <pc:docMk/>
            <pc:sldMk cId="1397953731" sldId="2141411483"/>
            <ac:spMk id="6" creationId="{1E879742-F726-FBD9-B8FB-FAD65C2B5B5A}"/>
          </ac:spMkLst>
        </pc:spChg>
        <pc:spChg chg="del">
          <ac:chgData name="Vlahodimitropoulos, Alex" userId="ae9c41da-cd73-4232-add1-644316d5f4f8" providerId="ADAL" clId="{7C026B91-DD0B-485B-934D-269C3DBE3308}" dt="2024-07-15T13:45:54.658" v="2226" actId="478"/>
          <ac:spMkLst>
            <pc:docMk/>
            <pc:sldMk cId="1397953731" sldId="2141411483"/>
            <ac:spMk id="7" creationId="{DD3D9AEF-6017-CF13-C067-469B3CE9EFD7}"/>
          </ac:spMkLst>
        </pc:spChg>
        <pc:picChg chg="add del mod">
          <ac:chgData name="Vlahodimitropoulos, Alex" userId="ae9c41da-cd73-4232-add1-644316d5f4f8" providerId="ADAL" clId="{7C026B91-DD0B-485B-934D-269C3DBE3308}" dt="2024-07-15T13:47:03.975" v="2231" actId="478"/>
          <ac:picMkLst>
            <pc:docMk/>
            <pc:sldMk cId="1397953731" sldId="2141411483"/>
            <ac:picMk id="2" creationId="{277617DE-AF4C-767A-767B-AC421DF89E6D}"/>
          </ac:picMkLst>
        </pc:picChg>
        <pc:picChg chg="add del mod">
          <ac:chgData name="Vlahodimitropoulos, Alex" userId="ae9c41da-cd73-4232-add1-644316d5f4f8" providerId="ADAL" clId="{7C026B91-DD0B-485B-934D-269C3DBE3308}" dt="2024-07-15T14:14:39.774" v="2272" actId="478"/>
          <ac:picMkLst>
            <pc:docMk/>
            <pc:sldMk cId="1397953731" sldId="2141411483"/>
            <ac:picMk id="2" creationId="{CFFC95B2-A450-291F-ED0D-3C1172E64110}"/>
          </ac:picMkLst>
        </pc:picChg>
        <pc:picChg chg="add del mod">
          <ac:chgData name="Vlahodimitropoulos, Alex" userId="ae9c41da-cd73-4232-add1-644316d5f4f8" providerId="ADAL" clId="{7C026B91-DD0B-485B-934D-269C3DBE3308}" dt="2024-07-15T13:59:09.925" v="2245" actId="478"/>
          <ac:picMkLst>
            <pc:docMk/>
            <pc:sldMk cId="1397953731" sldId="2141411483"/>
            <ac:picMk id="2" creationId="{D2FBBA75-025E-D730-2BBC-8D656E961E4B}"/>
          </ac:picMkLst>
        </pc:picChg>
        <pc:picChg chg="del">
          <ac:chgData name="Vlahodimitropoulos, Alex" userId="ae9c41da-cd73-4232-add1-644316d5f4f8" providerId="ADAL" clId="{7C026B91-DD0B-485B-934D-269C3DBE3308}" dt="2024-07-15T13:45:52.754" v="2225" actId="478"/>
          <ac:picMkLst>
            <pc:docMk/>
            <pc:sldMk cId="1397953731" sldId="2141411483"/>
            <ac:picMk id="3" creationId="{4ADD4734-D241-B118-7C02-4C5CD50A6666}"/>
          </ac:picMkLst>
        </pc:picChg>
        <pc:picChg chg="add mod">
          <ac:chgData name="Vlahodimitropoulos, Alex" userId="ae9c41da-cd73-4232-add1-644316d5f4f8" providerId="ADAL" clId="{7C026B91-DD0B-485B-934D-269C3DBE3308}" dt="2024-07-15T14:16:10.449" v="2278" actId="1076"/>
          <ac:picMkLst>
            <pc:docMk/>
            <pc:sldMk cId="1397953731" sldId="2141411483"/>
            <ac:picMk id="3" creationId="{4D39FF8A-40E1-4CEC-B185-723272D597C9}"/>
          </ac:picMkLst>
        </pc:picChg>
        <pc:picChg chg="add del">
          <ac:chgData name="Vlahodimitropoulos, Alex" userId="ae9c41da-cd73-4232-add1-644316d5f4f8" providerId="ADAL" clId="{7C026B91-DD0B-485B-934D-269C3DBE3308}" dt="2024-07-15T13:59:47.909" v="2247" actId="478"/>
          <ac:picMkLst>
            <pc:docMk/>
            <pc:sldMk cId="1397953731" sldId="2141411483"/>
            <ac:picMk id="3" creationId="{50721A2D-9A56-4B73-AFBD-E00696304B70}"/>
          </ac:picMkLst>
        </pc:picChg>
        <pc:picChg chg="add del mod">
          <ac:chgData name="Vlahodimitropoulos, Alex" userId="ae9c41da-cd73-4232-add1-644316d5f4f8" providerId="ADAL" clId="{7C026B91-DD0B-485B-934D-269C3DBE3308}" dt="2024-07-15T13:47:34.492" v="2236" actId="478"/>
          <ac:picMkLst>
            <pc:docMk/>
            <pc:sldMk cId="1397953731" sldId="2141411483"/>
            <ac:picMk id="4" creationId="{1BFB0065-4B38-5502-B9ED-91AD30585821}"/>
          </ac:picMkLst>
        </pc:picChg>
        <pc:picChg chg="add del">
          <ac:chgData name="Vlahodimitropoulos, Alex" userId="ae9c41da-cd73-4232-add1-644316d5f4f8" providerId="ADAL" clId="{7C026B91-DD0B-485B-934D-269C3DBE3308}" dt="2024-07-15T14:00:01.817" v="2251" actId="478"/>
          <ac:picMkLst>
            <pc:docMk/>
            <pc:sldMk cId="1397953731" sldId="2141411483"/>
            <ac:picMk id="4" creationId="{B034348B-117C-DD45-AE8E-6B94CF97C00F}"/>
          </ac:picMkLst>
        </pc:picChg>
        <pc:picChg chg="add del">
          <ac:chgData name="Vlahodimitropoulos, Alex" userId="ae9c41da-cd73-4232-add1-644316d5f4f8" providerId="ADAL" clId="{7C026B91-DD0B-485B-934D-269C3DBE3308}" dt="2024-07-15T14:00:11.706" v="2253" actId="478"/>
          <ac:picMkLst>
            <pc:docMk/>
            <pc:sldMk cId="1397953731" sldId="2141411483"/>
            <ac:picMk id="7" creationId="{FA535B9C-8EB5-E06C-3610-7D6680158925}"/>
          </ac:picMkLst>
        </pc:picChg>
        <pc:picChg chg="add del mod">
          <ac:chgData name="Vlahodimitropoulos, Alex" userId="ae9c41da-cd73-4232-add1-644316d5f4f8" providerId="ADAL" clId="{7C026B91-DD0B-485B-934D-269C3DBE3308}" dt="2024-07-15T13:59:03.446" v="2242" actId="478"/>
          <ac:picMkLst>
            <pc:docMk/>
            <pc:sldMk cId="1397953731" sldId="2141411483"/>
            <ac:picMk id="8" creationId="{605E2AA1-C575-BE0D-1F23-0AB6600B199F}"/>
          </ac:picMkLst>
        </pc:picChg>
        <pc:picChg chg="add del">
          <ac:chgData name="Vlahodimitropoulos, Alex" userId="ae9c41da-cd73-4232-add1-644316d5f4f8" providerId="ADAL" clId="{7C026B91-DD0B-485B-934D-269C3DBE3308}" dt="2024-07-15T14:00:40.053" v="2255" actId="478"/>
          <ac:picMkLst>
            <pc:docMk/>
            <pc:sldMk cId="1397953731" sldId="2141411483"/>
            <ac:picMk id="9" creationId="{CBBD7CBB-F4D9-D307-4B93-59E692960451}"/>
          </ac:picMkLst>
        </pc:picChg>
        <pc:picChg chg="add del mod">
          <ac:chgData name="Vlahodimitropoulos, Alex" userId="ae9c41da-cd73-4232-add1-644316d5f4f8" providerId="ADAL" clId="{7C026B91-DD0B-485B-934D-269C3DBE3308}" dt="2024-07-15T14:14:34.531" v="2269" actId="478"/>
          <ac:picMkLst>
            <pc:docMk/>
            <pc:sldMk cId="1397953731" sldId="2141411483"/>
            <ac:picMk id="10" creationId="{987B31F3-A425-9F78-4BC7-FAFCFD530C4A}"/>
          </ac:picMkLst>
        </pc:picChg>
      </pc:sldChg>
      <pc:sldChg chg="addSp delSp modSp add del mod">
        <pc:chgData name="Vlahodimitropoulos, Alex" userId="ae9c41da-cd73-4232-add1-644316d5f4f8" providerId="ADAL" clId="{7C026B91-DD0B-485B-934D-269C3DBE3308}" dt="2024-07-11T17:37:22.737" v="1474" actId="47"/>
        <pc:sldMkLst>
          <pc:docMk/>
          <pc:sldMk cId="3466067041" sldId="2141411483"/>
        </pc:sldMkLst>
        <pc:spChg chg="add del mod">
          <ac:chgData name="Vlahodimitropoulos, Alex" userId="ae9c41da-cd73-4232-add1-644316d5f4f8" providerId="ADAL" clId="{7C026B91-DD0B-485B-934D-269C3DBE3308}" dt="2024-07-11T15:46:52.404" v="1408" actId="20577"/>
          <ac:spMkLst>
            <pc:docMk/>
            <pc:sldMk cId="3466067041" sldId="2141411483"/>
            <ac:spMk id="4" creationId="{F344A3E6-8A72-DC57-AEC4-65E051EAD0C1}"/>
          </ac:spMkLst>
        </pc:spChg>
        <pc:spChg chg="mod">
          <ac:chgData name="Vlahodimitropoulos, Alex" userId="ae9c41da-cd73-4232-add1-644316d5f4f8" providerId="ADAL" clId="{7C026B91-DD0B-485B-934D-269C3DBE3308}" dt="2024-07-11T15:46:02.145" v="1350" actId="20577"/>
          <ac:spMkLst>
            <pc:docMk/>
            <pc:sldMk cId="3466067041" sldId="2141411483"/>
            <ac:spMk id="6" creationId="{1E879742-F726-FBD9-B8FB-FAD65C2B5B5A}"/>
          </ac:spMkLst>
        </pc:spChg>
        <pc:picChg chg="del">
          <ac:chgData name="Vlahodimitropoulos, Alex" userId="ae9c41da-cd73-4232-add1-644316d5f4f8" providerId="ADAL" clId="{7C026B91-DD0B-485B-934D-269C3DBE3308}" dt="2024-07-11T15:46:31.934" v="1351" actId="478"/>
          <ac:picMkLst>
            <pc:docMk/>
            <pc:sldMk cId="3466067041" sldId="2141411483"/>
            <ac:picMk id="22" creationId="{0112EB0B-FBE0-E391-5C7C-7B491F1073C2}"/>
          </ac:picMkLst>
        </pc:picChg>
      </pc:sldChg>
    </pc:docChg>
  </pc:docChgLst>
  <pc:docChgLst>
    <pc:chgData name="Vlahodimitropoulos, Alex" userId="ae9c41da-cd73-4232-add1-644316d5f4f8" providerId="ADAL" clId="{567282F2-D895-42A1-A4F3-DB8FEFFE187E}"/>
    <pc:docChg chg="custSel modSld">
      <pc:chgData name="Vlahodimitropoulos, Alex" userId="ae9c41da-cd73-4232-add1-644316d5f4f8" providerId="ADAL" clId="{567282F2-D895-42A1-A4F3-DB8FEFFE187E}" dt="2024-07-05T15:20:28.022" v="56" actId="20577"/>
      <pc:docMkLst>
        <pc:docMk/>
      </pc:docMkLst>
      <pc:sldChg chg="modSp mod">
        <pc:chgData name="Vlahodimitropoulos, Alex" userId="ae9c41da-cd73-4232-add1-644316d5f4f8" providerId="ADAL" clId="{567282F2-D895-42A1-A4F3-DB8FEFFE187E}" dt="2024-07-05T15:18:26.024" v="0" actId="6549"/>
        <pc:sldMkLst>
          <pc:docMk/>
          <pc:sldMk cId="2075440232" sldId="2141411474"/>
        </pc:sldMkLst>
        <pc:spChg chg="mod">
          <ac:chgData name="Vlahodimitropoulos, Alex" userId="ae9c41da-cd73-4232-add1-644316d5f4f8" providerId="ADAL" clId="{567282F2-D895-42A1-A4F3-DB8FEFFE187E}" dt="2024-07-05T15:18:26.024" v="0" actId="6549"/>
          <ac:spMkLst>
            <pc:docMk/>
            <pc:sldMk cId="2075440232" sldId="2141411474"/>
            <ac:spMk id="2" creationId="{346571E3-6DE8-643B-9D00-5BFB0EE92BEE}"/>
          </ac:spMkLst>
        </pc:spChg>
      </pc:sldChg>
      <pc:sldChg chg="modSp mod">
        <pc:chgData name="Vlahodimitropoulos, Alex" userId="ae9c41da-cd73-4232-add1-644316d5f4f8" providerId="ADAL" clId="{567282F2-D895-42A1-A4F3-DB8FEFFE187E}" dt="2024-07-05T15:19:49.703" v="17" actId="1076"/>
        <pc:sldMkLst>
          <pc:docMk/>
          <pc:sldMk cId="954399561" sldId="2141411477"/>
        </pc:sldMkLst>
        <pc:spChg chg="mod">
          <ac:chgData name="Vlahodimitropoulos, Alex" userId="ae9c41da-cd73-4232-add1-644316d5f4f8" providerId="ADAL" clId="{567282F2-D895-42A1-A4F3-DB8FEFFE187E}" dt="2024-07-05T15:19:49.703" v="17" actId="1076"/>
          <ac:spMkLst>
            <pc:docMk/>
            <pc:sldMk cId="954399561" sldId="2141411477"/>
            <ac:spMk id="6" creationId="{1E879742-F726-FBD9-B8FB-FAD65C2B5B5A}"/>
          </ac:spMkLst>
        </pc:spChg>
      </pc:sldChg>
      <pc:sldChg chg="modSp mod">
        <pc:chgData name="Vlahodimitropoulos, Alex" userId="ae9c41da-cd73-4232-add1-644316d5f4f8" providerId="ADAL" clId="{567282F2-D895-42A1-A4F3-DB8FEFFE187E}" dt="2024-07-05T15:20:28.022" v="56" actId="20577"/>
        <pc:sldMkLst>
          <pc:docMk/>
          <pc:sldMk cId="2764681868" sldId="2141411480"/>
        </pc:sldMkLst>
        <pc:spChg chg="mod">
          <ac:chgData name="Vlahodimitropoulos, Alex" userId="ae9c41da-cd73-4232-add1-644316d5f4f8" providerId="ADAL" clId="{567282F2-D895-42A1-A4F3-DB8FEFFE187E}" dt="2024-07-05T15:20:28.022" v="56" actId="20577"/>
          <ac:spMkLst>
            <pc:docMk/>
            <pc:sldMk cId="2764681868" sldId="2141411480"/>
            <ac:spMk id="6" creationId="{1E879742-F726-FBD9-B8FB-FAD65C2B5B5A}"/>
          </ac:spMkLst>
        </pc:spChg>
      </pc:sldChg>
      <pc:sldChg chg="modSp mod">
        <pc:chgData name="Vlahodimitropoulos, Alex" userId="ae9c41da-cd73-4232-add1-644316d5f4f8" providerId="ADAL" clId="{567282F2-D895-42A1-A4F3-DB8FEFFE187E}" dt="2024-07-05T15:20:12.741" v="46" actId="1076"/>
        <pc:sldMkLst>
          <pc:docMk/>
          <pc:sldMk cId="1291000856" sldId="2141411481"/>
        </pc:sldMkLst>
        <pc:spChg chg="mod">
          <ac:chgData name="Vlahodimitropoulos, Alex" userId="ae9c41da-cd73-4232-add1-644316d5f4f8" providerId="ADAL" clId="{567282F2-D895-42A1-A4F3-DB8FEFFE187E}" dt="2024-07-05T15:20:12.741" v="46" actId="1076"/>
          <ac:spMkLst>
            <pc:docMk/>
            <pc:sldMk cId="1291000856" sldId="2141411481"/>
            <ac:spMk id="6" creationId="{1E879742-F726-FBD9-B8FB-FAD65C2B5B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87858-9487-45AC-ACAA-DF9F8ABC8BF7}" type="datetimeFigureOut"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0F133-49A7-4D07-AE58-99A68A5ED8C8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8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0F133-49A7-4D07-AE58-99A68A5ED8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4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6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4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7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B42080E-2A36-D940-1D1D-841918A03F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42" y="570271"/>
            <a:ext cx="2512195" cy="7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8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Halyard Text Book" pitchFamily="50" charset="0"/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2A5FA8E-91F3-6BF9-1887-A7575533F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82687-2F59-96CD-9D28-06874C06FC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" y="6115089"/>
            <a:ext cx="3654069" cy="4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4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71E3-6DE8-643B-9D00-5BFB0EE9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62" y="1671874"/>
            <a:ext cx="11378240" cy="829876"/>
          </a:xfrm>
        </p:spPr>
        <p:txBody>
          <a:bodyPr lIns="91440" tIns="45720" rIns="91440" bIns="45720" anchor="t">
            <a:normAutofit fontScale="90000"/>
          </a:bodyPr>
          <a:lstStyle/>
          <a:p>
            <a:pPr algn="ctr"/>
            <a:r>
              <a:rPr lang="en-US" sz="4400" dirty="0">
                <a:latin typeface="Arial"/>
                <a:cs typeface="Arial"/>
              </a:rPr>
              <a:t>Texas Child Mental Health Care Consortium</a:t>
            </a:r>
            <a:br>
              <a:rPr lang="en-US" sz="4400" dirty="0">
                <a:latin typeface="Arial"/>
                <a:cs typeface="Arial"/>
              </a:rPr>
            </a:br>
            <a:br>
              <a:rPr lang="en-US" sz="4400" dirty="0">
                <a:latin typeface="Arial"/>
                <a:cs typeface="Arial"/>
              </a:rPr>
            </a:br>
            <a:br>
              <a:rPr lang="en-US" sz="3200" i="1" dirty="0">
                <a:latin typeface="Arial"/>
                <a:cs typeface="Arial"/>
              </a:rPr>
            </a:br>
            <a:r>
              <a:rPr lang="en-US" sz="3200" i="1" dirty="0">
                <a:latin typeface="Arial"/>
                <a:cs typeface="Arial"/>
              </a:rPr>
              <a:t>FY25 Updated Budget &amp; Preliminary FY26-27 Budget</a:t>
            </a:r>
            <a:br>
              <a:rPr lang="en-US" sz="3200" i="1" dirty="0">
                <a:latin typeface="Arial"/>
                <a:cs typeface="Arial"/>
              </a:rPr>
            </a:br>
            <a:r>
              <a:rPr lang="en-US" sz="3200" i="1" dirty="0">
                <a:latin typeface="Arial"/>
                <a:cs typeface="Arial"/>
              </a:rPr>
              <a:t>July 15, 2024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544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1E879742-F726-FBD9-B8FB-FAD65C2B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12" y="147000"/>
            <a:ext cx="11708975" cy="86317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4000" dirty="0">
                <a:latin typeface="Halyard Display"/>
              </a:rPr>
              <a:t>FY25 Budget Request - Program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A8266-33BB-49AE-AC96-0486B8CFFE2F}"/>
              </a:ext>
            </a:extLst>
          </p:cNvPr>
          <p:cNvSpPr txBox="1">
            <a:spLocks/>
          </p:cNvSpPr>
          <p:nvPr/>
        </p:nvSpPr>
        <p:spPr>
          <a:xfrm>
            <a:off x="9450310" y="64946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FB4A6C-D91C-1440-977D-6F60EB24D408}" type="slidenum"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alyard Text"/>
              </a:rPr>
              <a:pPr>
                <a:defRPr/>
              </a:pPr>
              <a:t>2</a:t>
            </a:fld>
            <a:r>
              <a:rPr lang="en-US" b="1" dirty="0">
                <a:solidFill>
                  <a:schemeClr val="tx1"/>
                </a:solidFill>
                <a:latin typeface="Halyard Text"/>
              </a:rPr>
              <a:t> </a:t>
            </a:r>
            <a:endParaRPr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alyard Tex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D9AEF-6017-CF13-C067-469B3CE9EFD7}"/>
              </a:ext>
            </a:extLst>
          </p:cNvPr>
          <p:cNvSpPr txBox="1"/>
          <p:nvPr/>
        </p:nvSpPr>
        <p:spPr>
          <a:xfrm>
            <a:off x="929641" y="4055400"/>
            <a:ext cx="9387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Proposed FY25 Budget is an increase of $2.7M versus the Approved FY25 Budget. The majority of which is in ARPA funded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Including increases to CAP Fellowships, COSH,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CPWE, SUD, TCHATT, TCHATT Anxiety, TCHATT Trauma, and the newly formed YAM Hub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Including decreases to CPAN, PeriPAN, Safety-A, Other Workforce Expansion, TCHATT Groups, and YAM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D4734-D241-B118-7C02-4C5CD50A6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20" y="849902"/>
            <a:ext cx="7533880" cy="31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1E879742-F726-FBD9-B8FB-FAD65C2B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12" y="147000"/>
            <a:ext cx="11708975" cy="86317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4000" dirty="0">
                <a:latin typeface="Halyard Display"/>
              </a:rPr>
              <a:t>FY25 Budget Request - HRI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A8266-33BB-49AE-AC96-0486B8CFFE2F}"/>
              </a:ext>
            </a:extLst>
          </p:cNvPr>
          <p:cNvSpPr txBox="1">
            <a:spLocks/>
          </p:cNvSpPr>
          <p:nvPr/>
        </p:nvSpPr>
        <p:spPr>
          <a:xfrm>
            <a:off x="9450310" y="64946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FB4A6C-D91C-1440-977D-6F60EB24D408}" type="slidenum"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alyard Text"/>
              </a:rPr>
              <a:pPr>
                <a:defRPr/>
              </a:pPr>
              <a:t>3</a:t>
            </a:fld>
            <a:r>
              <a:rPr lang="en-US" b="1" dirty="0">
                <a:solidFill>
                  <a:schemeClr val="tx1"/>
                </a:solidFill>
                <a:latin typeface="Halyard Text"/>
              </a:rPr>
              <a:t> </a:t>
            </a:r>
            <a:endParaRPr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alyard T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9FF8A-40E1-4CEC-B185-723272D59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69" y="1026195"/>
            <a:ext cx="6110668" cy="39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5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1E879742-F726-FBD9-B8FB-FAD65C2B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2" y="72979"/>
            <a:ext cx="11047751" cy="86317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4000" dirty="0">
                <a:latin typeface="Halyard Display"/>
              </a:rPr>
              <a:t>FY26-27 Preliminary Budget Request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A8266-33BB-49AE-AC96-0486B8CFFE2F}"/>
              </a:ext>
            </a:extLst>
          </p:cNvPr>
          <p:cNvSpPr txBox="1">
            <a:spLocks/>
          </p:cNvSpPr>
          <p:nvPr/>
        </p:nvSpPr>
        <p:spPr>
          <a:xfrm>
            <a:off x="9450310" y="64946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FB4A6C-D91C-1440-977D-6F60EB24D408}" type="slidenum"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alyard Text"/>
              </a:rPr>
              <a:pPr>
                <a:defRPr/>
              </a:pPr>
              <a:t>4</a:t>
            </a:fld>
            <a:r>
              <a:rPr lang="en-US" b="1" dirty="0">
                <a:solidFill>
                  <a:schemeClr val="tx1"/>
                </a:solidFill>
                <a:latin typeface="Halyard Text"/>
              </a:rPr>
              <a:t> </a:t>
            </a:r>
            <a:endParaRPr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alyard Tex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C9811-AFA2-3B37-5ECD-D72DB1AC876A}"/>
              </a:ext>
            </a:extLst>
          </p:cNvPr>
          <p:cNvSpPr txBox="1"/>
          <p:nvPr/>
        </p:nvSpPr>
        <p:spPr>
          <a:xfrm>
            <a:off x="296975" y="3696810"/>
            <a:ext cx="10884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FY26-27 Preliminary Budget Request is an increase of $32.7M, 10.6%, versus the Approved FY24-25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to the ending of Federal ARPA funding the FY26-27 Preliminary Request is about $120M increase to GR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Collaborative Care Management is not included in the Preliminary Request and will be discussed separately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addition, there are Central Administrative costs of $6M, which provide overall administrative support for the TCMHCC - including evaluations to assess reach and ability to achieve the initiatives' intended goals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2E9F14-4EF6-6E9F-3A8C-294622F92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496" y="766367"/>
            <a:ext cx="8758463" cy="27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0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1E879742-F726-FBD9-B8FB-FAD65C2B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73" y="290378"/>
            <a:ext cx="11047751" cy="86317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4000" dirty="0">
                <a:latin typeface="Halyard Display"/>
              </a:rPr>
              <a:t>FY26-27 Research Preliminary Budget Request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A8266-33BB-49AE-AC96-0486B8CFFE2F}"/>
              </a:ext>
            </a:extLst>
          </p:cNvPr>
          <p:cNvSpPr txBox="1">
            <a:spLocks/>
          </p:cNvSpPr>
          <p:nvPr/>
        </p:nvSpPr>
        <p:spPr>
          <a:xfrm>
            <a:off x="9450310" y="64946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FB4A6C-D91C-1440-977D-6F60EB24D408}" type="slidenum"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alyard Text"/>
              </a:rPr>
              <a:pPr>
                <a:defRPr/>
              </a:pPr>
              <a:t>5</a:t>
            </a:fld>
            <a:r>
              <a:rPr lang="en-US" b="1" dirty="0">
                <a:solidFill>
                  <a:schemeClr val="tx1"/>
                </a:solidFill>
                <a:latin typeface="Halyard Text"/>
              </a:rPr>
              <a:t> </a:t>
            </a:r>
            <a:endParaRPr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alyard T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4A3E6-8A72-DC57-AEC4-65E051EAD0C1}"/>
              </a:ext>
            </a:extLst>
          </p:cNvPr>
          <p:cNvSpPr txBox="1"/>
          <p:nvPr/>
        </p:nvSpPr>
        <p:spPr>
          <a:xfrm>
            <a:off x="1894113" y="3914546"/>
            <a:ext cx="7913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FY26-27 Preliminary Budget Request for the Research Hubs and Nodes  is $24.M, an increase of $0.9M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Request for NECMHR Grants is an increase of $2.5M up to $8.5M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Research FY26-27 Preliminary Budget Request is $33M, which is an overall increase of 10.3% versus the FY24-25 Budget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679C33-6066-D267-ED5F-71FE8E5F7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257" y="1045844"/>
            <a:ext cx="4881563" cy="25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4604</TotalTime>
  <Words>265</Words>
  <Application>Microsoft Office PowerPoint</Application>
  <PresentationFormat>Widescreen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Avenir Book</vt:lpstr>
      <vt:lpstr>Avenir Medium</vt:lpstr>
      <vt:lpstr>Calibri</vt:lpstr>
      <vt:lpstr>Courier New</vt:lpstr>
      <vt:lpstr>Halyard Display</vt:lpstr>
      <vt:lpstr>Halyard Text</vt:lpstr>
      <vt:lpstr>Halyard Text Book</vt:lpstr>
      <vt:lpstr>office theme</vt:lpstr>
      <vt:lpstr>Texas Child Mental Health Care Consortium   FY25 Updated Budget &amp; Preliminary FY26-27 Budget July 15, 2024</vt:lpstr>
      <vt:lpstr>FY25 Budget Request - Program</vt:lpstr>
      <vt:lpstr>FY25 Budget Request - HRI</vt:lpstr>
      <vt:lpstr>FY26-27 Preliminary Budget Request</vt:lpstr>
      <vt:lpstr>FY26-27 Research Preliminary Budget Request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Vlahodimitropoulos, Alex</dc:creator>
  <cp:lastModifiedBy>Vlahodimitropoulos, Alex</cp:lastModifiedBy>
  <cp:revision>3</cp:revision>
  <dcterms:created xsi:type="dcterms:W3CDTF">2024-04-05T14:45:58Z</dcterms:created>
  <dcterms:modified xsi:type="dcterms:W3CDTF">2024-07-15T14:16:13Z</dcterms:modified>
</cp:coreProperties>
</file>