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E3CDB-1820-4812-B83A-63035E6CA92D}" v="92" dt="2024-01-16T13:52:56.875"/>
    <p1510:client id="{DCDE47A7-9C31-5207-7463-E593316D14B6}" v="10" dt="2024-01-16T14:25:01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3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448841"/>
            <a:ext cx="2914432" cy="8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3DC0-81B9-DCCE-9A20-10F4B096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F9C7C-DC6F-B2F4-52F8-55EEFCA67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3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57" r:id="rId5"/>
    <p:sldLayoutId id="2147483649" r:id="rId6"/>
    <p:sldLayoutId id="214748365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3" y="2430279"/>
            <a:ext cx="10515600" cy="993819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Halyard Display"/>
                <a:cs typeface="Arial"/>
              </a:rPr>
              <a:t>TCMHCC Brand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4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>
            <a:normAutofit/>
          </a:bodyPr>
          <a:lstStyle/>
          <a:p>
            <a:pPr algn="ctr"/>
            <a:r>
              <a:rPr lang="en-US" dirty="0"/>
              <a:t>Logo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F75A00-DF41-E8D3-DE1E-354035D2B8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826198" y="505277"/>
            <a:ext cx="3027362" cy="90711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E24B1-3DF2-FF82-52D7-1BCDF8E3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9" y="1555531"/>
            <a:ext cx="5101168" cy="1005851"/>
          </a:xfrm>
          <a:prstGeom prst="rect">
            <a:avLst/>
          </a:prstGeom>
        </p:spPr>
      </p:pic>
      <p:pic>
        <p:nvPicPr>
          <p:cNvPr id="10" name="Picture 9" descr="A black background with a purple line&#10;&#10;Description automatically generated">
            <a:extLst>
              <a:ext uri="{FF2B5EF4-FFF2-40B4-BE49-F238E27FC236}">
                <a16:creationId xmlns:a16="http://schemas.microsoft.com/office/drawing/2014/main" id="{1F1706F5-5132-A872-6F40-884C8C76B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415" y="2564917"/>
            <a:ext cx="6434668" cy="1431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4CAA53-AB9C-4C20-C2D6-7B1CE02EA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058" y="3999441"/>
            <a:ext cx="7258050" cy="912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5C677-D9A0-79AB-E174-0C30329D8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0" y="5286957"/>
            <a:ext cx="5598584" cy="9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AC05D-317E-A2B1-CB4C-F6EB1655C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F9C1D-5EBF-EF0E-1D1A-E4815837E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>
            <a:normAutofit/>
          </a:bodyPr>
          <a:lstStyle/>
          <a:p>
            <a:pPr algn="ctr"/>
            <a:r>
              <a:rPr lang="en-US" dirty="0">
                <a:latin typeface="Halyard Display"/>
                <a:cs typeface="Arial"/>
              </a:rPr>
              <a:t>Colors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982A5-D6DC-B7FC-7A7B-B3FFB105E1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27AE385-A8DA-1686-171F-73628E4C1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8" b="169"/>
          <a:stretch/>
        </p:blipFill>
        <p:spPr>
          <a:xfrm>
            <a:off x="4957580" y="218018"/>
            <a:ext cx="6912324" cy="62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96CA-6DC0-040E-D151-E34C3E7F5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0112A5-885B-E33C-333D-749EE6F9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3" y="2536112"/>
            <a:ext cx="10515600" cy="983235"/>
          </a:xfrm>
        </p:spPr>
        <p:txBody>
          <a:bodyPr lIns="91440" tIns="45720" rIns="91440" bIns="45720" anchor="t"/>
          <a:lstStyle/>
          <a:p>
            <a:pPr algn="ctr"/>
            <a:r>
              <a:rPr lang="en-US" sz="4800" dirty="0">
                <a:latin typeface="Halyard Display"/>
                <a:cs typeface="Arial"/>
              </a:rPr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876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template" id="{FCC7DDF2-8999-4749-B46C-FE05DE583964}" vid="{61E22F56-BE90-4533-A7E4-5DB0C914A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8" ma:contentTypeDescription="Create a new document." ma:contentTypeScope="" ma:versionID="cd9b46e9ac7900af1dbe4bf1573a7b95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c6f2e5f8655b7c396514f41ea298d57d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2F576E-01DA-4BFD-B3B7-BD309C763F8E}"/>
</file>

<file path=customXml/itemProps2.xml><?xml version="1.0" encoding="utf-8"?>
<ds:datastoreItem xmlns:ds="http://schemas.openxmlformats.org/officeDocument/2006/customXml" ds:itemID="{823B425D-A019-4C43-8F31-370DDA1D26A4}"/>
</file>

<file path=customXml/itemProps3.xml><?xml version="1.0" encoding="utf-8"?>
<ds:datastoreItem xmlns:ds="http://schemas.openxmlformats.org/officeDocument/2006/customXml" ds:itemID="{29B9DB49-4D8B-4E95-9F89-D8B48C0F30B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TCMHCC Brand Update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62</cp:revision>
  <dcterms:created xsi:type="dcterms:W3CDTF">2024-01-11T22:04:21Z</dcterms:created>
  <dcterms:modified xsi:type="dcterms:W3CDTF">2024-01-16T14:26:06Z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