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4" r:id="rId5"/>
    <p:sldId id="305" r:id="rId6"/>
    <p:sldId id="259" r:id="rId7"/>
    <p:sldId id="309" r:id="rId8"/>
    <p:sldId id="256" r:id="rId9"/>
    <p:sldId id="257" r:id="rId10"/>
    <p:sldId id="318" r:id="rId11"/>
    <p:sldId id="306" r:id="rId12"/>
    <p:sldId id="307" r:id="rId13"/>
    <p:sldId id="311" r:id="rId14"/>
    <p:sldId id="312" r:id="rId15"/>
    <p:sldId id="313" r:id="rId16"/>
    <p:sldId id="315" r:id="rId17"/>
    <p:sldId id="314" r:id="rId18"/>
    <p:sldId id="319" r:id="rId19"/>
    <p:sldId id="261" r:id="rId20"/>
    <p:sldId id="31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w, Rachel" initials="JR" lastIdx="19" clrIdx="0">
    <p:extLst>
      <p:ext uri="{19B8F6BF-5375-455C-9EA6-DF929625EA0E}">
        <p15:presenceInfo xmlns:p15="http://schemas.microsoft.com/office/powerpoint/2012/main" userId="S-1-5-21-65874431-1580793955-1811762917-59736" providerId="AD"/>
      </p:ext>
    </p:extLst>
  </p:cmAuthor>
  <p:cmAuthor id="2" name="Lewis, Jonathan" initials="LJ" lastIdx="5" clrIdx="1">
    <p:extLst>
      <p:ext uri="{19B8F6BF-5375-455C-9EA6-DF929625EA0E}">
        <p15:presenceInfo xmlns:p15="http://schemas.microsoft.com/office/powerpoint/2012/main" userId="S::jlewis@utsystem.edu::18e94d15-771e-4526-9d90-dd9fe6a4d8e1" providerId="AD"/>
      </p:ext>
    </p:extLst>
  </p:cmAuthor>
  <p:cmAuthor id="3" name="Southern, Luanne" initials="SL" lastIdx="8" clrIdx="2">
    <p:extLst>
      <p:ext uri="{19B8F6BF-5375-455C-9EA6-DF929625EA0E}">
        <p15:presenceInfo xmlns:p15="http://schemas.microsoft.com/office/powerpoint/2012/main" userId="S::lsouthern@utsystem.edu::79366b36-d7b1-4880-907f-2c2e6b493d8f" providerId="AD"/>
      </p:ext>
    </p:extLst>
  </p:cmAuthor>
  <p:cmAuthor id="4" name="McCorkle, Lainie" initials="ML" lastIdx="1" clrIdx="3">
    <p:extLst>
      <p:ext uri="{19B8F6BF-5375-455C-9EA6-DF929625EA0E}">
        <p15:presenceInfo xmlns:p15="http://schemas.microsoft.com/office/powerpoint/2012/main" userId="S::lmccorkle@utsystem.edu::50561595-1278-4a0a-ba5f-c2e7eeb9b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363C"/>
    <a:srgbClr val="E03C31"/>
    <a:srgbClr val="01426A"/>
    <a:srgbClr val="E0E6E6"/>
    <a:srgbClr val="0066BA"/>
    <a:srgbClr val="ECC3B2"/>
    <a:srgbClr val="E0C3B2"/>
    <a:srgbClr val="D9E1E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3FFB1-8FDA-4FA5-82F9-1241CD213534}" v="5218" dt="2024-02-12T16:28:2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2398" autoAdjust="0"/>
  </p:normalViewPr>
  <p:slideViewPr>
    <p:cSldViewPr snapToGrid="0">
      <p:cViewPr varScale="1">
        <p:scale>
          <a:sx n="102" d="100"/>
          <a:sy n="102" d="100"/>
        </p:scale>
        <p:origin x="95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hern, Luanne" userId="S::lsouthern@utsystem.edu::79366b36-d7b1-4880-907f-2c2e6b493d8f" providerId="AD" clId="Web-{48BF4EA8-D072-2307-DB7B-CA72FBBF3F27}"/>
    <pc:docChg chg="modSld">
      <pc:chgData name="Southern, Luanne" userId="S::lsouthern@utsystem.edu::79366b36-d7b1-4880-907f-2c2e6b493d8f" providerId="AD" clId="Web-{48BF4EA8-D072-2307-DB7B-CA72FBBF3F27}" dt="2023-12-06T16:03:54.036" v="322" actId="20577"/>
      <pc:docMkLst>
        <pc:docMk/>
      </pc:docMkLst>
    </pc:docChg>
  </pc:docChgLst>
  <pc:docChgLst>
    <pc:chgData name="Jew, Rachel" userId="9b890ea5-e60e-4ed2-a993-759d8721c5db" providerId="ADAL" clId="{8C3927A6-E86E-4A97-8926-83442844F5BC}"/>
    <pc:docChg chg="undo custSel addSld delSld modSld sldOrd">
      <pc:chgData name="Jew, Rachel" userId="9b890ea5-e60e-4ed2-a993-759d8721c5db" providerId="ADAL" clId="{8C3927A6-E86E-4A97-8926-83442844F5BC}" dt="2023-12-06T20:40:23.805" v="21160" actId="20577"/>
      <pc:docMkLst>
        <pc:docMk/>
      </pc:docMkLst>
      <pc:sldChg chg="addSp delSp modSp addCm delCm modCm">
        <pc:chgData name="Jew, Rachel" userId="9b890ea5-e60e-4ed2-a993-759d8721c5db" providerId="ADAL" clId="{8C3927A6-E86E-4A97-8926-83442844F5BC}" dt="2023-12-06T18:37:31.598" v="20446" actId="14100"/>
        <pc:sldMkLst>
          <pc:docMk/>
          <pc:sldMk cId="1691692160" sldId="256"/>
        </pc:sldMkLst>
        <pc:spChg chg="mod">
          <ac:chgData name="Jew, Rachel" userId="9b890ea5-e60e-4ed2-a993-759d8721c5db" providerId="ADAL" clId="{8C3927A6-E86E-4A97-8926-83442844F5BC}" dt="2023-12-06T18:06:49.945" v="19768" actId="1076"/>
          <ac:spMkLst>
            <pc:docMk/>
            <pc:sldMk cId="1691692160" sldId="256"/>
            <ac:spMk id="4" creationId="{31936F37-FDB9-4252-9A99-EA4FDBF1B820}"/>
          </ac:spMkLst>
        </pc:spChg>
        <pc:spChg chg="del mod">
          <ac:chgData name="Jew, Rachel" userId="9b890ea5-e60e-4ed2-a993-759d8721c5db" providerId="ADAL" clId="{8C3927A6-E86E-4A97-8926-83442844F5BC}" dt="2023-12-06T14:44:55.141" v="19146" actId="478"/>
          <ac:spMkLst>
            <pc:docMk/>
            <pc:sldMk cId="1691692160" sldId="256"/>
            <ac:spMk id="5" creationId="{67ECFCD4-233E-4E56-A1F3-C75B5CE9C443}"/>
          </ac:spMkLst>
        </pc:spChg>
        <pc:spChg chg="mod">
          <ac:chgData name="Jew, Rachel" userId="9b890ea5-e60e-4ed2-a993-759d8721c5db" providerId="ADAL" clId="{8C3927A6-E86E-4A97-8926-83442844F5BC}" dt="2023-12-06T18:08:10.812" v="19780" actId="1076"/>
          <ac:spMkLst>
            <pc:docMk/>
            <pc:sldMk cId="1691692160" sldId="256"/>
            <ac:spMk id="6" creationId="{0EDCA805-2F93-4BE9-B7CC-C0FFD922B018}"/>
          </ac:spMkLst>
        </pc:spChg>
        <pc:spChg chg="mod">
          <ac:chgData name="Jew, Rachel" userId="9b890ea5-e60e-4ed2-a993-759d8721c5db" providerId="ADAL" clId="{8C3927A6-E86E-4A97-8926-83442844F5BC}" dt="2023-12-06T18:08:10.812" v="19780" actId="1076"/>
          <ac:spMkLst>
            <pc:docMk/>
            <pc:sldMk cId="1691692160" sldId="256"/>
            <ac:spMk id="7" creationId="{DC1C0E86-C3CF-43A5-99F0-6E0D9DE835C6}"/>
          </ac:spMkLst>
        </pc:spChg>
        <pc:spChg chg="mod">
          <ac:chgData name="Jew, Rachel" userId="9b890ea5-e60e-4ed2-a993-759d8721c5db" providerId="ADAL" clId="{8C3927A6-E86E-4A97-8926-83442844F5BC}" dt="2023-12-01T18:25:41.157" v="1961" actId="1038"/>
          <ac:spMkLst>
            <pc:docMk/>
            <pc:sldMk cId="1691692160" sldId="256"/>
            <ac:spMk id="8" creationId="{CEE072C2-CF7F-40A3-93AE-AF0E3C7C90B1}"/>
          </ac:spMkLst>
        </pc:spChg>
        <pc:spChg chg="mod">
          <ac:chgData name="Jew, Rachel" userId="9b890ea5-e60e-4ed2-a993-759d8721c5db" providerId="ADAL" clId="{8C3927A6-E86E-4A97-8926-83442844F5BC}" dt="2023-12-06T18:34:09.731" v="20442" actId="207"/>
          <ac:spMkLst>
            <pc:docMk/>
            <pc:sldMk cId="1691692160" sldId="256"/>
            <ac:spMk id="9" creationId="{79BD8929-2001-4FA6-9CDB-BCF9EE9A4888}"/>
          </ac:spMkLst>
        </pc:spChg>
        <pc:spChg chg="mod">
          <ac:chgData name="Jew, Rachel" userId="9b890ea5-e60e-4ed2-a993-759d8721c5db" providerId="ADAL" clId="{8C3927A6-E86E-4A97-8926-83442844F5BC}" dt="2023-12-01T18:25:41.829" v="1962" actId="1038"/>
          <ac:spMkLst>
            <pc:docMk/>
            <pc:sldMk cId="1691692160" sldId="256"/>
            <ac:spMk id="10" creationId="{07F96B8B-4D15-4617-9DB7-004F9D8C81CF}"/>
          </ac:spMkLst>
        </pc:spChg>
        <pc:spChg chg="mod">
          <ac:chgData name="Jew, Rachel" userId="9b890ea5-e60e-4ed2-a993-759d8721c5db" providerId="ADAL" clId="{8C3927A6-E86E-4A97-8926-83442844F5BC}" dt="2023-12-06T18:06:57.248" v="19770" actId="1076"/>
          <ac:spMkLst>
            <pc:docMk/>
            <pc:sldMk cId="1691692160" sldId="256"/>
            <ac:spMk id="11" creationId="{B1F8468A-4DCF-4A15-A722-CA35D9BB385A}"/>
          </ac:spMkLst>
        </pc:spChg>
        <pc:spChg chg="mod">
          <ac:chgData name="Jew, Rachel" userId="9b890ea5-e60e-4ed2-a993-759d8721c5db" providerId="ADAL" clId="{8C3927A6-E86E-4A97-8926-83442844F5BC}" dt="2023-12-01T18:25:40.398" v="1960" actId="1038"/>
          <ac:spMkLst>
            <pc:docMk/>
            <pc:sldMk cId="1691692160" sldId="256"/>
            <ac:spMk id="13" creationId="{FD00EC36-2B84-4810-B101-B6451B85202B}"/>
          </ac:spMkLst>
        </pc:spChg>
        <pc:spChg chg="mod">
          <ac:chgData name="Jew, Rachel" userId="9b890ea5-e60e-4ed2-a993-759d8721c5db" providerId="ADAL" clId="{8C3927A6-E86E-4A97-8926-83442844F5BC}" dt="2023-12-04T16:21:33.257" v="12249" actId="14100"/>
          <ac:spMkLst>
            <pc:docMk/>
            <pc:sldMk cId="1691692160" sldId="256"/>
            <ac:spMk id="16" creationId="{53D1132B-8EEC-47C4-9D76-6E70E4E0E261}"/>
          </ac:spMkLst>
        </pc:spChg>
        <pc:spChg chg="mod">
          <ac:chgData name="Jew, Rachel" userId="9b890ea5-e60e-4ed2-a993-759d8721c5db" providerId="ADAL" clId="{8C3927A6-E86E-4A97-8926-83442844F5BC}" dt="2023-12-04T16:21:36.351" v="12250" actId="14100"/>
          <ac:spMkLst>
            <pc:docMk/>
            <pc:sldMk cId="1691692160" sldId="256"/>
            <ac:spMk id="17" creationId="{5ACEB5FC-23F1-4E1B-8E15-92ADDAEA1BA3}"/>
          </ac:spMkLst>
        </pc:spChg>
        <pc:spChg chg="mod">
          <ac:chgData name="Jew, Rachel" userId="9b890ea5-e60e-4ed2-a993-759d8721c5db" providerId="ADAL" clId="{8C3927A6-E86E-4A97-8926-83442844F5BC}" dt="2023-12-01T18:10:30.324" v="1879" actId="6549"/>
          <ac:spMkLst>
            <pc:docMk/>
            <pc:sldMk cId="1691692160" sldId="256"/>
            <ac:spMk id="18" creationId="{F4FB24BE-0CC5-497B-A687-6B6B57FE9F89}"/>
          </ac:spMkLst>
        </pc:spChg>
        <pc:spChg chg="mod">
          <ac:chgData name="Jew, Rachel" userId="9b890ea5-e60e-4ed2-a993-759d8721c5db" providerId="ADAL" clId="{8C3927A6-E86E-4A97-8926-83442844F5BC}" dt="2023-12-06T18:09:51.945" v="19794" actId="1076"/>
          <ac:spMkLst>
            <pc:docMk/>
            <pc:sldMk cId="1691692160" sldId="256"/>
            <ac:spMk id="19" creationId="{EFB63DCA-233C-41AD-8EA7-F405B0FC3794}"/>
          </ac:spMkLst>
        </pc:spChg>
        <pc:spChg chg="mod">
          <ac:chgData name="Jew, Rachel" userId="9b890ea5-e60e-4ed2-a993-759d8721c5db" providerId="ADAL" clId="{8C3927A6-E86E-4A97-8926-83442844F5BC}" dt="2023-12-06T18:08:57.165" v="19787" actId="1076"/>
          <ac:spMkLst>
            <pc:docMk/>
            <pc:sldMk cId="1691692160" sldId="256"/>
            <ac:spMk id="20" creationId="{62397E36-471E-4087-B956-5FA3AB733F4E}"/>
          </ac:spMkLst>
        </pc:spChg>
        <pc:spChg chg="del">
          <ac:chgData name="Jew, Rachel" userId="9b890ea5-e60e-4ed2-a993-759d8721c5db" providerId="ADAL" clId="{8C3927A6-E86E-4A97-8926-83442844F5BC}" dt="2023-12-01T19:00:21.839" v="1965" actId="478"/>
          <ac:spMkLst>
            <pc:docMk/>
            <pc:sldMk cId="1691692160" sldId="256"/>
            <ac:spMk id="22" creationId="{33BB8E29-F122-4C9A-8106-215E79DD8DA2}"/>
          </ac:spMkLst>
        </pc:spChg>
        <pc:spChg chg="add mod">
          <ac:chgData name="Jew, Rachel" userId="9b890ea5-e60e-4ed2-a993-759d8721c5db" providerId="ADAL" clId="{8C3927A6-E86E-4A97-8926-83442844F5BC}" dt="2023-12-04T16:10:16.972" v="11666" actId="20577"/>
          <ac:spMkLst>
            <pc:docMk/>
            <pc:sldMk cId="1691692160" sldId="256"/>
            <ac:spMk id="23" creationId="{0E4CB8A0-3D7F-43BF-8A47-18C61D12B93A}"/>
          </ac:spMkLst>
        </pc:spChg>
        <pc:spChg chg="del mod">
          <ac:chgData name="Jew, Rachel" userId="9b890ea5-e60e-4ed2-a993-759d8721c5db" providerId="ADAL" clId="{8C3927A6-E86E-4A97-8926-83442844F5BC}" dt="2023-12-01T19:00:26.083" v="1970" actId="478"/>
          <ac:spMkLst>
            <pc:docMk/>
            <pc:sldMk cId="1691692160" sldId="256"/>
            <ac:spMk id="23" creationId="{F1F0BF68-E670-4F9A-B670-8CF79EABF88B}"/>
          </ac:spMkLst>
        </pc:spChg>
        <pc:spChg chg="add mod">
          <ac:chgData name="Jew, Rachel" userId="9b890ea5-e60e-4ed2-a993-759d8721c5db" providerId="ADAL" clId="{8C3927A6-E86E-4A97-8926-83442844F5BC}" dt="2023-12-06T14:42:55.769" v="19066" actId="20577"/>
          <ac:spMkLst>
            <pc:docMk/>
            <pc:sldMk cId="1691692160" sldId="256"/>
            <ac:spMk id="25" creationId="{EF665761-8251-45D7-8D8E-2F8AA5F47CF8}"/>
          </ac:spMkLst>
        </pc:spChg>
        <pc:spChg chg="mod">
          <ac:chgData name="Jew, Rachel" userId="9b890ea5-e60e-4ed2-a993-759d8721c5db" providerId="ADAL" clId="{8C3927A6-E86E-4A97-8926-83442844F5BC}" dt="2023-12-04T20:46:43.126" v="16056" actId="1076"/>
          <ac:spMkLst>
            <pc:docMk/>
            <pc:sldMk cId="1691692160" sldId="256"/>
            <ac:spMk id="27" creationId="{00751715-3271-465C-8687-956618789890}"/>
          </ac:spMkLst>
        </pc:spChg>
        <pc:spChg chg="add del mod">
          <ac:chgData name="Jew, Rachel" userId="9b890ea5-e60e-4ed2-a993-759d8721c5db" providerId="ADAL" clId="{8C3927A6-E86E-4A97-8926-83442844F5BC}" dt="2023-12-06T14:44:41.432" v="19143" actId="478"/>
          <ac:spMkLst>
            <pc:docMk/>
            <pc:sldMk cId="1691692160" sldId="256"/>
            <ac:spMk id="29" creationId="{9EFDD4E1-5D14-4667-B80A-CFF0882E45B7}"/>
          </ac:spMkLst>
        </pc:spChg>
        <pc:spChg chg="del">
          <ac:chgData name="Jew, Rachel" userId="9b890ea5-e60e-4ed2-a993-759d8721c5db" providerId="ADAL" clId="{8C3927A6-E86E-4A97-8926-83442844F5BC}" dt="2023-12-01T19:00:20.177" v="1963" actId="478"/>
          <ac:spMkLst>
            <pc:docMk/>
            <pc:sldMk cId="1691692160" sldId="256"/>
            <ac:spMk id="29" creationId="{F7674961-A477-4701-8931-48E70D9FA3E7}"/>
          </ac:spMkLst>
        </pc:spChg>
        <pc:spChg chg="del">
          <ac:chgData name="Jew, Rachel" userId="9b890ea5-e60e-4ed2-a993-759d8721c5db" providerId="ADAL" clId="{8C3927A6-E86E-4A97-8926-83442844F5BC}" dt="2023-12-01T19:00:20.769" v="1964" actId="478"/>
          <ac:spMkLst>
            <pc:docMk/>
            <pc:sldMk cId="1691692160" sldId="256"/>
            <ac:spMk id="30" creationId="{46ADF3D3-A094-4D34-A7C7-84B6ED8351EC}"/>
          </ac:spMkLst>
        </pc:spChg>
        <pc:spChg chg="del mod">
          <ac:chgData name="Jew, Rachel" userId="9b890ea5-e60e-4ed2-a993-759d8721c5db" providerId="ADAL" clId="{8C3927A6-E86E-4A97-8926-83442844F5BC}" dt="2023-12-01T19:00:22.441" v="1966" actId="478"/>
          <ac:spMkLst>
            <pc:docMk/>
            <pc:sldMk cId="1691692160" sldId="256"/>
            <ac:spMk id="31" creationId="{5B59FEE0-932E-47D9-8452-24E99B5C69E6}"/>
          </ac:spMkLst>
        </pc:spChg>
        <pc:spChg chg="del mod">
          <ac:chgData name="Jew, Rachel" userId="9b890ea5-e60e-4ed2-a993-759d8721c5db" providerId="ADAL" clId="{8C3927A6-E86E-4A97-8926-83442844F5BC}" dt="2023-12-01T19:00:24.060" v="1968" actId="478"/>
          <ac:spMkLst>
            <pc:docMk/>
            <pc:sldMk cId="1691692160" sldId="256"/>
            <ac:spMk id="32" creationId="{40BEDEE8-3ED4-413F-A522-095004E85172}"/>
          </ac:spMkLst>
        </pc:spChg>
        <pc:spChg chg="add mod">
          <ac:chgData name="Jew, Rachel" userId="9b890ea5-e60e-4ed2-a993-759d8721c5db" providerId="ADAL" clId="{8C3927A6-E86E-4A97-8926-83442844F5BC}" dt="2023-12-01T18:25:39.865" v="1959" actId="1038"/>
          <ac:spMkLst>
            <pc:docMk/>
            <pc:sldMk cId="1691692160" sldId="256"/>
            <ac:spMk id="33" creationId="{722974BA-696D-422B-8DA4-20CAE68E9F64}"/>
          </ac:spMkLst>
        </pc:spChg>
        <pc:spChg chg="add del mod">
          <ac:chgData name="Jew, Rachel" userId="9b890ea5-e60e-4ed2-a993-759d8721c5db" providerId="ADAL" clId="{8C3927A6-E86E-4A97-8926-83442844F5BC}" dt="2023-12-01T19:00:23.089" v="1967" actId="478"/>
          <ac:spMkLst>
            <pc:docMk/>
            <pc:sldMk cId="1691692160" sldId="256"/>
            <ac:spMk id="34" creationId="{A9838ADD-198C-454C-BEFA-076FD047AF77}"/>
          </ac:spMkLst>
        </pc:spChg>
        <pc:spChg chg="add del">
          <ac:chgData name="Jew, Rachel" userId="9b890ea5-e60e-4ed2-a993-759d8721c5db" providerId="ADAL" clId="{8C3927A6-E86E-4A97-8926-83442844F5BC}" dt="2023-12-01T14:27:25.165" v="52"/>
          <ac:spMkLst>
            <pc:docMk/>
            <pc:sldMk cId="1691692160" sldId="256"/>
            <ac:spMk id="35" creationId="{15389A13-5509-4BA0-B0A4-96ECAD314779}"/>
          </ac:spMkLst>
        </pc:spChg>
        <pc:spChg chg="add mod">
          <ac:chgData name="Jew, Rachel" userId="9b890ea5-e60e-4ed2-a993-759d8721c5db" providerId="ADAL" clId="{8C3927A6-E86E-4A97-8926-83442844F5BC}" dt="2023-12-06T14:39:28.767" v="18911" actId="20577"/>
          <ac:spMkLst>
            <pc:docMk/>
            <pc:sldMk cId="1691692160" sldId="256"/>
            <ac:spMk id="36" creationId="{7E9947C9-5561-41B4-A076-00741FC3E169}"/>
          </ac:spMkLst>
        </pc:spChg>
        <pc:spChg chg="add del mod">
          <ac:chgData name="Jew, Rachel" userId="9b890ea5-e60e-4ed2-a993-759d8721c5db" providerId="ADAL" clId="{8C3927A6-E86E-4A97-8926-83442844F5BC}" dt="2023-12-01T19:00:24.847" v="1969" actId="478"/>
          <ac:spMkLst>
            <pc:docMk/>
            <pc:sldMk cId="1691692160" sldId="256"/>
            <ac:spMk id="37" creationId="{03457691-B27B-4179-9300-A6A20E5F00CC}"/>
          </ac:spMkLst>
        </pc:spChg>
        <pc:spChg chg="add del mod">
          <ac:chgData name="Jew, Rachel" userId="9b890ea5-e60e-4ed2-a993-759d8721c5db" providerId="ADAL" clId="{8C3927A6-E86E-4A97-8926-83442844F5BC}" dt="2023-12-01T18:09:33.705" v="1808" actId="478"/>
          <ac:spMkLst>
            <pc:docMk/>
            <pc:sldMk cId="1691692160" sldId="256"/>
            <ac:spMk id="38" creationId="{623A86F6-47D1-472E-9363-61A7DBD68309}"/>
          </ac:spMkLst>
        </pc:spChg>
        <pc:spChg chg="add mod">
          <ac:chgData name="Jew, Rachel" userId="9b890ea5-e60e-4ed2-a993-759d8721c5db" providerId="ADAL" clId="{8C3927A6-E86E-4A97-8926-83442844F5BC}" dt="2023-12-06T14:41:30.106" v="19015" actId="20577"/>
          <ac:spMkLst>
            <pc:docMk/>
            <pc:sldMk cId="1691692160" sldId="256"/>
            <ac:spMk id="39" creationId="{DF111B9E-D43E-4EFD-BC1D-8F183E3F0FCC}"/>
          </ac:spMkLst>
        </pc:spChg>
        <pc:spChg chg="add mod">
          <ac:chgData name="Jew, Rachel" userId="9b890ea5-e60e-4ed2-a993-759d8721c5db" providerId="ADAL" clId="{8C3927A6-E86E-4A97-8926-83442844F5BC}" dt="2023-12-06T18:37:31.598" v="20446" actId="14100"/>
          <ac:spMkLst>
            <pc:docMk/>
            <pc:sldMk cId="1691692160" sldId="256"/>
            <ac:spMk id="57" creationId="{B4F8F290-EF84-47E2-B0B6-DBD028BD874D}"/>
          </ac:spMkLst>
        </pc:spChg>
        <pc:cxnChg chg="add del mod">
          <ac:chgData name="Jew, Rachel" userId="9b890ea5-e60e-4ed2-a993-759d8721c5db" providerId="ADAL" clId="{8C3927A6-E86E-4A97-8926-83442844F5BC}" dt="2023-12-06T18:04:35.729" v="19756" actId="11529"/>
          <ac:cxnSpMkLst>
            <pc:docMk/>
            <pc:sldMk cId="1691692160" sldId="256"/>
            <ac:cxnSpMk id="3" creationId="{E7D84CC9-A10A-43C5-851D-160844C3245F}"/>
          </ac:cxnSpMkLst>
        </pc:cxnChg>
        <pc:cxnChg chg="add del mod">
          <ac:chgData name="Jew, Rachel" userId="9b890ea5-e60e-4ed2-a993-759d8721c5db" providerId="ADAL" clId="{8C3927A6-E86E-4A97-8926-83442844F5BC}" dt="2023-12-06T18:05:13.073" v="19760" actId="478"/>
          <ac:cxnSpMkLst>
            <pc:docMk/>
            <pc:sldMk cId="1691692160" sldId="256"/>
            <ac:cxnSpMk id="14" creationId="{C3D92F61-8481-4003-88C5-8871348FB101}"/>
          </ac:cxnSpMkLst>
        </pc:cxnChg>
        <pc:cxnChg chg="add mod">
          <ac:chgData name="Jew, Rachel" userId="9b890ea5-e60e-4ed2-a993-759d8721c5db" providerId="ADAL" clId="{8C3927A6-E86E-4A97-8926-83442844F5BC}" dt="2023-12-06T18:11:23.837" v="19798" actId="693"/>
          <ac:cxnSpMkLst>
            <pc:docMk/>
            <pc:sldMk cId="1691692160" sldId="256"/>
            <ac:cxnSpMk id="22" creationId="{B48EB459-401C-46A2-9B68-E1A75CC7912E}"/>
          </ac:cxnSpMkLst>
        </pc:cxnChg>
        <pc:cxnChg chg="add del mod">
          <ac:chgData name="Jew, Rachel" userId="9b890ea5-e60e-4ed2-a993-759d8721c5db" providerId="ADAL" clId="{8C3927A6-E86E-4A97-8926-83442844F5BC}" dt="2023-12-06T18:09:52.466" v="19795" actId="11529"/>
          <ac:cxnSpMkLst>
            <pc:docMk/>
            <pc:sldMk cId="1691692160" sldId="256"/>
            <ac:cxnSpMk id="40" creationId="{EC9D5FA0-2998-4DF4-BBF4-0A69F8554EB8}"/>
          </ac:cxnSpMkLst>
        </pc:cxnChg>
        <pc:cxnChg chg="add mod">
          <ac:chgData name="Jew, Rachel" userId="9b890ea5-e60e-4ed2-a993-759d8721c5db" providerId="ADAL" clId="{8C3927A6-E86E-4A97-8926-83442844F5BC}" dt="2023-12-06T18:11:45.234" v="19801" actId="1582"/>
          <ac:cxnSpMkLst>
            <pc:docMk/>
            <pc:sldMk cId="1691692160" sldId="256"/>
            <ac:cxnSpMk id="42" creationId="{A39FA112-E07D-4E72-BE55-CC94333FBFE5}"/>
          </ac:cxnSpMkLst>
        </pc:cxnChg>
        <pc:cxnChg chg="add mod">
          <ac:chgData name="Jew, Rachel" userId="9b890ea5-e60e-4ed2-a993-759d8721c5db" providerId="ADAL" clId="{8C3927A6-E86E-4A97-8926-83442844F5BC}" dt="2023-12-06T18:11:56.789" v="19804" actId="1582"/>
          <ac:cxnSpMkLst>
            <pc:docMk/>
            <pc:sldMk cId="1691692160" sldId="256"/>
            <ac:cxnSpMk id="44" creationId="{1AAB51CA-A5EF-436F-9ECF-96BF66C2C14A}"/>
          </ac:cxnSpMkLst>
        </pc:cxnChg>
        <pc:cxnChg chg="add mod">
          <ac:chgData name="Jew, Rachel" userId="9b890ea5-e60e-4ed2-a993-759d8721c5db" providerId="ADAL" clId="{8C3927A6-E86E-4A97-8926-83442844F5BC}" dt="2023-12-06T18:14:07.631" v="19820" actId="14100"/>
          <ac:cxnSpMkLst>
            <pc:docMk/>
            <pc:sldMk cId="1691692160" sldId="256"/>
            <ac:cxnSpMk id="46" creationId="{D95CFBF0-44EF-4203-818B-716758F711BA}"/>
          </ac:cxnSpMkLst>
        </pc:cxnChg>
        <pc:cxnChg chg="add mod">
          <ac:chgData name="Jew, Rachel" userId="9b890ea5-e60e-4ed2-a993-759d8721c5db" providerId="ADAL" clId="{8C3927A6-E86E-4A97-8926-83442844F5BC}" dt="2023-12-06T18:13:51.880" v="19818" actId="208"/>
          <ac:cxnSpMkLst>
            <pc:docMk/>
            <pc:sldMk cId="1691692160" sldId="256"/>
            <ac:cxnSpMk id="54" creationId="{BF096A2C-CA57-4830-AD4E-E36F61A8F9BB}"/>
          </ac:cxnSpMkLst>
        </pc:cxnChg>
      </pc:sldChg>
    </pc:docChg>
  </pc:docChgLst>
  <pc:docChgLst>
    <pc:chgData name="Southern, Luanne" userId="S::lsouthern@utsystem.edu::79366b36-d7b1-4880-907f-2c2e6b493d8f" providerId="AD" clId="Web-{63651A50-6466-C32A-DCCF-A59020186153}"/>
    <pc:docChg chg="modSld">
      <pc:chgData name="Southern, Luanne" userId="S::lsouthern@utsystem.edu::79366b36-d7b1-4880-907f-2c2e6b493d8f" providerId="AD" clId="Web-{63651A50-6466-C32A-DCCF-A59020186153}" dt="2023-12-06T16:39:12.091" v="2" actId="1076"/>
      <pc:docMkLst>
        <pc:docMk/>
      </pc:docMkLst>
    </pc:docChg>
  </pc:docChgLst>
  <pc:docChgLst>
    <pc:chgData name="Southern, Luanne" userId="79366b36-d7b1-4880-907f-2c2e6b493d8f" providerId="ADAL" clId="{861EEA19-9E83-4E36-8B2F-CBD699191FBB}"/>
    <pc:docChg chg="undo custSel addSld modSld sldOrd">
      <pc:chgData name="Southern, Luanne" userId="79366b36-d7b1-4880-907f-2c2e6b493d8f" providerId="ADAL" clId="{861EEA19-9E83-4E36-8B2F-CBD699191FBB}" dt="2024-01-04T22:09:50.339" v="3931" actId="207"/>
      <pc:docMkLst>
        <pc:docMk/>
      </pc:docMkLst>
      <pc:sldChg chg="modSp mod modTransition addCm modCm">
        <pc:chgData name="Southern, Luanne" userId="79366b36-d7b1-4880-907f-2c2e6b493d8f" providerId="ADAL" clId="{861EEA19-9E83-4E36-8B2F-CBD699191FBB}" dt="2024-01-04T17:00:43.845" v="3691" actId="20577"/>
        <pc:sldMkLst>
          <pc:docMk/>
          <pc:sldMk cId="1691692160" sldId="256"/>
        </pc:sldMkLst>
        <pc:spChg chg="mod">
          <ac:chgData name="Southern, Luanne" userId="79366b36-d7b1-4880-907f-2c2e6b493d8f" providerId="ADAL" clId="{861EEA19-9E83-4E36-8B2F-CBD699191FBB}" dt="2024-01-04T16:59:44.968" v="3591" actId="20577"/>
          <ac:spMkLst>
            <pc:docMk/>
            <pc:sldMk cId="1691692160" sldId="256"/>
            <ac:spMk id="13" creationId="{FD00EC36-2B84-4810-B101-B6451B85202B}"/>
          </ac:spMkLst>
        </pc:spChg>
        <pc:spChg chg="mod">
          <ac:chgData name="Southern, Luanne" userId="79366b36-d7b1-4880-907f-2c2e6b493d8f" providerId="ADAL" clId="{861EEA19-9E83-4E36-8B2F-CBD699191FBB}" dt="2024-01-04T17:00:14.403" v="3644" actId="20577"/>
          <ac:spMkLst>
            <pc:docMk/>
            <pc:sldMk cId="1691692160" sldId="256"/>
            <ac:spMk id="23" creationId="{0E4CB8A0-3D7F-43BF-8A47-18C61D12B93A}"/>
          </ac:spMkLst>
        </pc:spChg>
        <pc:spChg chg="mod">
          <ac:chgData name="Southern, Luanne" userId="79366b36-d7b1-4880-907f-2c2e6b493d8f" providerId="ADAL" clId="{861EEA19-9E83-4E36-8B2F-CBD699191FBB}" dt="2024-01-04T17:00:43.845" v="3691" actId="20577"/>
          <ac:spMkLst>
            <pc:docMk/>
            <pc:sldMk cId="1691692160" sldId="256"/>
            <ac:spMk id="25" creationId="{EF665761-8251-45D7-8D8E-2F8AA5F47CF8}"/>
          </ac:spMkLst>
        </pc:spChg>
        <pc:spChg chg="mod">
          <ac:chgData name="Southern, Luanne" userId="79366b36-d7b1-4880-907f-2c2e6b493d8f" providerId="ADAL" clId="{861EEA19-9E83-4E36-8B2F-CBD699191FBB}" dt="2024-01-04T16:58:24.623" v="3496" actId="20577"/>
          <ac:spMkLst>
            <pc:docMk/>
            <pc:sldMk cId="1691692160" sldId="256"/>
            <ac:spMk id="28" creationId="{E155AE9B-D60B-4D49-B744-D0E05203B1C2}"/>
          </ac:spMkLst>
        </pc:spChg>
      </pc:sldChg>
    </pc:docChg>
  </pc:docChgLst>
  <pc:docChgLst>
    <pc:chgData name="Jew, Rachel" userId="9b890ea5-e60e-4ed2-a993-759d8721c5db" providerId="ADAL" clId="{9863FFB1-8FDA-4FA5-82F9-1241CD213534}"/>
    <pc:docChg chg="undo redo custSel addSld delSld modSld sldOrd delMainMaster modNotesMaster">
      <pc:chgData name="Jew, Rachel" userId="9b890ea5-e60e-4ed2-a993-759d8721c5db" providerId="ADAL" clId="{9863FFB1-8FDA-4FA5-82F9-1241CD213534}" dt="2024-02-12T16:28:29.546" v="12338" actId="20577"/>
      <pc:docMkLst>
        <pc:docMk/>
      </pc:docMkLst>
      <pc:sldChg chg="delSp modSp addCm delCm modCm">
        <pc:chgData name="Jew, Rachel" userId="9b890ea5-e60e-4ed2-a993-759d8721c5db" providerId="ADAL" clId="{9863FFB1-8FDA-4FA5-82F9-1241CD213534}" dt="2024-02-12T16:12:50.342" v="12045" actId="20577"/>
        <pc:sldMkLst>
          <pc:docMk/>
          <pc:sldMk cId="1691692160" sldId="256"/>
        </pc:sldMkLst>
        <pc:spChg chg="mod">
          <ac:chgData name="Jew, Rachel" userId="9b890ea5-e60e-4ed2-a993-759d8721c5db" providerId="ADAL" clId="{9863FFB1-8FDA-4FA5-82F9-1241CD213534}" dt="2024-01-08T14:53:18.979" v="7147" actId="20577"/>
          <ac:spMkLst>
            <pc:docMk/>
            <pc:sldMk cId="1691692160" sldId="256"/>
            <ac:spMk id="4" creationId="{31936F37-FDB9-4252-9A99-EA4FDBF1B820}"/>
          </ac:spMkLst>
        </pc:spChg>
        <pc:spChg chg="mod">
          <ac:chgData name="Jew, Rachel" userId="9b890ea5-e60e-4ed2-a993-759d8721c5db" providerId="ADAL" clId="{9863FFB1-8FDA-4FA5-82F9-1241CD213534}" dt="2023-12-11T20:42:31.372" v="1466" actId="2711"/>
          <ac:spMkLst>
            <pc:docMk/>
            <pc:sldMk cId="1691692160" sldId="256"/>
            <ac:spMk id="6" creationId="{0EDCA805-2F93-4BE9-B7CC-C0FFD922B018}"/>
          </ac:spMkLst>
        </pc:spChg>
        <pc:spChg chg="mod">
          <ac:chgData name="Jew, Rachel" userId="9b890ea5-e60e-4ed2-a993-759d8721c5db" providerId="ADAL" clId="{9863FFB1-8FDA-4FA5-82F9-1241CD213534}" dt="2023-12-11T20:42:31.372" v="1466" actId="2711"/>
          <ac:spMkLst>
            <pc:docMk/>
            <pc:sldMk cId="1691692160" sldId="256"/>
            <ac:spMk id="7" creationId="{DC1C0E86-C3CF-43A5-99F0-6E0D9DE835C6}"/>
          </ac:spMkLst>
        </pc:spChg>
        <pc:spChg chg="mod">
          <ac:chgData name="Jew, Rachel" userId="9b890ea5-e60e-4ed2-a993-759d8721c5db" providerId="ADAL" clId="{9863FFB1-8FDA-4FA5-82F9-1241CD213534}" dt="2023-12-12T15:20:50.001" v="1487" actId="207"/>
          <ac:spMkLst>
            <pc:docMk/>
            <pc:sldMk cId="1691692160" sldId="256"/>
            <ac:spMk id="8" creationId="{CEE072C2-CF7F-40A3-93AE-AF0E3C7C90B1}"/>
          </ac:spMkLst>
        </pc:spChg>
        <pc:spChg chg="mod">
          <ac:chgData name="Jew, Rachel" userId="9b890ea5-e60e-4ed2-a993-759d8721c5db" providerId="ADAL" clId="{9863FFB1-8FDA-4FA5-82F9-1241CD213534}" dt="2023-12-13T19:27:05.572" v="2119" actId="207"/>
          <ac:spMkLst>
            <pc:docMk/>
            <pc:sldMk cId="1691692160" sldId="256"/>
            <ac:spMk id="9" creationId="{79BD8929-2001-4FA6-9CDB-BCF9EE9A4888}"/>
          </ac:spMkLst>
        </pc:spChg>
        <pc:spChg chg="mod">
          <ac:chgData name="Jew, Rachel" userId="9b890ea5-e60e-4ed2-a993-759d8721c5db" providerId="ADAL" clId="{9863FFB1-8FDA-4FA5-82F9-1241CD213534}" dt="2024-02-12T16:12:50.342" v="12045" actId="20577"/>
          <ac:spMkLst>
            <pc:docMk/>
            <pc:sldMk cId="1691692160" sldId="256"/>
            <ac:spMk id="10" creationId="{07F96B8B-4D15-4617-9DB7-004F9D8C81CF}"/>
          </ac:spMkLst>
        </pc:spChg>
        <pc:spChg chg="mod">
          <ac:chgData name="Jew, Rachel" userId="9b890ea5-e60e-4ed2-a993-759d8721c5db" providerId="ADAL" clId="{9863FFB1-8FDA-4FA5-82F9-1241CD213534}" dt="2023-12-11T20:42:31.372" v="1466" actId="2711"/>
          <ac:spMkLst>
            <pc:docMk/>
            <pc:sldMk cId="1691692160" sldId="256"/>
            <ac:spMk id="11" creationId="{B1F8468A-4DCF-4A15-A722-CA35D9BB385A}"/>
          </ac:spMkLst>
        </pc:spChg>
        <pc:spChg chg="mod">
          <ac:chgData name="Jew, Rachel" userId="9b890ea5-e60e-4ed2-a993-759d8721c5db" providerId="ADAL" clId="{9863FFB1-8FDA-4FA5-82F9-1241CD213534}" dt="2024-01-10T16:00:56.704" v="9831" actId="207"/>
          <ac:spMkLst>
            <pc:docMk/>
            <pc:sldMk cId="1691692160" sldId="256"/>
            <ac:spMk id="13" creationId="{FD00EC36-2B84-4810-B101-B6451B85202B}"/>
          </ac:spMkLst>
        </pc:spChg>
        <pc:spChg chg="mod">
          <ac:chgData name="Jew, Rachel" userId="9b890ea5-e60e-4ed2-a993-759d8721c5db" providerId="ADAL" clId="{9863FFB1-8FDA-4FA5-82F9-1241CD213534}" dt="2023-12-11T20:42:31.372" v="1466" actId="2711"/>
          <ac:spMkLst>
            <pc:docMk/>
            <pc:sldMk cId="1691692160" sldId="256"/>
            <ac:spMk id="16" creationId="{53D1132B-8EEC-47C4-9D76-6E70E4E0E261}"/>
          </ac:spMkLst>
        </pc:spChg>
        <pc:spChg chg="mod">
          <ac:chgData name="Jew, Rachel" userId="9b890ea5-e60e-4ed2-a993-759d8721c5db" providerId="ADAL" clId="{9863FFB1-8FDA-4FA5-82F9-1241CD213534}" dt="2023-12-11T20:42:31.372" v="1466" actId="2711"/>
          <ac:spMkLst>
            <pc:docMk/>
            <pc:sldMk cId="1691692160" sldId="256"/>
            <ac:spMk id="17" creationId="{5ACEB5FC-23F1-4E1B-8E15-92ADDAEA1BA3}"/>
          </ac:spMkLst>
        </pc:spChg>
        <pc:spChg chg="mod">
          <ac:chgData name="Jew, Rachel" userId="9b890ea5-e60e-4ed2-a993-759d8721c5db" providerId="ADAL" clId="{9863FFB1-8FDA-4FA5-82F9-1241CD213534}" dt="2023-12-12T15:20:43.225" v="1483" actId="207"/>
          <ac:spMkLst>
            <pc:docMk/>
            <pc:sldMk cId="1691692160" sldId="256"/>
            <ac:spMk id="18" creationId="{F4FB24BE-0CC5-497B-A687-6B6B57FE9F89}"/>
          </ac:spMkLst>
        </pc:spChg>
        <pc:spChg chg="mod">
          <ac:chgData name="Jew, Rachel" userId="9b890ea5-e60e-4ed2-a993-759d8721c5db" providerId="ADAL" clId="{9863FFB1-8FDA-4FA5-82F9-1241CD213534}" dt="2023-12-11T20:42:31.372" v="1466" actId="2711"/>
          <ac:spMkLst>
            <pc:docMk/>
            <pc:sldMk cId="1691692160" sldId="256"/>
            <ac:spMk id="19" creationId="{EFB63DCA-233C-41AD-8EA7-F405B0FC3794}"/>
          </ac:spMkLst>
        </pc:spChg>
        <pc:spChg chg="mod">
          <ac:chgData name="Jew, Rachel" userId="9b890ea5-e60e-4ed2-a993-759d8721c5db" providerId="ADAL" clId="{9863FFB1-8FDA-4FA5-82F9-1241CD213534}" dt="2023-12-11T20:42:43.445" v="1468" actId="14100"/>
          <ac:spMkLst>
            <pc:docMk/>
            <pc:sldMk cId="1691692160" sldId="256"/>
            <ac:spMk id="20" creationId="{62397E36-471E-4087-B956-5FA3AB733F4E}"/>
          </ac:spMkLst>
        </pc:spChg>
        <pc:spChg chg="mod">
          <ac:chgData name="Jew, Rachel" userId="9b890ea5-e60e-4ed2-a993-759d8721c5db" providerId="ADAL" clId="{9863FFB1-8FDA-4FA5-82F9-1241CD213534}" dt="2024-01-10T16:01:11.661" v="9833" actId="207"/>
          <ac:spMkLst>
            <pc:docMk/>
            <pc:sldMk cId="1691692160" sldId="256"/>
            <ac:spMk id="23" creationId="{0E4CB8A0-3D7F-43BF-8A47-18C61D12B93A}"/>
          </ac:spMkLst>
        </pc:spChg>
        <pc:spChg chg="mod">
          <ac:chgData name="Jew, Rachel" userId="9b890ea5-e60e-4ed2-a993-759d8721c5db" providerId="ADAL" clId="{9863FFB1-8FDA-4FA5-82F9-1241CD213534}" dt="2023-12-12T15:20:23.210" v="1480" actId="207"/>
          <ac:spMkLst>
            <pc:docMk/>
            <pc:sldMk cId="1691692160" sldId="256"/>
            <ac:spMk id="24" creationId="{0B70069E-DBB7-407F-B8DE-CE7E98D27C97}"/>
          </ac:spMkLst>
        </pc:spChg>
        <pc:spChg chg="mod">
          <ac:chgData name="Jew, Rachel" userId="9b890ea5-e60e-4ed2-a993-759d8721c5db" providerId="ADAL" clId="{9863FFB1-8FDA-4FA5-82F9-1241CD213534}" dt="2024-01-10T16:01:19.987" v="9839" actId="20577"/>
          <ac:spMkLst>
            <pc:docMk/>
            <pc:sldMk cId="1691692160" sldId="256"/>
            <ac:spMk id="25" creationId="{EF665761-8251-45D7-8D8E-2F8AA5F47CF8}"/>
          </ac:spMkLst>
        </pc:spChg>
        <pc:spChg chg="mod">
          <ac:chgData name="Jew, Rachel" userId="9b890ea5-e60e-4ed2-a993-759d8721c5db" providerId="ADAL" clId="{9863FFB1-8FDA-4FA5-82F9-1241CD213534}" dt="2023-12-11T20:42:31.372" v="1466" actId="2711"/>
          <ac:spMkLst>
            <pc:docMk/>
            <pc:sldMk cId="1691692160" sldId="256"/>
            <ac:spMk id="27" creationId="{00751715-3271-465C-8687-956618789890}"/>
          </ac:spMkLst>
        </pc:spChg>
        <pc:spChg chg="mod">
          <ac:chgData name="Jew, Rachel" userId="9b890ea5-e60e-4ed2-a993-759d8721c5db" providerId="ADAL" clId="{9863FFB1-8FDA-4FA5-82F9-1241CD213534}" dt="2024-01-10T16:01:07.802" v="9832" actId="207"/>
          <ac:spMkLst>
            <pc:docMk/>
            <pc:sldMk cId="1691692160" sldId="256"/>
            <ac:spMk id="28" creationId="{E155AE9B-D60B-4D49-B744-D0E05203B1C2}"/>
          </ac:spMkLst>
        </pc:spChg>
        <pc:spChg chg="mod">
          <ac:chgData name="Jew, Rachel" userId="9b890ea5-e60e-4ed2-a993-759d8721c5db" providerId="ADAL" clId="{9863FFB1-8FDA-4FA5-82F9-1241CD213534}" dt="2023-12-11T20:42:19.641" v="1465" actId="2711"/>
          <ac:spMkLst>
            <pc:docMk/>
            <pc:sldMk cId="1691692160" sldId="256"/>
            <ac:spMk id="33" creationId="{722974BA-696D-422B-8DA4-20CAE68E9F64}"/>
          </ac:spMkLst>
        </pc:spChg>
        <pc:spChg chg="mod">
          <ac:chgData name="Jew, Rachel" userId="9b890ea5-e60e-4ed2-a993-759d8721c5db" providerId="ADAL" clId="{9863FFB1-8FDA-4FA5-82F9-1241CD213534}" dt="2024-01-10T16:03:20.592" v="9851" actId="20577"/>
          <ac:spMkLst>
            <pc:docMk/>
            <pc:sldMk cId="1691692160" sldId="256"/>
            <ac:spMk id="36" creationId="{7E9947C9-5561-41B4-A076-00741FC3E169}"/>
          </ac:spMkLst>
        </pc:spChg>
        <pc:spChg chg="mod">
          <ac:chgData name="Jew, Rachel" userId="9b890ea5-e60e-4ed2-a993-759d8721c5db" providerId="ADAL" clId="{9863FFB1-8FDA-4FA5-82F9-1241CD213534}" dt="2023-12-11T20:42:31.372" v="1466" actId="2711"/>
          <ac:spMkLst>
            <pc:docMk/>
            <pc:sldMk cId="1691692160" sldId="256"/>
            <ac:spMk id="39" creationId="{DF111B9E-D43E-4EFD-BC1D-8F183E3F0FCC}"/>
          </ac:spMkLst>
        </pc:spChg>
        <pc:spChg chg="del mod">
          <ac:chgData name="Jew, Rachel" userId="9b890ea5-e60e-4ed2-a993-759d8721c5db" providerId="ADAL" clId="{9863FFB1-8FDA-4FA5-82F9-1241CD213534}" dt="2023-12-13T19:26:57.901" v="2118" actId="478"/>
          <ac:spMkLst>
            <pc:docMk/>
            <pc:sldMk cId="1691692160" sldId="256"/>
            <ac:spMk id="57" creationId="{B4F8F290-EF84-47E2-B0B6-DBD028BD874D}"/>
          </ac:spMkLst>
        </pc:spChg>
        <pc:cxnChg chg="mod">
          <ac:chgData name="Jew, Rachel" userId="9b890ea5-e60e-4ed2-a993-759d8721c5db" providerId="ADAL" clId="{9863FFB1-8FDA-4FA5-82F9-1241CD213534}" dt="2023-12-11T20:42:55.860" v="1469" actId="14100"/>
          <ac:cxnSpMkLst>
            <pc:docMk/>
            <pc:sldMk cId="1691692160" sldId="256"/>
            <ac:cxnSpMk id="22" creationId="{B48EB459-401C-46A2-9B68-E1A75CC7912E}"/>
          </ac:cxnSpMkLst>
        </pc:cxnChg>
        <pc:cxnChg chg="mod">
          <ac:chgData name="Jew, Rachel" userId="9b890ea5-e60e-4ed2-a993-759d8721c5db" providerId="ADAL" clId="{9863FFB1-8FDA-4FA5-82F9-1241CD213534}" dt="2023-12-11T20:35:35.807" v="1455" actId="208"/>
          <ac:cxnSpMkLst>
            <pc:docMk/>
            <pc:sldMk cId="1691692160" sldId="256"/>
            <ac:cxnSpMk id="42" creationId="{A39FA112-E07D-4E72-BE55-CC94333FBFE5}"/>
          </ac:cxnSpMkLst>
        </pc:cxnChg>
        <pc:cxnChg chg="mod">
          <ac:chgData name="Jew, Rachel" userId="9b890ea5-e60e-4ed2-a993-759d8721c5db" providerId="ADAL" clId="{9863FFB1-8FDA-4FA5-82F9-1241CD213534}" dt="2023-12-11T20:35:38.127" v="1456" actId="208"/>
          <ac:cxnSpMkLst>
            <pc:docMk/>
            <pc:sldMk cId="1691692160" sldId="256"/>
            <ac:cxnSpMk id="44" creationId="{1AAB51CA-A5EF-436F-9ECF-96BF66C2C14A}"/>
          </ac:cxnSpMkLst>
        </pc:cxnChg>
        <pc:cxnChg chg="mod">
          <ac:chgData name="Jew, Rachel" userId="9b890ea5-e60e-4ed2-a993-759d8721c5db" providerId="ADAL" clId="{9863FFB1-8FDA-4FA5-82F9-1241CD213534}" dt="2023-12-11T20:35:29.306" v="1453" actId="208"/>
          <ac:cxnSpMkLst>
            <pc:docMk/>
            <pc:sldMk cId="1691692160" sldId="256"/>
            <ac:cxnSpMk id="46" creationId="{D95CFBF0-44EF-4203-818B-716758F711BA}"/>
          </ac:cxnSpMkLst>
        </pc:cxnChg>
        <pc:cxnChg chg="mod">
          <ac:chgData name="Jew, Rachel" userId="9b890ea5-e60e-4ed2-a993-759d8721c5db" providerId="ADAL" clId="{9863FFB1-8FDA-4FA5-82F9-1241CD213534}" dt="2023-12-11T20:35:33.600" v="1454" actId="208"/>
          <ac:cxnSpMkLst>
            <pc:docMk/>
            <pc:sldMk cId="1691692160" sldId="256"/>
            <ac:cxnSpMk id="54" creationId="{BF096A2C-CA57-4830-AD4E-E36F61A8F9BB}"/>
          </ac:cxnSpMkLst>
        </pc:cxnChg>
      </pc:sldChg>
      <pc:sldChg chg="delSp modSp">
        <pc:chgData name="Jew, Rachel" userId="9b890ea5-e60e-4ed2-a993-759d8721c5db" providerId="ADAL" clId="{9863FFB1-8FDA-4FA5-82F9-1241CD213534}" dt="2024-01-10T16:34:25.288" v="10250" actId="1036"/>
        <pc:sldMkLst>
          <pc:docMk/>
          <pc:sldMk cId="3773941158" sldId="257"/>
        </pc:sldMkLst>
        <pc:spChg chg="mod">
          <ac:chgData name="Jew, Rachel" userId="9b890ea5-e60e-4ed2-a993-759d8721c5db" providerId="ADAL" clId="{9863FFB1-8FDA-4FA5-82F9-1241CD213534}" dt="2024-01-10T16:34:25.288" v="10250" actId="1036"/>
          <ac:spMkLst>
            <pc:docMk/>
            <pc:sldMk cId="3773941158" sldId="257"/>
            <ac:spMk id="8" creationId="{C73803E6-1B5E-4785-BB13-3B479A389354}"/>
          </ac:spMkLst>
        </pc:spChg>
        <pc:spChg chg="del">
          <ac:chgData name="Jew, Rachel" userId="9b890ea5-e60e-4ed2-a993-759d8721c5db" providerId="ADAL" clId="{9863FFB1-8FDA-4FA5-82F9-1241CD213534}" dt="2024-01-10T16:34:02.850" v="10199" actId="478"/>
          <ac:spMkLst>
            <pc:docMk/>
            <pc:sldMk cId="3773941158" sldId="257"/>
            <ac:spMk id="10" creationId="{EBB0130F-38FB-496A-8080-0A16F833F3B0}"/>
          </ac:spMkLst>
        </pc:spChg>
        <pc:spChg chg="mod">
          <ac:chgData name="Jew, Rachel" userId="9b890ea5-e60e-4ed2-a993-759d8721c5db" providerId="ADAL" clId="{9863FFB1-8FDA-4FA5-82F9-1241CD213534}" dt="2024-01-10T16:34:25.288" v="10250" actId="1036"/>
          <ac:spMkLst>
            <pc:docMk/>
            <pc:sldMk cId="3773941158" sldId="257"/>
            <ac:spMk id="12" creationId="{EAE8AFBF-57C7-4B99-BB56-42972442FB49}"/>
          </ac:spMkLst>
        </pc:spChg>
        <pc:spChg chg="del mod">
          <ac:chgData name="Jew, Rachel" userId="9b890ea5-e60e-4ed2-a993-759d8721c5db" providerId="ADAL" clId="{9863FFB1-8FDA-4FA5-82F9-1241CD213534}" dt="2024-01-10T16:34:05.280" v="10200" actId="478"/>
          <ac:spMkLst>
            <pc:docMk/>
            <pc:sldMk cId="3773941158" sldId="257"/>
            <ac:spMk id="13" creationId="{728F0E80-A593-481F-828D-8381CDAC563B}"/>
          </ac:spMkLst>
        </pc:spChg>
      </pc:sldChg>
      <pc:sldChg chg="modSp modNotesTx">
        <pc:chgData name="Jew, Rachel" userId="9b890ea5-e60e-4ed2-a993-759d8721c5db" providerId="ADAL" clId="{9863FFB1-8FDA-4FA5-82F9-1241CD213534}" dt="2024-01-10T22:06:37.984" v="11630" actId="5793"/>
        <pc:sldMkLst>
          <pc:docMk/>
          <pc:sldMk cId="1044710763" sldId="259"/>
        </pc:sldMkLst>
        <pc:spChg chg="mod">
          <ac:chgData name="Jew, Rachel" userId="9b890ea5-e60e-4ed2-a993-759d8721c5db" providerId="ADAL" clId="{9863FFB1-8FDA-4FA5-82F9-1241CD213534}" dt="2024-01-10T15:39:16.608" v="9554" actId="20577"/>
          <ac:spMkLst>
            <pc:docMk/>
            <pc:sldMk cId="1044710763" sldId="259"/>
            <ac:spMk id="5" creationId="{766ABB68-4737-2A9B-3A06-D7A82D6F975B}"/>
          </ac:spMkLst>
        </pc:spChg>
      </pc:sldChg>
      <pc:sldChg chg="addSp delSp modSp">
        <pc:chgData name="Jew, Rachel" userId="9b890ea5-e60e-4ed2-a993-759d8721c5db" providerId="ADAL" clId="{9863FFB1-8FDA-4FA5-82F9-1241CD213534}" dt="2024-01-11T13:59:36.966" v="11820" actId="1076"/>
        <pc:sldMkLst>
          <pc:docMk/>
          <pc:sldMk cId="3816233478" sldId="261"/>
        </pc:sldMkLst>
        <pc:spChg chg="add del mod">
          <ac:chgData name="Jew, Rachel" userId="9b890ea5-e60e-4ed2-a993-759d8721c5db" providerId="ADAL" clId="{9863FFB1-8FDA-4FA5-82F9-1241CD213534}" dt="2024-01-10T16:57:50.748" v="10665" actId="478"/>
          <ac:spMkLst>
            <pc:docMk/>
            <pc:sldMk cId="3816233478" sldId="261"/>
            <ac:spMk id="6" creationId="{793B4D6E-2555-4775-967D-03A89DBF4264}"/>
          </ac:spMkLst>
        </pc:spChg>
        <pc:spChg chg="add del mod">
          <ac:chgData name="Jew, Rachel" userId="9b890ea5-e60e-4ed2-a993-759d8721c5db" providerId="ADAL" clId="{9863FFB1-8FDA-4FA5-82F9-1241CD213534}" dt="2024-01-10T16:57:53.923" v="10667" actId="478"/>
          <ac:spMkLst>
            <pc:docMk/>
            <pc:sldMk cId="3816233478" sldId="261"/>
            <ac:spMk id="8" creationId="{8AE777DC-54DC-4BB4-B770-435398C87D29}"/>
          </ac:spMkLst>
        </pc:spChg>
        <pc:spChg chg="del">
          <ac:chgData name="Jew, Rachel" userId="9b890ea5-e60e-4ed2-a993-759d8721c5db" providerId="ADAL" clId="{9863FFB1-8FDA-4FA5-82F9-1241CD213534}" dt="2024-01-10T16:57:45.573" v="10663" actId="478"/>
          <ac:spMkLst>
            <pc:docMk/>
            <pc:sldMk cId="3816233478" sldId="261"/>
            <ac:spMk id="15" creationId="{CF4698B2-E84C-43D1-A260-C22FE2C31BAD}"/>
          </ac:spMkLst>
        </pc:spChg>
        <pc:spChg chg="del mod">
          <ac:chgData name="Jew, Rachel" userId="9b890ea5-e60e-4ed2-a993-759d8721c5db" providerId="ADAL" clId="{9863FFB1-8FDA-4FA5-82F9-1241CD213534}" dt="2024-01-10T16:57:44.928" v="10662" actId="478"/>
          <ac:spMkLst>
            <pc:docMk/>
            <pc:sldMk cId="3816233478" sldId="261"/>
            <ac:spMk id="16" creationId="{9F3CDB4E-8802-4DB6-AB24-5AE762F47C41}"/>
          </ac:spMkLst>
        </pc:spChg>
        <pc:spChg chg="del mod">
          <ac:chgData name="Jew, Rachel" userId="9b890ea5-e60e-4ed2-a993-759d8721c5db" providerId="ADAL" clId="{9863FFB1-8FDA-4FA5-82F9-1241CD213534}" dt="2024-01-10T16:57:56.464" v="10669" actId="478"/>
          <ac:spMkLst>
            <pc:docMk/>
            <pc:sldMk cId="3816233478" sldId="261"/>
            <ac:spMk id="17" creationId="{1B9DBCB9-9FA8-440E-82C4-2612E2540776}"/>
          </ac:spMkLst>
        </pc:spChg>
        <pc:spChg chg="del mod">
          <ac:chgData name="Jew, Rachel" userId="9b890ea5-e60e-4ed2-a993-759d8721c5db" providerId="ADAL" clId="{9863FFB1-8FDA-4FA5-82F9-1241CD213534}" dt="2024-01-10T16:57:55.468" v="10668" actId="478"/>
          <ac:spMkLst>
            <pc:docMk/>
            <pc:sldMk cId="3816233478" sldId="261"/>
            <ac:spMk id="18" creationId="{AF6F1B3C-D64A-4D6C-8907-20AF3B2184CE}"/>
          </ac:spMkLst>
        </pc:spChg>
        <pc:spChg chg="del mod">
          <ac:chgData name="Jew, Rachel" userId="9b890ea5-e60e-4ed2-a993-759d8721c5db" providerId="ADAL" clId="{9863FFB1-8FDA-4FA5-82F9-1241CD213534}" dt="2024-01-10T16:58:02.378" v="10673" actId="478"/>
          <ac:spMkLst>
            <pc:docMk/>
            <pc:sldMk cId="3816233478" sldId="261"/>
            <ac:spMk id="19" creationId="{6FBED486-5CBA-4193-8E4C-AA639358B1F9}"/>
          </ac:spMkLst>
        </pc:spChg>
        <pc:spChg chg="del mod">
          <ac:chgData name="Jew, Rachel" userId="9b890ea5-e60e-4ed2-a993-759d8721c5db" providerId="ADAL" clId="{9863FFB1-8FDA-4FA5-82F9-1241CD213534}" dt="2024-01-10T16:58:01.566" v="10672" actId="478"/>
          <ac:spMkLst>
            <pc:docMk/>
            <pc:sldMk cId="3816233478" sldId="261"/>
            <ac:spMk id="20" creationId="{943B7ADC-E5C8-43A2-AFE0-EE99106698F9}"/>
          </ac:spMkLst>
        </pc:spChg>
        <pc:spChg chg="mod">
          <ac:chgData name="Jew, Rachel" userId="9b890ea5-e60e-4ed2-a993-759d8721c5db" providerId="ADAL" clId="{9863FFB1-8FDA-4FA5-82F9-1241CD213534}" dt="2024-01-10T16:58:41.226" v="10780" actId="1037"/>
          <ac:spMkLst>
            <pc:docMk/>
            <pc:sldMk cId="3816233478" sldId="261"/>
            <ac:spMk id="21" creationId="{CD2F049D-230E-4FFD-8036-935E7BD50449}"/>
          </ac:spMkLst>
        </pc:spChg>
        <pc:spChg chg="mod">
          <ac:chgData name="Jew, Rachel" userId="9b890ea5-e60e-4ed2-a993-759d8721c5db" providerId="ADAL" clId="{9863FFB1-8FDA-4FA5-82F9-1241CD213534}" dt="2024-01-10T16:58:41.226" v="10780" actId="1037"/>
          <ac:spMkLst>
            <pc:docMk/>
            <pc:sldMk cId="3816233478" sldId="261"/>
            <ac:spMk id="22" creationId="{D524F416-CC94-4612-93A0-076837491861}"/>
          </ac:spMkLst>
        </pc:spChg>
        <pc:spChg chg="mod">
          <ac:chgData name="Jew, Rachel" userId="9b890ea5-e60e-4ed2-a993-759d8721c5db" providerId="ADAL" clId="{9863FFB1-8FDA-4FA5-82F9-1241CD213534}" dt="2024-01-10T16:58:54.829" v="10839" actId="1038"/>
          <ac:spMkLst>
            <pc:docMk/>
            <pc:sldMk cId="3816233478" sldId="261"/>
            <ac:spMk id="24" creationId="{209BC11D-6C6F-4095-8137-1A1DEFC5EF90}"/>
          </ac:spMkLst>
        </pc:spChg>
        <pc:spChg chg="add mod">
          <ac:chgData name="Jew, Rachel" userId="9b890ea5-e60e-4ed2-a993-759d8721c5db" providerId="ADAL" clId="{9863FFB1-8FDA-4FA5-82F9-1241CD213534}" dt="2024-01-10T16:58:50.283" v="10828" actId="1038"/>
          <ac:spMkLst>
            <pc:docMk/>
            <pc:sldMk cId="3816233478" sldId="261"/>
            <ac:spMk id="25" creationId="{DD0F4492-A8F8-4703-9C34-CFDFD65872D9}"/>
          </ac:spMkLst>
        </pc:spChg>
        <pc:spChg chg="mod">
          <ac:chgData name="Jew, Rachel" userId="9b890ea5-e60e-4ed2-a993-759d8721c5db" providerId="ADAL" clId="{9863FFB1-8FDA-4FA5-82F9-1241CD213534}" dt="2024-01-10T16:58:54.829" v="10839" actId="1038"/>
          <ac:spMkLst>
            <pc:docMk/>
            <pc:sldMk cId="3816233478" sldId="261"/>
            <ac:spMk id="26" creationId="{F3C5B793-85FD-4712-8B5D-878B4F893DFA}"/>
          </ac:spMkLst>
        </pc:spChg>
        <pc:spChg chg="add mod">
          <ac:chgData name="Jew, Rachel" userId="9b890ea5-e60e-4ed2-a993-759d8721c5db" providerId="ADAL" clId="{9863FFB1-8FDA-4FA5-82F9-1241CD213534}" dt="2024-01-10T17:01:43.818" v="10864" actId="1076"/>
          <ac:spMkLst>
            <pc:docMk/>
            <pc:sldMk cId="3816233478" sldId="261"/>
            <ac:spMk id="27" creationId="{C77537DA-CA55-45A9-9D5F-4B5CB730EF2E}"/>
          </ac:spMkLst>
        </pc:spChg>
        <pc:spChg chg="del mod">
          <ac:chgData name="Jew, Rachel" userId="9b890ea5-e60e-4ed2-a993-759d8721c5db" providerId="ADAL" clId="{9863FFB1-8FDA-4FA5-82F9-1241CD213534}" dt="2024-01-10T16:57:52.244" v="10666" actId="478"/>
          <ac:spMkLst>
            <pc:docMk/>
            <pc:sldMk cId="3816233478" sldId="261"/>
            <ac:spMk id="29" creationId="{17FF7374-F9CC-C9EB-585B-0A0EBFA66243}"/>
          </ac:spMkLst>
        </pc:spChg>
        <pc:spChg chg="del mod">
          <ac:chgData name="Jew, Rachel" userId="9b890ea5-e60e-4ed2-a993-759d8721c5db" providerId="ADAL" clId="{9863FFB1-8FDA-4FA5-82F9-1241CD213534}" dt="2024-01-10T16:57:47.017" v="10664" actId="478"/>
          <ac:spMkLst>
            <pc:docMk/>
            <pc:sldMk cId="3816233478" sldId="261"/>
            <ac:spMk id="30" creationId="{803FD276-D4C2-24BF-D85D-07CAE7C7336F}"/>
          </ac:spMkLst>
        </pc:spChg>
        <pc:spChg chg="add mod">
          <ac:chgData name="Jew, Rachel" userId="9b890ea5-e60e-4ed2-a993-759d8721c5db" providerId="ADAL" clId="{9863FFB1-8FDA-4FA5-82F9-1241CD213534}" dt="2024-01-11T13:59:36.966" v="11820" actId="1076"/>
          <ac:spMkLst>
            <pc:docMk/>
            <pc:sldMk cId="3816233478" sldId="261"/>
            <ac:spMk id="31" creationId="{870CD879-EDF8-4BEE-97AC-652396BF381D}"/>
          </ac:spMkLst>
        </pc:spChg>
        <pc:spChg chg="del mod">
          <ac:chgData name="Jew, Rachel" userId="9b890ea5-e60e-4ed2-a993-759d8721c5db" providerId="ADAL" clId="{9863FFB1-8FDA-4FA5-82F9-1241CD213534}" dt="2024-01-10T16:57:59.099" v="10671" actId="478"/>
          <ac:spMkLst>
            <pc:docMk/>
            <pc:sldMk cId="3816233478" sldId="261"/>
            <ac:spMk id="35" creationId="{3D17D623-14F7-46FA-8BF3-6EED56D28E9C}"/>
          </ac:spMkLst>
        </pc:spChg>
        <pc:spChg chg="del mod">
          <ac:chgData name="Jew, Rachel" userId="9b890ea5-e60e-4ed2-a993-759d8721c5db" providerId="ADAL" clId="{9863FFB1-8FDA-4FA5-82F9-1241CD213534}" dt="2024-01-10T16:58:06.567" v="10675" actId="478"/>
          <ac:spMkLst>
            <pc:docMk/>
            <pc:sldMk cId="3816233478" sldId="261"/>
            <ac:spMk id="36" creationId="{D1D16F35-E9FC-4FC3-B4AC-D3E676D3EFBF}"/>
          </ac:spMkLst>
        </pc:spChg>
        <pc:spChg chg="mod">
          <ac:chgData name="Jew, Rachel" userId="9b890ea5-e60e-4ed2-a993-759d8721c5db" providerId="ADAL" clId="{9863FFB1-8FDA-4FA5-82F9-1241CD213534}" dt="2024-01-10T17:00:48.977" v="10856" actId="14100"/>
          <ac:spMkLst>
            <pc:docMk/>
            <pc:sldMk cId="3816233478" sldId="261"/>
            <ac:spMk id="37" creationId="{A54B64FB-1511-40CC-B290-29BAAAF603B4}"/>
          </ac:spMkLst>
        </pc:spChg>
        <pc:spChg chg="mod">
          <ac:chgData name="Jew, Rachel" userId="9b890ea5-e60e-4ed2-a993-759d8721c5db" providerId="ADAL" clId="{9863FFB1-8FDA-4FA5-82F9-1241CD213534}" dt="2024-01-10T17:00:57.323" v="10858" actId="14100"/>
          <ac:spMkLst>
            <pc:docMk/>
            <pc:sldMk cId="3816233478" sldId="261"/>
            <ac:spMk id="38" creationId="{5522B485-E5B3-43B2-B037-CF99F0B49A23}"/>
          </ac:spMkLst>
        </pc:spChg>
        <pc:spChg chg="del mod">
          <ac:chgData name="Jew, Rachel" userId="9b890ea5-e60e-4ed2-a993-759d8721c5db" providerId="ADAL" clId="{9863FFB1-8FDA-4FA5-82F9-1241CD213534}" dt="2024-01-10T16:57:57.921" v="10670" actId="478"/>
          <ac:spMkLst>
            <pc:docMk/>
            <pc:sldMk cId="3816233478" sldId="261"/>
            <ac:spMk id="39" creationId="{73AF1028-B8B7-4284-9C27-AFA07017352A}"/>
          </ac:spMkLst>
        </pc:spChg>
        <pc:spChg chg="del mod">
          <ac:chgData name="Jew, Rachel" userId="9b890ea5-e60e-4ed2-a993-759d8721c5db" providerId="ADAL" clId="{9863FFB1-8FDA-4FA5-82F9-1241CD213534}" dt="2024-01-10T16:58:04.207" v="10674" actId="478"/>
          <ac:spMkLst>
            <pc:docMk/>
            <pc:sldMk cId="3816233478" sldId="261"/>
            <ac:spMk id="40" creationId="{65254A44-B715-416D-8294-5C9192F74535}"/>
          </ac:spMkLst>
        </pc:spChg>
        <pc:spChg chg="mod">
          <ac:chgData name="Jew, Rachel" userId="9b890ea5-e60e-4ed2-a993-759d8721c5db" providerId="ADAL" clId="{9863FFB1-8FDA-4FA5-82F9-1241CD213534}" dt="2024-01-11T13:59:21.918" v="11816" actId="1076"/>
          <ac:spMkLst>
            <pc:docMk/>
            <pc:sldMk cId="3816233478" sldId="261"/>
            <ac:spMk id="41" creationId="{29C890FB-39D9-4646-894A-427B0D2579A4}"/>
          </ac:spMkLst>
        </pc:spChg>
        <pc:spChg chg="mod">
          <ac:chgData name="Jew, Rachel" userId="9b890ea5-e60e-4ed2-a993-759d8721c5db" providerId="ADAL" clId="{9863FFB1-8FDA-4FA5-82F9-1241CD213534}" dt="2024-01-11T13:59:26.686" v="11818" actId="1076"/>
          <ac:spMkLst>
            <pc:docMk/>
            <pc:sldMk cId="3816233478" sldId="261"/>
            <ac:spMk id="42" creationId="{B04C4DB2-F9C4-4A1D-9D04-ABBE3F25784C}"/>
          </ac:spMkLst>
        </pc:spChg>
        <pc:picChg chg="add mod">
          <ac:chgData name="Jew, Rachel" userId="9b890ea5-e60e-4ed2-a993-759d8721c5db" providerId="ADAL" clId="{9863FFB1-8FDA-4FA5-82F9-1241CD213534}" dt="2024-01-10T16:58:50.283" v="10828" actId="1038"/>
          <ac:picMkLst>
            <pc:docMk/>
            <pc:sldMk cId="3816233478" sldId="261"/>
            <ac:picMk id="4" creationId="{3C7C193E-E98F-4D25-B050-7720222EFFA5}"/>
          </ac:picMkLst>
        </pc:picChg>
      </pc:sldChg>
      <pc:sldChg chg="modSp">
        <pc:chgData name="Jew, Rachel" userId="9b890ea5-e60e-4ed2-a993-759d8721c5db" providerId="ADAL" clId="{9863FFB1-8FDA-4FA5-82F9-1241CD213534}" dt="2024-01-10T17:03:18.244" v="10907" actId="255"/>
        <pc:sldMkLst>
          <pc:docMk/>
          <pc:sldMk cId="3010350126" sldId="304"/>
        </pc:sldMkLst>
        <pc:spChg chg="mod">
          <ac:chgData name="Jew, Rachel" userId="9b890ea5-e60e-4ed2-a993-759d8721c5db" providerId="ADAL" clId="{9863FFB1-8FDA-4FA5-82F9-1241CD213534}" dt="2024-01-10T17:03:18.244" v="10907" actId="255"/>
          <ac:spMkLst>
            <pc:docMk/>
            <pc:sldMk cId="3010350126" sldId="304"/>
            <ac:spMk id="4" creationId="{AA2C27CE-9843-0B66-DD0A-6F77628C720E}"/>
          </ac:spMkLst>
        </pc:spChg>
      </pc:sldChg>
      <pc:sldChg chg="modSp ord modNotesTx">
        <pc:chgData name="Jew, Rachel" userId="9b890ea5-e60e-4ed2-a993-759d8721c5db" providerId="ADAL" clId="{9863FFB1-8FDA-4FA5-82F9-1241CD213534}" dt="2024-01-19T13:53:03.991" v="11822"/>
        <pc:sldMkLst>
          <pc:docMk/>
          <pc:sldMk cId="2138417245" sldId="305"/>
        </pc:sldMkLst>
        <pc:spChg chg="mod">
          <ac:chgData name="Jew, Rachel" userId="9b890ea5-e60e-4ed2-a993-759d8721c5db" providerId="ADAL" clId="{9863FFB1-8FDA-4FA5-82F9-1241CD213534}" dt="2024-01-10T15:43:56.132" v="9726" actId="20577"/>
          <ac:spMkLst>
            <pc:docMk/>
            <pc:sldMk cId="2138417245" sldId="305"/>
            <ac:spMk id="5" creationId="{766ABB68-4737-2A9B-3A06-D7A82D6F975B}"/>
          </ac:spMkLst>
        </pc:spChg>
      </pc:sldChg>
      <pc:sldChg chg="modSp addCm delCm modCm">
        <pc:chgData name="Jew, Rachel" userId="9b890ea5-e60e-4ed2-a993-759d8721c5db" providerId="ADAL" clId="{9863FFB1-8FDA-4FA5-82F9-1241CD213534}" dt="2024-02-02T16:35:26.307" v="11972" actId="20577"/>
        <pc:sldMkLst>
          <pc:docMk/>
          <pc:sldMk cId="1441342275" sldId="306"/>
        </pc:sldMkLst>
        <pc:spChg chg="mod">
          <ac:chgData name="Jew, Rachel" userId="9b890ea5-e60e-4ed2-a993-759d8721c5db" providerId="ADAL" clId="{9863FFB1-8FDA-4FA5-82F9-1241CD213534}" dt="2024-01-10T16:30:29.733" v="10109" actId="207"/>
          <ac:spMkLst>
            <pc:docMk/>
            <pc:sldMk cId="1441342275" sldId="306"/>
            <ac:spMk id="9" creationId="{57CBF4A9-67B4-4781-A78A-032B6FB64DC0}"/>
          </ac:spMkLst>
        </pc:spChg>
        <pc:spChg chg="mod">
          <ac:chgData name="Jew, Rachel" userId="9b890ea5-e60e-4ed2-a993-759d8721c5db" providerId="ADAL" clId="{9863FFB1-8FDA-4FA5-82F9-1241CD213534}" dt="2024-02-02T16:35:26.307" v="11972" actId="20577"/>
          <ac:spMkLst>
            <pc:docMk/>
            <pc:sldMk cId="1441342275" sldId="306"/>
            <ac:spMk id="11" creationId="{685D1A51-307E-44BC-9BB3-B32F2B4065E8}"/>
          </ac:spMkLst>
        </pc:spChg>
        <pc:spChg chg="mod">
          <ac:chgData name="Jew, Rachel" userId="9b890ea5-e60e-4ed2-a993-759d8721c5db" providerId="ADAL" clId="{9863FFB1-8FDA-4FA5-82F9-1241CD213534}" dt="2024-01-09T22:38:13.488" v="9328" actId="20577"/>
          <ac:spMkLst>
            <pc:docMk/>
            <pc:sldMk cId="1441342275" sldId="306"/>
            <ac:spMk id="15" creationId="{0C2F97C6-990C-4A13-A4EA-2477ED857CD1}"/>
          </ac:spMkLst>
        </pc:spChg>
      </pc:sldChg>
      <pc:sldChg chg="modSp addCm delCm modCm">
        <pc:chgData name="Jew, Rachel" userId="9b890ea5-e60e-4ed2-a993-759d8721c5db" providerId="ADAL" clId="{9863FFB1-8FDA-4FA5-82F9-1241CD213534}" dt="2024-02-12T16:13:58.070" v="12127" actId="20577"/>
        <pc:sldMkLst>
          <pc:docMk/>
          <pc:sldMk cId="226502071" sldId="307"/>
        </pc:sldMkLst>
        <pc:spChg chg="mod">
          <ac:chgData name="Jew, Rachel" userId="9b890ea5-e60e-4ed2-a993-759d8721c5db" providerId="ADAL" clId="{9863FFB1-8FDA-4FA5-82F9-1241CD213534}" dt="2024-01-10T16:45:13.554" v="10252" actId="207"/>
          <ac:spMkLst>
            <pc:docMk/>
            <pc:sldMk cId="226502071" sldId="307"/>
            <ac:spMk id="8" creationId="{8040B3F0-BDEA-494D-A52A-070EB1FBFED6}"/>
          </ac:spMkLst>
        </pc:spChg>
        <pc:spChg chg="mod">
          <ac:chgData name="Jew, Rachel" userId="9b890ea5-e60e-4ed2-a993-759d8721c5db" providerId="ADAL" clId="{9863FFB1-8FDA-4FA5-82F9-1241CD213534}" dt="2024-01-10T16:45:10.742" v="10251" actId="207"/>
          <ac:spMkLst>
            <pc:docMk/>
            <pc:sldMk cId="226502071" sldId="307"/>
            <ac:spMk id="9" creationId="{57CBF4A9-67B4-4781-A78A-032B6FB64DC0}"/>
          </ac:spMkLst>
        </pc:spChg>
        <pc:spChg chg="mod">
          <ac:chgData name="Jew, Rachel" userId="9b890ea5-e60e-4ed2-a993-759d8721c5db" providerId="ADAL" clId="{9863FFB1-8FDA-4FA5-82F9-1241CD213534}" dt="2024-01-26T15:40:32.445" v="11944" actId="20577"/>
          <ac:spMkLst>
            <pc:docMk/>
            <pc:sldMk cId="226502071" sldId="307"/>
            <ac:spMk id="11" creationId="{685D1A51-307E-44BC-9BB3-B32F2B4065E8}"/>
          </ac:spMkLst>
        </pc:spChg>
        <pc:spChg chg="mod">
          <ac:chgData name="Jew, Rachel" userId="9b890ea5-e60e-4ed2-a993-759d8721c5db" providerId="ADAL" clId="{9863FFB1-8FDA-4FA5-82F9-1241CD213534}" dt="2024-02-12T16:13:58.070" v="12127" actId="20577"/>
          <ac:spMkLst>
            <pc:docMk/>
            <pc:sldMk cId="226502071" sldId="307"/>
            <ac:spMk id="12" creationId="{C01BC34E-9DF0-4A09-80E0-2351A8436C8D}"/>
          </ac:spMkLst>
        </pc:spChg>
        <pc:spChg chg="mod">
          <ac:chgData name="Jew, Rachel" userId="9b890ea5-e60e-4ed2-a993-759d8721c5db" providerId="ADAL" clId="{9863FFB1-8FDA-4FA5-82F9-1241CD213534}" dt="2024-02-12T16:13:16.686" v="12060" actId="14100"/>
          <ac:spMkLst>
            <pc:docMk/>
            <pc:sldMk cId="226502071" sldId="307"/>
            <ac:spMk id="13" creationId="{6536B7BF-5EF6-4ABB-9524-5CFC4E24C249}"/>
          </ac:spMkLst>
        </pc:spChg>
      </pc:sldChg>
      <pc:sldChg chg="modSp modNotesTx">
        <pc:chgData name="Jew, Rachel" userId="9b890ea5-e60e-4ed2-a993-759d8721c5db" providerId="ADAL" clId="{9863FFB1-8FDA-4FA5-82F9-1241CD213534}" dt="2024-02-02T15:52:53.530" v="11953" actId="20577"/>
        <pc:sldMkLst>
          <pc:docMk/>
          <pc:sldMk cId="3811500884" sldId="309"/>
        </pc:sldMkLst>
        <pc:spChg chg="mod">
          <ac:chgData name="Jew, Rachel" userId="9b890ea5-e60e-4ed2-a993-759d8721c5db" providerId="ADAL" clId="{9863FFB1-8FDA-4FA5-82F9-1241CD213534}" dt="2024-02-02T15:52:53.530" v="11953" actId="20577"/>
          <ac:spMkLst>
            <pc:docMk/>
            <pc:sldMk cId="3811500884" sldId="309"/>
            <ac:spMk id="15" creationId="{7C1955C5-E80C-4E23-9763-B9D66EEA44DE}"/>
          </ac:spMkLst>
        </pc:spChg>
        <pc:spChg chg="mod">
          <ac:chgData name="Jew, Rachel" userId="9b890ea5-e60e-4ed2-a993-759d8721c5db" providerId="ADAL" clId="{9863FFB1-8FDA-4FA5-82F9-1241CD213534}" dt="2024-01-10T15:53:06.090" v="9764" actId="6549"/>
          <ac:spMkLst>
            <pc:docMk/>
            <pc:sldMk cId="3811500884" sldId="309"/>
            <ac:spMk id="26" creationId="{9A635B3B-235A-4F02-9B52-D94D4738471E}"/>
          </ac:spMkLst>
        </pc:spChg>
        <pc:spChg chg="mod">
          <ac:chgData name="Jew, Rachel" userId="9b890ea5-e60e-4ed2-a993-759d8721c5db" providerId="ADAL" clId="{9863FFB1-8FDA-4FA5-82F9-1241CD213534}" dt="2024-01-10T15:52:54.478" v="9762" actId="1076"/>
          <ac:spMkLst>
            <pc:docMk/>
            <pc:sldMk cId="3811500884" sldId="309"/>
            <ac:spMk id="27" creationId="{F0780CC3-26FE-4881-A6C3-EAF96261A05D}"/>
          </ac:spMkLst>
        </pc:spChg>
        <pc:spChg chg="mod">
          <ac:chgData name="Jew, Rachel" userId="9b890ea5-e60e-4ed2-a993-759d8721c5db" providerId="ADAL" clId="{9863FFB1-8FDA-4FA5-82F9-1241CD213534}" dt="2024-01-10T15:58:38.781" v="9783" actId="20577"/>
          <ac:spMkLst>
            <pc:docMk/>
            <pc:sldMk cId="3811500884" sldId="309"/>
            <ac:spMk id="28" creationId="{2C3A53CD-81CE-44A1-A9EA-52F9928ACF14}"/>
          </ac:spMkLst>
        </pc:spChg>
        <pc:spChg chg="mod">
          <ac:chgData name="Jew, Rachel" userId="9b890ea5-e60e-4ed2-a993-759d8721c5db" providerId="ADAL" clId="{9863FFB1-8FDA-4FA5-82F9-1241CD213534}" dt="2024-01-19T14:16:24.132" v="11898" actId="20577"/>
          <ac:spMkLst>
            <pc:docMk/>
            <pc:sldMk cId="3811500884" sldId="309"/>
            <ac:spMk id="29" creationId="{E4C682D2-30B2-4D70-BD74-7246895A04DE}"/>
          </ac:spMkLst>
        </pc:spChg>
      </pc:sldChg>
      <pc:sldChg chg="modSp">
        <pc:chgData name="Jew, Rachel" userId="9b890ea5-e60e-4ed2-a993-759d8721c5db" providerId="ADAL" clId="{9863FFB1-8FDA-4FA5-82F9-1241CD213534}" dt="2024-01-10T17:02:43.631" v="10903" actId="207"/>
        <pc:sldMkLst>
          <pc:docMk/>
          <pc:sldMk cId="1281989480" sldId="311"/>
        </pc:sldMkLst>
        <pc:spChg chg="mod">
          <ac:chgData name="Jew, Rachel" userId="9b890ea5-e60e-4ed2-a993-759d8721c5db" providerId="ADAL" clId="{9863FFB1-8FDA-4FA5-82F9-1241CD213534}" dt="2024-01-10T17:02:43.631" v="10903" actId="207"/>
          <ac:spMkLst>
            <pc:docMk/>
            <pc:sldMk cId="1281989480" sldId="311"/>
            <ac:spMk id="11" creationId="{685D1A51-307E-44BC-9BB3-B32F2B4065E8}"/>
          </ac:spMkLst>
        </pc:spChg>
      </pc:sldChg>
      <pc:sldChg chg="modSp">
        <pc:chgData name="Jew, Rachel" userId="9b890ea5-e60e-4ed2-a993-759d8721c5db" providerId="ADAL" clId="{9863FFB1-8FDA-4FA5-82F9-1241CD213534}" dt="2024-02-12T14:47:26.247" v="12027" actId="20577"/>
        <pc:sldMkLst>
          <pc:docMk/>
          <pc:sldMk cId="293160823" sldId="312"/>
        </pc:sldMkLst>
        <pc:spChg chg="mod">
          <ac:chgData name="Jew, Rachel" userId="9b890ea5-e60e-4ed2-a993-759d8721c5db" providerId="ADAL" clId="{9863FFB1-8FDA-4FA5-82F9-1241CD213534}" dt="2024-02-02T16:38:06.609" v="11995" actId="20577"/>
          <ac:spMkLst>
            <pc:docMk/>
            <pc:sldMk cId="293160823" sldId="312"/>
            <ac:spMk id="11" creationId="{685D1A51-307E-44BC-9BB3-B32F2B4065E8}"/>
          </ac:spMkLst>
        </pc:spChg>
        <pc:spChg chg="mod">
          <ac:chgData name="Jew, Rachel" userId="9b890ea5-e60e-4ed2-a993-759d8721c5db" providerId="ADAL" clId="{9863FFB1-8FDA-4FA5-82F9-1241CD213534}" dt="2024-02-12T14:47:26.247" v="12027" actId="20577"/>
          <ac:spMkLst>
            <pc:docMk/>
            <pc:sldMk cId="293160823" sldId="312"/>
            <ac:spMk id="13" creationId="{7FBF2B7A-3AD3-48A9-817B-200B35DBAD19}"/>
          </ac:spMkLst>
        </pc:spChg>
      </pc:sldChg>
      <pc:sldChg chg="modSp">
        <pc:chgData name="Jew, Rachel" userId="9b890ea5-e60e-4ed2-a993-759d8721c5db" providerId="ADAL" clId="{9863FFB1-8FDA-4FA5-82F9-1241CD213534}" dt="2024-01-10T16:45:49.352" v="10259" actId="207"/>
        <pc:sldMkLst>
          <pc:docMk/>
          <pc:sldMk cId="2100160218" sldId="313"/>
        </pc:sldMkLst>
        <pc:spChg chg="mod">
          <ac:chgData name="Jew, Rachel" userId="9b890ea5-e60e-4ed2-a993-759d8721c5db" providerId="ADAL" clId="{9863FFB1-8FDA-4FA5-82F9-1241CD213534}" dt="2024-01-10T16:45:40.516" v="10258" actId="207"/>
          <ac:spMkLst>
            <pc:docMk/>
            <pc:sldMk cId="2100160218" sldId="313"/>
            <ac:spMk id="11" creationId="{685D1A51-307E-44BC-9BB3-B32F2B4065E8}"/>
          </ac:spMkLst>
        </pc:spChg>
        <pc:spChg chg="mod">
          <ac:chgData name="Jew, Rachel" userId="9b890ea5-e60e-4ed2-a993-759d8721c5db" providerId="ADAL" clId="{9863FFB1-8FDA-4FA5-82F9-1241CD213534}" dt="2024-01-10T16:45:49.352" v="10259" actId="207"/>
          <ac:spMkLst>
            <pc:docMk/>
            <pc:sldMk cId="2100160218" sldId="313"/>
            <ac:spMk id="18" creationId="{A609A1CD-539E-4318-B949-BD029978DDEF}"/>
          </ac:spMkLst>
        </pc:spChg>
      </pc:sldChg>
      <pc:sldChg chg="modSp">
        <pc:chgData name="Jew, Rachel" userId="9b890ea5-e60e-4ed2-a993-759d8721c5db" providerId="ADAL" clId="{9863FFB1-8FDA-4FA5-82F9-1241CD213534}" dt="2024-02-12T16:28:29.546" v="12338" actId="20577"/>
        <pc:sldMkLst>
          <pc:docMk/>
          <pc:sldMk cId="2120032353" sldId="314"/>
        </pc:sldMkLst>
        <pc:spChg chg="mod">
          <ac:chgData name="Jew, Rachel" userId="9b890ea5-e60e-4ed2-a993-759d8721c5db" providerId="ADAL" clId="{9863FFB1-8FDA-4FA5-82F9-1241CD213534}" dt="2024-02-12T16:28:29.546" v="12338" actId="20577"/>
          <ac:spMkLst>
            <pc:docMk/>
            <pc:sldMk cId="2120032353" sldId="314"/>
            <ac:spMk id="11" creationId="{685D1A51-307E-44BC-9BB3-B32F2B4065E8}"/>
          </ac:spMkLst>
        </pc:spChg>
      </pc:sldChg>
      <pc:sldChg chg="modSp">
        <pc:chgData name="Jew, Rachel" userId="9b890ea5-e60e-4ed2-a993-759d8721c5db" providerId="ADAL" clId="{9863FFB1-8FDA-4FA5-82F9-1241CD213534}" dt="2024-01-10T16:45:57.300" v="10261" actId="207"/>
        <pc:sldMkLst>
          <pc:docMk/>
          <pc:sldMk cId="1095013881" sldId="315"/>
        </pc:sldMkLst>
        <pc:spChg chg="mod">
          <ac:chgData name="Jew, Rachel" userId="9b890ea5-e60e-4ed2-a993-759d8721c5db" providerId="ADAL" clId="{9863FFB1-8FDA-4FA5-82F9-1241CD213534}" dt="2024-01-10T16:45:54.044" v="10260" actId="207"/>
          <ac:spMkLst>
            <pc:docMk/>
            <pc:sldMk cId="1095013881" sldId="315"/>
            <ac:spMk id="11" creationId="{685D1A51-307E-44BC-9BB3-B32F2B4065E8}"/>
          </ac:spMkLst>
        </pc:spChg>
        <pc:spChg chg="mod">
          <ac:chgData name="Jew, Rachel" userId="9b890ea5-e60e-4ed2-a993-759d8721c5db" providerId="ADAL" clId="{9863FFB1-8FDA-4FA5-82F9-1241CD213534}" dt="2024-01-10T16:45:57.300" v="10261" actId="207"/>
          <ac:spMkLst>
            <pc:docMk/>
            <pc:sldMk cId="1095013881" sldId="315"/>
            <ac:spMk id="13" creationId="{70495E22-3D5E-4F97-ADFE-959E361358CA}"/>
          </ac:spMkLst>
        </pc:spChg>
      </pc:sldChg>
      <pc:sldChg chg="modSp add">
        <pc:chgData name="Jew, Rachel" userId="9b890ea5-e60e-4ed2-a993-759d8721c5db" providerId="ADAL" clId="{9863FFB1-8FDA-4FA5-82F9-1241CD213534}" dt="2024-01-19T14:16:31.826" v="11900" actId="20577"/>
        <pc:sldMkLst>
          <pc:docMk/>
          <pc:sldMk cId="2238597289" sldId="317"/>
        </pc:sldMkLst>
        <pc:spChg chg="mod">
          <ac:chgData name="Jew, Rachel" userId="9b890ea5-e60e-4ed2-a993-759d8721c5db" providerId="ADAL" clId="{9863FFB1-8FDA-4FA5-82F9-1241CD213534}" dt="2024-01-19T14:16:31.826" v="11900" actId="20577"/>
          <ac:spMkLst>
            <pc:docMk/>
            <pc:sldMk cId="2238597289" sldId="317"/>
            <ac:spMk id="29" creationId="{E4C682D2-30B2-4D70-BD74-7246895A04DE}"/>
          </ac:spMkLst>
        </pc:spChg>
      </pc:sldChg>
      <pc:sldChg chg="addSp delSp modSp add">
        <pc:chgData name="Jew, Rachel" userId="9b890ea5-e60e-4ed2-a993-759d8721c5db" providerId="ADAL" clId="{9863FFB1-8FDA-4FA5-82F9-1241CD213534}" dt="2024-01-10T17:22:33.818" v="11539" actId="20577"/>
        <pc:sldMkLst>
          <pc:docMk/>
          <pc:sldMk cId="3808442788" sldId="318"/>
        </pc:sldMkLst>
        <pc:spChg chg="del">
          <ac:chgData name="Jew, Rachel" userId="9b890ea5-e60e-4ed2-a993-759d8721c5db" providerId="ADAL" clId="{9863FFB1-8FDA-4FA5-82F9-1241CD213534}" dt="2024-01-10T16:33:40.099" v="10186" actId="478"/>
          <ac:spMkLst>
            <pc:docMk/>
            <pc:sldMk cId="3808442788" sldId="318"/>
            <ac:spMk id="8" creationId="{C73803E6-1B5E-4785-BB13-3B479A389354}"/>
          </ac:spMkLst>
        </pc:spChg>
        <pc:spChg chg="mod">
          <ac:chgData name="Jew, Rachel" userId="9b890ea5-e60e-4ed2-a993-759d8721c5db" providerId="ADAL" clId="{9863FFB1-8FDA-4FA5-82F9-1241CD213534}" dt="2024-01-10T16:32:34.406" v="10129" actId="20577"/>
          <ac:spMkLst>
            <pc:docMk/>
            <pc:sldMk cId="3808442788" sldId="318"/>
            <ac:spMk id="9" creationId="{57CBF4A9-67B4-4781-A78A-032B6FB64DC0}"/>
          </ac:spMkLst>
        </pc:spChg>
        <pc:spChg chg="del mod">
          <ac:chgData name="Jew, Rachel" userId="9b890ea5-e60e-4ed2-a993-759d8721c5db" providerId="ADAL" clId="{9863FFB1-8FDA-4FA5-82F9-1241CD213534}" dt="2024-01-10T16:32:41.637" v="10131" actId="478"/>
          <ac:spMkLst>
            <pc:docMk/>
            <pc:sldMk cId="3808442788" sldId="318"/>
            <ac:spMk id="10" creationId="{EBB0130F-38FB-496A-8080-0A16F833F3B0}"/>
          </ac:spMkLst>
        </pc:spChg>
        <pc:spChg chg="mod">
          <ac:chgData name="Jew, Rachel" userId="9b890ea5-e60e-4ed2-a993-759d8721c5db" providerId="ADAL" clId="{9863FFB1-8FDA-4FA5-82F9-1241CD213534}" dt="2024-01-10T17:07:21.882" v="11114" actId="20577"/>
          <ac:spMkLst>
            <pc:docMk/>
            <pc:sldMk cId="3808442788" sldId="318"/>
            <ac:spMk id="11" creationId="{685D1A51-307E-44BC-9BB3-B32F2B4065E8}"/>
          </ac:spMkLst>
        </pc:spChg>
        <pc:spChg chg="mod">
          <ac:chgData name="Jew, Rachel" userId="9b890ea5-e60e-4ed2-a993-759d8721c5db" providerId="ADAL" clId="{9863FFB1-8FDA-4FA5-82F9-1241CD213534}" dt="2024-01-10T17:22:33.818" v="11539" actId="20577"/>
          <ac:spMkLst>
            <pc:docMk/>
            <pc:sldMk cId="3808442788" sldId="318"/>
            <ac:spMk id="12" creationId="{EAE8AFBF-57C7-4B99-BB56-42972442FB49}"/>
          </ac:spMkLst>
        </pc:spChg>
        <pc:spChg chg="del">
          <ac:chgData name="Jew, Rachel" userId="9b890ea5-e60e-4ed2-a993-759d8721c5db" providerId="ADAL" clId="{9863FFB1-8FDA-4FA5-82F9-1241CD213534}" dt="2024-01-10T16:32:50.073" v="10133" actId="478"/>
          <ac:spMkLst>
            <pc:docMk/>
            <pc:sldMk cId="3808442788" sldId="318"/>
            <ac:spMk id="13" creationId="{728F0E80-A593-481F-828D-8381CDAC563B}"/>
          </ac:spMkLst>
        </pc:spChg>
        <pc:spChg chg="add mod">
          <ac:chgData name="Jew, Rachel" userId="9b890ea5-e60e-4ed2-a993-759d8721c5db" providerId="ADAL" clId="{9863FFB1-8FDA-4FA5-82F9-1241CD213534}" dt="2024-01-10T16:34:16.821" v="10230" actId="1036"/>
          <ac:spMkLst>
            <pc:docMk/>
            <pc:sldMk cId="3808442788" sldId="318"/>
            <ac:spMk id="14" creationId="{43F36D03-9FD6-426D-B0C7-972496F2656C}"/>
          </ac:spMkLst>
        </pc:spChg>
        <pc:graphicFrameChg chg="add del mod">
          <ac:chgData name="Jew, Rachel" userId="9b890ea5-e60e-4ed2-a993-759d8721c5db" providerId="ADAL" clId="{9863FFB1-8FDA-4FA5-82F9-1241CD213534}" dt="2024-01-10T17:21:22.833" v="11406"/>
          <ac:graphicFrameMkLst>
            <pc:docMk/>
            <pc:sldMk cId="3808442788" sldId="318"/>
            <ac:graphicFrameMk id="2" creationId="{5ECCDBEB-EC36-4C63-AB20-2BEB74CB429E}"/>
          </ac:graphicFrameMkLst>
        </pc:graphicFrameChg>
      </pc:sldChg>
      <pc:sldChg chg="delSp modSp add ord">
        <pc:chgData name="Jew, Rachel" userId="9b890ea5-e60e-4ed2-a993-759d8721c5db" providerId="ADAL" clId="{9863FFB1-8FDA-4FA5-82F9-1241CD213534}" dt="2024-02-06T19:26:30.566" v="12025" actId="20577"/>
        <pc:sldMkLst>
          <pc:docMk/>
          <pc:sldMk cId="4175306747" sldId="319"/>
        </pc:sldMkLst>
        <pc:spChg chg="mod">
          <ac:chgData name="Jew, Rachel" userId="9b890ea5-e60e-4ed2-a993-759d8721c5db" providerId="ADAL" clId="{9863FFB1-8FDA-4FA5-82F9-1241CD213534}" dt="2024-01-10T16:55:00.284" v="10590" actId="1076"/>
          <ac:spMkLst>
            <pc:docMk/>
            <pc:sldMk cId="4175306747" sldId="319"/>
            <ac:spMk id="15" creationId="{CF4698B2-E84C-43D1-A260-C22FE2C31BAD}"/>
          </ac:spMkLst>
        </pc:spChg>
        <pc:spChg chg="mod">
          <ac:chgData name="Jew, Rachel" userId="9b890ea5-e60e-4ed2-a993-759d8721c5db" providerId="ADAL" clId="{9863FFB1-8FDA-4FA5-82F9-1241CD213534}" dt="2024-01-10T16:55:00.284" v="10590" actId="1076"/>
          <ac:spMkLst>
            <pc:docMk/>
            <pc:sldMk cId="4175306747" sldId="319"/>
            <ac:spMk id="16" creationId="{9F3CDB4E-8802-4DB6-AB24-5AE762F47C41}"/>
          </ac:spMkLst>
        </pc:spChg>
        <pc:spChg chg="mod">
          <ac:chgData name="Jew, Rachel" userId="9b890ea5-e60e-4ed2-a993-759d8721c5db" providerId="ADAL" clId="{9863FFB1-8FDA-4FA5-82F9-1241CD213534}" dt="2024-01-11T13:59:07.985" v="11813" actId="1038"/>
          <ac:spMkLst>
            <pc:docMk/>
            <pc:sldMk cId="4175306747" sldId="319"/>
            <ac:spMk id="17" creationId="{1B9DBCB9-9FA8-440E-82C4-2612E2540776}"/>
          </ac:spMkLst>
        </pc:spChg>
        <pc:spChg chg="mod">
          <ac:chgData name="Jew, Rachel" userId="9b890ea5-e60e-4ed2-a993-759d8721c5db" providerId="ADAL" clId="{9863FFB1-8FDA-4FA5-82F9-1241CD213534}" dt="2024-01-11T13:59:07.985" v="11813" actId="1038"/>
          <ac:spMkLst>
            <pc:docMk/>
            <pc:sldMk cId="4175306747" sldId="319"/>
            <ac:spMk id="18" creationId="{AF6F1B3C-D64A-4D6C-8907-20AF3B2184CE}"/>
          </ac:spMkLst>
        </pc:spChg>
        <pc:spChg chg="mod">
          <ac:chgData name="Jew, Rachel" userId="9b890ea5-e60e-4ed2-a993-759d8721c5db" providerId="ADAL" clId="{9863FFB1-8FDA-4FA5-82F9-1241CD213534}" dt="2024-01-10T16:55:09.251" v="10637" actId="1038"/>
          <ac:spMkLst>
            <pc:docMk/>
            <pc:sldMk cId="4175306747" sldId="319"/>
            <ac:spMk id="19" creationId="{6FBED486-5CBA-4193-8E4C-AA639358B1F9}"/>
          </ac:spMkLst>
        </pc:spChg>
        <pc:spChg chg="mod">
          <ac:chgData name="Jew, Rachel" userId="9b890ea5-e60e-4ed2-a993-759d8721c5db" providerId="ADAL" clId="{9863FFB1-8FDA-4FA5-82F9-1241CD213534}" dt="2024-01-10T16:55:09.251" v="10637" actId="1038"/>
          <ac:spMkLst>
            <pc:docMk/>
            <pc:sldMk cId="4175306747" sldId="319"/>
            <ac:spMk id="20" creationId="{943B7ADC-E5C8-43A2-AFE0-EE99106698F9}"/>
          </ac:spMkLst>
        </pc:spChg>
        <pc:spChg chg="del">
          <ac:chgData name="Jew, Rachel" userId="9b890ea5-e60e-4ed2-a993-759d8721c5db" providerId="ADAL" clId="{9863FFB1-8FDA-4FA5-82F9-1241CD213534}" dt="2024-01-10T16:53:51.908" v="10541" actId="478"/>
          <ac:spMkLst>
            <pc:docMk/>
            <pc:sldMk cId="4175306747" sldId="319"/>
            <ac:spMk id="21" creationId="{CD2F049D-230E-4FFD-8036-935E7BD50449}"/>
          </ac:spMkLst>
        </pc:spChg>
        <pc:spChg chg="del">
          <ac:chgData name="Jew, Rachel" userId="9b890ea5-e60e-4ed2-a993-759d8721c5db" providerId="ADAL" clId="{9863FFB1-8FDA-4FA5-82F9-1241CD213534}" dt="2024-01-10T16:53:51.217" v="10540" actId="478"/>
          <ac:spMkLst>
            <pc:docMk/>
            <pc:sldMk cId="4175306747" sldId="319"/>
            <ac:spMk id="22" creationId="{D524F416-CC94-4612-93A0-076837491861}"/>
          </ac:spMkLst>
        </pc:spChg>
        <pc:spChg chg="del">
          <ac:chgData name="Jew, Rachel" userId="9b890ea5-e60e-4ed2-a993-759d8721c5db" providerId="ADAL" clId="{9863FFB1-8FDA-4FA5-82F9-1241CD213534}" dt="2024-01-10T16:54:00.873" v="10547" actId="478"/>
          <ac:spMkLst>
            <pc:docMk/>
            <pc:sldMk cId="4175306747" sldId="319"/>
            <ac:spMk id="24" creationId="{209BC11D-6C6F-4095-8137-1A1DEFC5EF90}"/>
          </ac:spMkLst>
        </pc:spChg>
        <pc:spChg chg="del">
          <ac:chgData name="Jew, Rachel" userId="9b890ea5-e60e-4ed2-a993-759d8721c5db" providerId="ADAL" clId="{9863FFB1-8FDA-4FA5-82F9-1241CD213534}" dt="2024-01-10T16:54:02.257" v="10549" actId="478"/>
          <ac:spMkLst>
            <pc:docMk/>
            <pc:sldMk cId="4175306747" sldId="319"/>
            <ac:spMk id="25" creationId="{DD0F4492-A8F8-4703-9C34-CFDFD65872D9}"/>
          </ac:spMkLst>
        </pc:spChg>
        <pc:spChg chg="del">
          <ac:chgData name="Jew, Rachel" userId="9b890ea5-e60e-4ed2-a993-759d8721c5db" providerId="ADAL" clId="{9863FFB1-8FDA-4FA5-82F9-1241CD213534}" dt="2024-01-10T16:53:55.148" v="10544" actId="478"/>
          <ac:spMkLst>
            <pc:docMk/>
            <pc:sldMk cId="4175306747" sldId="319"/>
            <ac:spMk id="26" creationId="{F3C5B793-85FD-4712-8B5D-878B4F893DFA}"/>
          </ac:spMkLst>
        </pc:spChg>
        <pc:spChg chg="del">
          <ac:chgData name="Jew, Rachel" userId="9b890ea5-e60e-4ed2-a993-759d8721c5db" providerId="ADAL" clId="{9863FFB1-8FDA-4FA5-82F9-1241CD213534}" dt="2024-01-10T16:54:05.974" v="10551" actId="478"/>
          <ac:spMkLst>
            <pc:docMk/>
            <pc:sldMk cId="4175306747" sldId="319"/>
            <ac:spMk id="27" creationId="{C77537DA-CA55-45A9-9D5F-4B5CB730EF2E}"/>
          </ac:spMkLst>
        </pc:spChg>
        <pc:spChg chg="mod">
          <ac:chgData name="Jew, Rachel" userId="9b890ea5-e60e-4ed2-a993-759d8721c5db" providerId="ADAL" clId="{9863FFB1-8FDA-4FA5-82F9-1241CD213534}" dt="2024-01-11T13:58:50.720" v="11787" actId="14100"/>
          <ac:spMkLst>
            <pc:docMk/>
            <pc:sldMk cId="4175306747" sldId="319"/>
            <ac:spMk id="29" creationId="{17FF7374-F9CC-C9EB-585B-0A0EBFA66243}"/>
          </ac:spMkLst>
        </pc:spChg>
        <pc:spChg chg="mod">
          <ac:chgData name="Jew, Rachel" userId="9b890ea5-e60e-4ed2-a993-759d8721c5db" providerId="ADAL" clId="{9863FFB1-8FDA-4FA5-82F9-1241CD213534}" dt="2024-01-10T16:54:47.511" v="10589" actId="14100"/>
          <ac:spMkLst>
            <pc:docMk/>
            <pc:sldMk cId="4175306747" sldId="319"/>
            <ac:spMk id="30" creationId="{803FD276-D4C2-24BF-D85D-07CAE7C7336F}"/>
          </ac:spMkLst>
        </pc:spChg>
        <pc:spChg chg="del">
          <ac:chgData name="Jew, Rachel" userId="9b890ea5-e60e-4ed2-a993-759d8721c5db" providerId="ADAL" clId="{9863FFB1-8FDA-4FA5-82F9-1241CD213534}" dt="2024-01-10T16:54:04.490" v="10550" actId="478"/>
          <ac:spMkLst>
            <pc:docMk/>
            <pc:sldMk cId="4175306747" sldId="319"/>
            <ac:spMk id="31" creationId="{870CD879-EDF8-4BEE-97AC-652396BF381D}"/>
          </ac:spMkLst>
        </pc:spChg>
        <pc:spChg chg="mod">
          <ac:chgData name="Jew, Rachel" userId="9b890ea5-e60e-4ed2-a993-759d8721c5db" providerId="ADAL" clId="{9863FFB1-8FDA-4FA5-82F9-1241CD213534}" dt="2024-01-11T13:59:00.779" v="11803" actId="1038"/>
          <ac:spMkLst>
            <pc:docMk/>
            <pc:sldMk cId="4175306747" sldId="319"/>
            <ac:spMk id="35" creationId="{3D17D623-14F7-46FA-8BF3-6EED56D28E9C}"/>
          </ac:spMkLst>
        </pc:spChg>
        <pc:spChg chg="mod">
          <ac:chgData name="Jew, Rachel" userId="9b890ea5-e60e-4ed2-a993-759d8721c5db" providerId="ADAL" clId="{9863FFB1-8FDA-4FA5-82F9-1241CD213534}" dt="2024-02-06T19:26:30.566" v="12025" actId="20577"/>
          <ac:spMkLst>
            <pc:docMk/>
            <pc:sldMk cId="4175306747" sldId="319"/>
            <ac:spMk id="36" creationId="{D1D16F35-E9FC-4FC3-B4AC-D3E676D3EFBF}"/>
          </ac:spMkLst>
        </pc:spChg>
        <pc:spChg chg="del">
          <ac:chgData name="Jew, Rachel" userId="9b890ea5-e60e-4ed2-a993-759d8721c5db" providerId="ADAL" clId="{9863FFB1-8FDA-4FA5-82F9-1241CD213534}" dt="2024-01-10T16:53:54.349" v="10543" actId="478"/>
          <ac:spMkLst>
            <pc:docMk/>
            <pc:sldMk cId="4175306747" sldId="319"/>
            <ac:spMk id="37" creationId="{A54B64FB-1511-40CC-B290-29BAAAF603B4}"/>
          </ac:spMkLst>
        </pc:spChg>
        <pc:spChg chg="del">
          <ac:chgData name="Jew, Rachel" userId="9b890ea5-e60e-4ed2-a993-759d8721c5db" providerId="ADAL" clId="{9863FFB1-8FDA-4FA5-82F9-1241CD213534}" dt="2024-01-10T16:54:00.276" v="10546" actId="478"/>
          <ac:spMkLst>
            <pc:docMk/>
            <pc:sldMk cId="4175306747" sldId="319"/>
            <ac:spMk id="38" creationId="{5522B485-E5B3-43B2-B037-CF99F0B49A23}"/>
          </ac:spMkLst>
        </pc:spChg>
        <pc:spChg chg="mod">
          <ac:chgData name="Jew, Rachel" userId="9b890ea5-e60e-4ed2-a993-759d8721c5db" providerId="ADAL" clId="{9863FFB1-8FDA-4FA5-82F9-1241CD213534}" dt="2024-01-11T13:59:07.985" v="11813" actId="1038"/>
          <ac:spMkLst>
            <pc:docMk/>
            <pc:sldMk cId="4175306747" sldId="319"/>
            <ac:spMk id="39" creationId="{73AF1028-B8B7-4284-9C27-AFA07017352A}"/>
          </ac:spMkLst>
        </pc:spChg>
        <pc:spChg chg="mod">
          <ac:chgData name="Jew, Rachel" userId="9b890ea5-e60e-4ed2-a993-759d8721c5db" providerId="ADAL" clId="{9863FFB1-8FDA-4FA5-82F9-1241CD213534}" dt="2024-01-11T13:58:21.500" v="11780" actId="1076"/>
          <ac:spMkLst>
            <pc:docMk/>
            <pc:sldMk cId="4175306747" sldId="319"/>
            <ac:spMk id="40" creationId="{65254A44-B715-416D-8294-5C9192F74535}"/>
          </ac:spMkLst>
        </pc:spChg>
        <pc:spChg chg="del">
          <ac:chgData name="Jew, Rachel" userId="9b890ea5-e60e-4ed2-a993-759d8721c5db" providerId="ADAL" clId="{9863FFB1-8FDA-4FA5-82F9-1241CD213534}" dt="2024-01-10T16:53:53.152" v="10542" actId="478"/>
          <ac:spMkLst>
            <pc:docMk/>
            <pc:sldMk cId="4175306747" sldId="319"/>
            <ac:spMk id="41" creationId="{29C890FB-39D9-4646-894A-427B0D2579A4}"/>
          </ac:spMkLst>
        </pc:spChg>
        <pc:spChg chg="del">
          <ac:chgData name="Jew, Rachel" userId="9b890ea5-e60e-4ed2-a993-759d8721c5db" providerId="ADAL" clId="{9863FFB1-8FDA-4FA5-82F9-1241CD213534}" dt="2024-01-10T16:53:56.141" v="10545" actId="478"/>
          <ac:spMkLst>
            <pc:docMk/>
            <pc:sldMk cId="4175306747" sldId="319"/>
            <ac:spMk id="42" creationId="{B04C4DB2-F9C4-4A1D-9D04-ABBE3F25784C}"/>
          </ac:spMkLst>
        </pc:spChg>
        <pc:picChg chg="del">
          <ac:chgData name="Jew, Rachel" userId="9b890ea5-e60e-4ed2-a993-759d8721c5db" providerId="ADAL" clId="{9863FFB1-8FDA-4FA5-82F9-1241CD213534}" dt="2024-01-10T16:54:01.675" v="10548" actId="478"/>
          <ac:picMkLst>
            <pc:docMk/>
            <pc:sldMk cId="4175306747" sldId="319"/>
            <ac:picMk id="4" creationId="{3C7C193E-E98F-4D25-B050-7720222EFFA5}"/>
          </ac:picMkLst>
        </pc:picChg>
      </pc:sldChg>
    </pc:docChg>
  </pc:docChgLst>
  <pc:docChgLst>
    <pc:chgData name="Southern, Luanne" userId="S::lsouthern@utsystem.edu::79366b36-d7b1-4880-907f-2c2e6b493d8f" providerId="AD" clId="Web-{F0A675AF-F06E-42AE-BA08-B42681415492}"/>
    <pc:docChg chg="modSld">
      <pc:chgData name="Southern, Luanne" userId="S::lsouthern@utsystem.edu::79366b36-d7b1-4880-907f-2c2e6b493d8f" providerId="AD" clId="Web-{F0A675AF-F06E-42AE-BA08-B42681415492}" dt="2024-01-04T14:27:46.483" v="3" actId="20577"/>
      <pc:docMkLst>
        <pc:docMk/>
      </pc:docMkLst>
      <pc:sldChg chg="addCm">
        <pc:chgData name="Southern, Luanne" userId="S::lsouthern@utsystem.edu::79366b36-d7b1-4880-907f-2c2e6b493d8f" providerId="AD" clId="Web-{F0A675AF-F06E-42AE-BA08-B42681415492}" dt="2024-01-04T14:25:30.322" v="0"/>
        <pc:sldMkLst>
          <pc:docMk/>
          <pc:sldMk cId="1691692160" sldId="256"/>
        </pc:sldMkLst>
      </pc:sldChg>
    </pc:docChg>
  </pc:docChgLst>
  <pc:docChgLst>
    <pc:chgData name="Southern, Luanne" userId="S::lsouthern@utsystem.edu::79366b36-d7b1-4880-907f-2c2e6b493d8f" providerId="AD" clId="Web-{17FF5DF2-6430-6966-B661-936B6E7C51AC}"/>
    <pc:docChg chg="modSld">
      <pc:chgData name="Southern, Luanne" userId="S::lsouthern@utsystem.edu::79366b36-d7b1-4880-907f-2c2e6b493d8f" providerId="AD" clId="Web-{17FF5DF2-6430-6966-B661-936B6E7C51AC}" dt="2023-12-05T22:22:30.467" v="9" actId="20577"/>
      <pc:docMkLst>
        <pc:docMk/>
      </pc:docMkLst>
    </pc:docChg>
  </pc:docChgLst>
  <pc:docChgLst>
    <pc:chgData name="McCorkle, Lainie" userId="S::lmccorkle@utsystem.edu::50561595-1278-4a0a-ba5f-c2e7eeb9b9cc" providerId="AD" clId="Web-{526A39D5-21CE-0208-98E2-6EF1E64D6F6E}"/>
    <pc:docChg chg="modSld">
      <pc:chgData name="McCorkle, Lainie" userId="S::lmccorkle@utsystem.edu::50561595-1278-4a0a-ba5f-c2e7eeb9b9cc" providerId="AD" clId="Web-{526A39D5-21CE-0208-98E2-6EF1E64D6F6E}" dt="2024-01-09T21:43:19.847" v="5"/>
      <pc:docMkLst>
        <pc:docMk/>
      </pc:docMkLst>
      <pc:sldChg chg="delSp modSp">
        <pc:chgData name="McCorkle, Lainie" userId="S::lmccorkle@utsystem.edu::50561595-1278-4a0a-ba5f-c2e7eeb9b9cc" providerId="AD" clId="Web-{526A39D5-21CE-0208-98E2-6EF1E64D6F6E}" dt="2024-01-09T20:56:40.799" v="1"/>
        <pc:sldMkLst>
          <pc:docMk/>
          <pc:sldMk cId="2138417245" sldId="305"/>
        </pc:sldMkLst>
        <pc:spChg chg="del mod">
          <ac:chgData name="McCorkle, Lainie" userId="S::lmccorkle@utsystem.edu::50561595-1278-4a0a-ba5f-c2e7eeb9b9cc" providerId="AD" clId="Web-{526A39D5-21CE-0208-98E2-6EF1E64D6F6E}" dt="2024-01-09T20:56:40.799" v="1"/>
          <ac:spMkLst>
            <pc:docMk/>
            <pc:sldMk cId="2138417245" sldId="305"/>
            <ac:spMk id="6" creationId="{E45A1C5B-61D5-9E59-4EFA-119A7E78AE42}"/>
          </ac:spMkLst>
        </pc:spChg>
      </pc:sldChg>
      <pc:sldChg chg="modSp">
        <pc:chgData name="McCorkle, Lainie" userId="S::lmccorkle@utsystem.edu::50561595-1278-4a0a-ba5f-c2e7eeb9b9cc" providerId="AD" clId="Web-{526A39D5-21CE-0208-98E2-6EF1E64D6F6E}" dt="2024-01-09T21:41:39.296" v="4" actId="20577"/>
        <pc:sldMkLst>
          <pc:docMk/>
          <pc:sldMk cId="1441342275" sldId="306"/>
        </pc:sldMkLst>
        <pc:spChg chg="mod">
          <ac:chgData name="McCorkle, Lainie" userId="S::lmccorkle@utsystem.edu::50561595-1278-4a0a-ba5f-c2e7eeb9b9cc" providerId="AD" clId="Web-{526A39D5-21CE-0208-98E2-6EF1E64D6F6E}" dt="2024-01-09T21:41:39.296" v="4" actId="20577"/>
          <ac:spMkLst>
            <pc:docMk/>
            <pc:sldMk cId="1441342275" sldId="306"/>
            <ac:spMk id="11" creationId="{685D1A51-307E-44BC-9BB3-B32F2B4065E8}"/>
          </ac:spMkLst>
        </pc:spChg>
      </pc:sldChg>
      <pc:sldChg chg="addCm">
        <pc:chgData name="McCorkle, Lainie" userId="S::lmccorkle@utsystem.edu::50561595-1278-4a0a-ba5f-c2e7eeb9b9cc" providerId="AD" clId="Web-{526A39D5-21CE-0208-98E2-6EF1E64D6F6E}" dt="2024-01-09T21:43:19.847" v="5"/>
        <pc:sldMkLst>
          <pc:docMk/>
          <pc:sldMk cId="226502071" sldId="307"/>
        </pc:sldMkLst>
      </pc:sldChg>
    </pc:docChg>
  </pc:docChgLst>
  <pc:docChgLst>
    <pc:chgData name="Lewis, Jonathan" userId="S::jlewis@utsystem.edu::18e94d15-771e-4526-9d90-dd9fe6a4d8e1" providerId="AD" clId="Web-{A53F8E16-DBA6-44AD-B6B3-1EA0E7FB2314}"/>
    <pc:docChg chg="">
      <pc:chgData name="Lewis, Jonathan" userId="S::jlewis@utsystem.edu::18e94d15-771e-4526-9d90-dd9fe6a4d8e1" providerId="AD" clId="Web-{A53F8E16-DBA6-44AD-B6B3-1EA0E7FB2314}" dt="2023-12-05T23:28:13.843" v="6"/>
      <pc:docMkLst>
        <pc:docMk/>
      </pc:docMkLst>
      <pc:sldChg chg="addCm delCm modCm">
        <pc:chgData name="Lewis, Jonathan" userId="S::jlewis@utsystem.edu::18e94d15-771e-4526-9d90-dd9fe6a4d8e1" providerId="AD" clId="Web-{A53F8E16-DBA6-44AD-B6B3-1EA0E7FB2314}" dt="2023-12-05T23:28:13.843" v="6"/>
        <pc:sldMkLst>
          <pc:docMk/>
          <pc:sldMk cId="169169216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0A869D-3B9B-412E-AE82-FBDEB3F45F21}" type="datetimeFigureOut">
              <a:rPr lang="en-US" smtClean="0"/>
              <a:t>2/12/2024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A27049-4C03-4924-9B90-00BAEB5A80EB}" type="slidenum">
              <a:rPr lang="en-US" smtClean="0"/>
              <a:t>‹#›</a:t>
            </a:fld>
            <a:endParaRPr lang="en-US"/>
          </a:p>
        </p:txBody>
      </p:sp>
    </p:spTree>
    <p:extLst>
      <p:ext uri="{BB962C8B-B14F-4D97-AF65-F5344CB8AC3E}">
        <p14:creationId xmlns:p14="http://schemas.microsoft.com/office/powerpoint/2010/main" val="404155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our authorizing legislation was passed, the goal was to improve access to care. This is how we are addressing that goal.</a:t>
            </a:r>
          </a:p>
        </p:txBody>
      </p:sp>
      <p:sp>
        <p:nvSpPr>
          <p:cNvPr id="4" name="Slide Number Placeholder 3"/>
          <p:cNvSpPr>
            <a:spLocks noGrp="1"/>
          </p:cNvSpPr>
          <p:nvPr>
            <p:ph type="sldNum" sz="quarter" idx="5"/>
          </p:nvPr>
        </p:nvSpPr>
        <p:spPr/>
        <p:txBody>
          <a:bodyPr/>
          <a:lstStyle/>
          <a:p>
            <a:fld id="{07A27049-4C03-4924-9B90-00BAEB5A80EB}" type="slidenum">
              <a:rPr lang="en-US" smtClean="0"/>
              <a:t>2</a:t>
            </a:fld>
            <a:endParaRPr lang="en-US"/>
          </a:p>
        </p:txBody>
      </p:sp>
    </p:spTree>
    <p:extLst>
      <p:ext uri="{BB962C8B-B14F-4D97-AF65-F5344CB8AC3E}">
        <p14:creationId xmlns:p14="http://schemas.microsoft.com/office/powerpoint/2010/main" val="16488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2020 we have made a lot of progress. Proposed changes will…</a:t>
            </a:r>
          </a:p>
        </p:txBody>
      </p:sp>
      <p:sp>
        <p:nvSpPr>
          <p:cNvPr id="4" name="Slide Number Placeholder 3"/>
          <p:cNvSpPr>
            <a:spLocks noGrp="1"/>
          </p:cNvSpPr>
          <p:nvPr>
            <p:ph type="sldNum" sz="quarter" idx="5"/>
          </p:nvPr>
        </p:nvSpPr>
        <p:spPr/>
        <p:txBody>
          <a:bodyPr/>
          <a:lstStyle/>
          <a:p>
            <a:fld id="{07A27049-4C03-4924-9B90-00BAEB5A80EB}" type="slidenum">
              <a:rPr lang="en-US" smtClean="0"/>
              <a:t>3</a:t>
            </a:fld>
            <a:endParaRPr lang="en-US"/>
          </a:p>
        </p:txBody>
      </p:sp>
    </p:spTree>
    <p:extLst>
      <p:ext uri="{BB962C8B-B14F-4D97-AF65-F5344CB8AC3E}">
        <p14:creationId xmlns:p14="http://schemas.microsoft.com/office/powerpoint/2010/main" val="71276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TCHATT 2.0 will codify decisions we have already made/that HRIs have already put into practice and set core principles of our statewide program to enable stability and growth. A policy framework will ensure HRIs have the details about expectations for operationalizing and will also guide the refinement and development of procedures and training materials.</a:t>
            </a:r>
          </a:p>
        </p:txBody>
      </p:sp>
      <p:sp>
        <p:nvSpPr>
          <p:cNvPr id="4" name="Slide Number Placeholder 3"/>
          <p:cNvSpPr>
            <a:spLocks noGrp="1"/>
          </p:cNvSpPr>
          <p:nvPr>
            <p:ph type="sldNum" sz="quarter" idx="5"/>
          </p:nvPr>
        </p:nvSpPr>
        <p:spPr/>
        <p:txBody>
          <a:bodyPr/>
          <a:lstStyle/>
          <a:p>
            <a:fld id="{07A27049-4C03-4924-9B90-00BAEB5A80EB}" type="slidenum">
              <a:rPr lang="en-US" smtClean="0"/>
              <a:t>4</a:t>
            </a:fld>
            <a:endParaRPr lang="en-US"/>
          </a:p>
        </p:txBody>
      </p:sp>
    </p:spTree>
    <p:extLst>
      <p:ext uri="{BB962C8B-B14F-4D97-AF65-F5344CB8AC3E}">
        <p14:creationId xmlns:p14="http://schemas.microsoft.com/office/powerpoint/2010/main" val="154506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27049-4C03-4924-9B90-00BAEB5A80EB}" type="slidenum">
              <a:rPr lang="en-US" smtClean="0"/>
              <a:t>14</a:t>
            </a:fld>
            <a:endParaRPr lang="en-US"/>
          </a:p>
        </p:txBody>
      </p:sp>
    </p:spTree>
    <p:extLst>
      <p:ext uri="{BB962C8B-B14F-4D97-AF65-F5344CB8AC3E}">
        <p14:creationId xmlns:p14="http://schemas.microsoft.com/office/powerpoint/2010/main" val="359922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C364-5D0E-4010-98FD-633206B26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7DEA4-B817-4A29-B8AE-D0EEE3A15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C14DCB-9603-45FD-94B4-7A535CF4C92A}"/>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E77AD569-7DB8-41D8-8ACB-DD4A1FFCC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62B0C-D598-425A-AFB3-E8F76B0D231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36102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8BFF-5826-4764-96CA-3BC66C887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D1DA9-89F7-4FAB-8676-D35CBABC18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2B65C-F453-4226-B1E5-83E54DFB79C3}"/>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3CC25F73-F61B-41F9-A267-5FFDBA8D2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D2D5D-9248-43B2-A7BF-DF56E2010B59}"/>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336279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DB53-4213-4DA1-B9EA-6E80E6CD3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7F450-322D-4648-86CF-E6ACC45905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239FC-1879-4751-B62B-19D1F35C4732}"/>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69390884-67B1-4037-BE82-EBE2D9099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C2578-1087-4CAC-A38E-6CEB867BAE9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58198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635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5" name="Picture 4" descr="Text&#10;&#10;Description automatically generated with low confidence">
            <a:extLst>
              <a:ext uri="{FF2B5EF4-FFF2-40B4-BE49-F238E27FC236}">
                <a16:creationId xmlns:a16="http://schemas.microsoft.com/office/drawing/2014/main" id="{7927DC69-230A-3D78-7B66-FD3E4BF0DF17}"/>
              </a:ext>
            </a:extLst>
          </p:cNvPr>
          <p:cNvPicPr>
            <a:picLocks noChangeAspect="1"/>
          </p:cNvPicPr>
          <p:nvPr userDrawn="1"/>
        </p:nvPicPr>
        <p:blipFill>
          <a:blip r:embed="rId4"/>
          <a:stretch>
            <a:fillRect/>
          </a:stretch>
        </p:blipFill>
        <p:spPr>
          <a:xfrm>
            <a:off x="820529" y="376977"/>
            <a:ext cx="4196788" cy="713454"/>
          </a:xfrm>
          <a:prstGeom prst="rect">
            <a:avLst/>
          </a:prstGeom>
        </p:spPr>
      </p:pic>
    </p:spTree>
    <p:extLst>
      <p:ext uri="{BB962C8B-B14F-4D97-AF65-F5344CB8AC3E}">
        <p14:creationId xmlns:p14="http://schemas.microsoft.com/office/powerpoint/2010/main" val="129205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2"/>
          <a:stretch>
            <a:fillRect/>
          </a:stretch>
        </p:blipFill>
        <p:spPr>
          <a:xfrm>
            <a:off x="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167467"/>
          </a:xfrm>
          <a:prstGeom prst="rect">
            <a:avLst/>
          </a:prstGeom>
        </p:spPr>
        <p:txBody>
          <a:bodyPr anchor="b">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3918787"/>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pic>
        <p:nvPicPr>
          <p:cNvPr id="3" name="Picture 2" descr="Text&#10;&#10;Description automatically generated with low confidence">
            <a:extLst>
              <a:ext uri="{FF2B5EF4-FFF2-40B4-BE49-F238E27FC236}">
                <a16:creationId xmlns:a16="http://schemas.microsoft.com/office/drawing/2014/main" id="{32E0884B-B526-D42C-B555-1DAE1E6965CA}"/>
              </a:ext>
            </a:extLst>
          </p:cNvPr>
          <p:cNvPicPr>
            <a:picLocks noChangeAspect="1"/>
          </p:cNvPicPr>
          <p:nvPr userDrawn="1"/>
        </p:nvPicPr>
        <p:blipFill>
          <a:blip r:embed="rId3"/>
          <a:stretch>
            <a:fillRect/>
          </a:stretch>
        </p:blipFill>
        <p:spPr>
          <a:xfrm>
            <a:off x="419099" y="5983356"/>
            <a:ext cx="3501223" cy="595208"/>
          </a:xfrm>
          <a:prstGeom prst="rect">
            <a:avLst/>
          </a:prstGeom>
        </p:spPr>
      </p:pic>
    </p:spTree>
    <p:extLst>
      <p:ext uri="{BB962C8B-B14F-4D97-AF65-F5344CB8AC3E}">
        <p14:creationId xmlns:p14="http://schemas.microsoft.com/office/powerpoint/2010/main" val="54068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pic>
        <p:nvPicPr>
          <p:cNvPr id="5" name="Picture 4" descr="Logo, icon&#10;&#10;Description automatically generated">
            <a:extLst>
              <a:ext uri="{FF2B5EF4-FFF2-40B4-BE49-F238E27FC236}">
                <a16:creationId xmlns:a16="http://schemas.microsoft.com/office/drawing/2014/main" id="{33903284-3C59-336F-21CC-7BE615DF20CF}"/>
              </a:ext>
            </a:extLst>
          </p:cNvPr>
          <p:cNvPicPr>
            <a:picLocks noChangeAspect="1"/>
          </p:cNvPicPr>
          <p:nvPr userDrawn="1"/>
        </p:nvPicPr>
        <p:blipFill>
          <a:blip r:embed="rId3"/>
          <a:stretch>
            <a:fillRect/>
          </a:stretch>
        </p:blipFill>
        <p:spPr>
          <a:xfrm>
            <a:off x="572124" y="6211703"/>
            <a:ext cx="2021989" cy="472289"/>
          </a:xfrm>
          <a:prstGeom prst="rect">
            <a:avLst/>
          </a:prstGeom>
        </p:spPr>
      </p:pic>
    </p:spTree>
    <p:extLst>
      <p:ext uri="{BB962C8B-B14F-4D97-AF65-F5344CB8AC3E}">
        <p14:creationId xmlns:p14="http://schemas.microsoft.com/office/powerpoint/2010/main" val="120583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pic>
        <p:nvPicPr>
          <p:cNvPr id="5" name="Picture 4" descr="Logo, icon&#10;&#10;Description automatically generated">
            <a:extLst>
              <a:ext uri="{FF2B5EF4-FFF2-40B4-BE49-F238E27FC236}">
                <a16:creationId xmlns:a16="http://schemas.microsoft.com/office/drawing/2014/main" id="{94362A39-C5FD-997D-403B-46399A387A45}"/>
              </a:ext>
            </a:extLst>
          </p:cNvPr>
          <p:cNvPicPr>
            <a:picLocks noChangeAspect="1"/>
          </p:cNvPicPr>
          <p:nvPr userDrawn="1"/>
        </p:nvPicPr>
        <p:blipFill>
          <a:blip r:embed="rId3"/>
          <a:stretch>
            <a:fillRect/>
          </a:stretch>
        </p:blipFill>
        <p:spPr>
          <a:xfrm>
            <a:off x="572124" y="6211703"/>
            <a:ext cx="2021989" cy="472289"/>
          </a:xfrm>
          <a:prstGeom prst="rect">
            <a:avLst/>
          </a:prstGeom>
        </p:spPr>
      </p:pic>
    </p:spTree>
    <p:extLst>
      <p:ext uri="{BB962C8B-B14F-4D97-AF65-F5344CB8AC3E}">
        <p14:creationId xmlns:p14="http://schemas.microsoft.com/office/powerpoint/2010/main" val="420059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C321-6CD9-4D6B-9378-E9DF3744B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89DB4-10D6-43A9-8D19-16932895E3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B42C7-F367-42C4-917B-7CAD8932A360}"/>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0D9386FB-6682-461E-B07A-7C94EB6DA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6DC98-9132-47D4-8C4A-A195226DCBF6}"/>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89595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0F33-B77A-46C8-8B4D-643355374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B799F-BCA7-4B7C-9602-3267E2E62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B3BF91-642D-4D82-A8C5-C0A0ECD4527A}"/>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BD1E7850-001B-4161-B757-D9081C1D4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BEC0B-EDF3-4903-9D8D-E3F75EC983E4}"/>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06875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D74D-3AB4-47DD-948B-C3A52B9D4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F3315-8796-4D41-A39C-ED94465F25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3BE93F-139F-43B0-823B-01F2BCCC54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491F0-1CEC-4493-8734-CB089D988427}"/>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6" name="Footer Placeholder 5">
            <a:extLst>
              <a:ext uri="{FF2B5EF4-FFF2-40B4-BE49-F238E27FC236}">
                <a16:creationId xmlns:a16="http://schemas.microsoft.com/office/drawing/2014/main" id="{B3566C9A-4747-4695-80F2-2A559A827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82451-CA8F-42C0-992F-555D1517FE4F}"/>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43862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5C29-BDEB-4CAA-BF16-0A1B14F96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FC6D71-DCD8-4684-BBB2-0409DE89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61A44-885B-4053-A4F6-BE7DE5F9A0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AFD14-9172-40C3-8873-9C0248110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41DD14-A0B0-44FF-8365-4F329490AE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4E7437-BC9E-44F3-BF5F-0BFCFC81D447}"/>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8" name="Footer Placeholder 7">
            <a:extLst>
              <a:ext uri="{FF2B5EF4-FFF2-40B4-BE49-F238E27FC236}">
                <a16:creationId xmlns:a16="http://schemas.microsoft.com/office/drawing/2014/main" id="{E6C027F1-553B-4561-BD8F-A1687DD18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CFEAF6-AF35-43F6-A500-50D734C2A13A}"/>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9391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CD34-BA5E-4090-8EE1-2FE3250BD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F72B0-3C64-4D87-A2A1-EF9480ED38A6}"/>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4" name="Footer Placeholder 3">
            <a:extLst>
              <a:ext uri="{FF2B5EF4-FFF2-40B4-BE49-F238E27FC236}">
                <a16:creationId xmlns:a16="http://schemas.microsoft.com/office/drawing/2014/main" id="{933080BF-6400-45EC-B0BE-77396584E0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DCCEB5-7388-4291-B6A0-CC92DEEE3F28}"/>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61331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46F29-1F72-49BB-A616-755C9C09A6C5}"/>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3" name="Footer Placeholder 2">
            <a:extLst>
              <a:ext uri="{FF2B5EF4-FFF2-40B4-BE49-F238E27FC236}">
                <a16:creationId xmlns:a16="http://schemas.microsoft.com/office/drawing/2014/main" id="{BB1759BF-B5BE-4B29-8A9E-CCB4BF71C6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2035C-7A4B-4875-962B-83FCCC5E1071}"/>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22237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B4A-3A91-421E-922E-756563062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3D4D2-A57D-40EF-9B85-A1FB1A370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913ED2-3445-4317-83C8-633509C54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5BFA3-AFD3-4978-A76E-76E6F73455E1}"/>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6" name="Footer Placeholder 5">
            <a:extLst>
              <a:ext uri="{FF2B5EF4-FFF2-40B4-BE49-F238E27FC236}">
                <a16:creationId xmlns:a16="http://schemas.microsoft.com/office/drawing/2014/main" id="{1E94220E-FFB0-4D1D-9C9A-C74491211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5A165-B606-4973-9ECD-AD7002A2008D}"/>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77659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73B1-8765-4D71-99D4-B920C17FB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38447-8752-4B25-8261-1C502D6E9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4FC0E1-8BDB-4C48-B973-23447CA15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B1E9E3-3116-42DF-A03E-B22B1F972616}"/>
              </a:ext>
            </a:extLst>
          </p:cNvPr>
          <p:cNvSpPr>
            <a:spLocks noGrp="1"/>
          </p:cNvSpPr>
          <p:nvPr>
            <p:ph type="dt" sz="half" idx="10"/>
          </p:nvPr>
        </p:nvSpPr>
        <p:spPr/>
        <p:txBody>
          <a:bodyPr/>
          <a:lstStyle/>
          <a:p>
            <a:fld id="{92502E33-8E33-4248-9E1A-00B18358A3E7}" type="datetimeFigureOut">
              <a:rPr lang="en-US" smtClean="0"/>
              <a:t>2/12/2024</a:t>
            </a:fld>
            <a:endParaRPr lang="en-US"/>
          </a:p>
        </p:txBody>
      </p:sp>
      <p:sp>
        <p:nvSpPr>
          <p:cNvPr id="6" name="Footer Placeholder 5">
            <a:extLst>
              <a:ext uri="{FF2B5EF4-FFF2-40B4-BE49-F238E27FC236}">
                <a16:creationId xmlns:a16="http://schemas.microsoft.com/office/drawing/2014/main" id="{9DAF1593-4CF1-451F-BD99-351F45DB3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E1F1F-4B0C-4C4C-9B0E-60ED3534C323}"/>
              </a:ext>
            </a:extLst>
          </p:cNvPr>
          <p:cNvSpPr>
            <a:spLocks noGrp="1"/>
          </p:cNvSpPr>
          <p:nvPr>
            <p:ph type="sldNum" sz="quarter" idx="12"/>
          </p:nvPr>
        </p:nvSpPr>
        <p:spPr/>
        <p:txBody>
          <a:bodyPr/>
          <a:lstStyle/>
          <a:p>
            <a:fld id="{F8906C47-4A4D-4BE0-B631-62EBEC7D4C38}" type="slidenum">
              <a:rPr lang="en-US" smtClean="0"/>
              <a:t>‹#›</a:t>
            </a:fld>
            <a:endParaRPr lang="en-US"/>
          </a:p>
        </p:txBody>
      </p:sp>
    </p:spTree>
    <p:extLst>
      <p:ext uri="{BB962C8B-B14F-4D97-AF65-F5344CB8AC3E}">
        <p14:creationId xmlns:p14="http://schemas.microsoft.com/office/powerpoint/2010/main" val="11502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FA2D1-1456-44BA-BF82-D05EB0610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34283-21D5-4735-8D08-1403A1CB3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AB6E4-EAC4-4DF6-ACE0-54D566A35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02E33-8E33-4248-9E1A-00B18358A3E7}" type="datetimeFigureOut">
              <a:rPr lang="en-US" smtClean="0"/>
              <a:t>2/12/2024</a:t>
            </a:fld>
            <a:endParaRPr lang="en-US"/>
          </a:p>
        </p:txBody>
      </p:sp>
      <p:sp>
        <p:nvSpPr>
          <p:cNvPr id="5" name="Footer Placeholder 4">
            <a:extLst>
              <a:ext uri="{FF2B5EF4-FFF2-40B4-BE49-F238E27FC236}">
                <a16:creationId xmlns:a16="http://schemas.microsoft.com/office/drawing/2014/main" id="{819C8BFD-3900-4566-ACEE-F975E7DEB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64B101-559A-4F69-A677-622FEEEB9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06C47-4A4D-4BE0-B631-62EBEC7D4C38}" type="slidenum">
              <a:rPr lang="en-US" smtClean="0"/>
              <a:t>‹#›</a:t>
            </a:fld>
            <a:endParaRPr lang="en-US"/>
          </a:p>
        </p:txBody>
      </p:sp>
    </p:spTree>
    <p:extLst>
      <p:ext uri="{BB962C8B-B14F-4D97-AF65-F5344CB8AC3E}">
        <p14:creationId xmlns:p14="http://schemas.microsoft.com/office/powerpoint/2010/main" val="313051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a:lstStyle/>
          <a:p>
            <a:r>
              <a:rPr lang="en-US" dirty="0"/>
              <a:t>TCHATT 2.0</a:t>
            </a:r>
            <a:br>
              <a:rPr lang="en-US" dirty="0"/>
            </a:br>
            <a:r>
              <a:rPr lang="en-US" sz="4800" dirty="0"/>
              <a:t>Our Vision for the Next Stage</a:t>
            </a: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035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10</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Statewide</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3" y="1340786"/>
            <a:ext cx="9785231" cy="4524315"/>
          </a:xfrm>
          <a:prstGeom prst="rect">
            <a:avLst/>
          </a:prstGeom>
          <a:noFill/>
        </p:spPr>
        <p:txBody>
          <a:bodyPr wrap="square" rtlCol="0">
            <a:spAutoFit/>
          </a:bodyPr>
          <a:lstStyle/>
          <a:p>
            <a:r>
              <a:rPr lang="en-US" dirty="0"/>
              <a:t>HRIs will continue to outreach to and onboard non-active public and charter schools. All TCHATT services will be available for all referred students, once parent/guardian consent is obtained.</a:t>
            </a:r>
          </a:p>
          <a:p>
            <a:endParaRPr lang="en-US" dirty="0"/>
          </a:p>
          <a:p>
            <a:r>
              <a:rPr lang="en-US" dirty="0">
                <a:solidFill>
                  <a:sysClr val="windowText" lastClr="000000"/>
                </a:solidFill>
              </a:rPr>
              <a:t>Each HRI will process referrals from schools with an active MOU with the HRI. Following referral and assessment, HRIs will provide short-term early intervention services to students who meet eligibility criteria. </a:t>
            </a:r>
          </a:p>
          <a:p>
            <a:endParaRPr lang="en-US" dirty="0"/>
          </a:p>
          <a:p>
            <a:r>
              <a:rPr lang="en-US" dirty="0">
                <a:solidFill>
                  <a:sysClr val="windowText" lastClr="000000"/>
                </a:solidFill>
              </a:rPr>
              <a:t>Following referral and assessment, if the student’s condition requires care that is beyond short-term early intervention, the HRI will attempt to locate more appropriate community-based services. If no services exist and the HRI has capacity, the HRI may</a:t>
            </a:r>
            <a:r>
              <a:rPr lang="en-US" dirty="0"/>
              <a:t>, but is not required to, </a:t>
            </a:r>
            <a:r>
              <a:rPr lang="en-US" dirty="0">
                <a:solidFill>
                  <a:sysClr val="windowText" lastClr="000000"/>
                </a:solidFill>
              </a:rPr>
              <a:t>provide intermediate services to the student. If no services exist and the HRI does not have capacity, the HRI may coordinate with other HRIs to transfer the child to another HRI for services. Students will receive services at home if the HRI providing services does not have an active MOU with the referring school.</a:t>
            </a:r>
          </a:p>
          <a:p>
            <a:endParaRPr lang="en-US" dirty="0">
              <a:solidFill>
                <a:srgbClr val="00B050"/>
              </a:solidFill>
            </a:endParaRPr>
          </a:p>
          <a:p>
            <a:r>
              <a:rPr lang="en-US" dirty="0"/>
              <a:t>Higher acuity cases will be referred to more appropriate treatment, leveraging other Consortium programs, PCPs, care coordinators, and </a:t>
            </a:r>
            <a:r>
              <a:rPr lang="en-US" dirty="0" err="1"/>
              <a:t>Welnity</a:t>
            </a:r>
            <a:r>
              <a:rPr lang="en-US" dirty="0"/>
              <a:t>. </a:t>
            </a:r>
          </a:p>
        </p:txBody>
      </p:sp>
    </p:spTree>
    <p:extLst>
      <p:ext uri="{BB962C8B-B14F-4D97-AF65-F5344CB8AC3E}">
        <p14:creationId xmlns:p14="http://schemas.microsoft.com/office/powerpoint/2010/main" val="128198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11</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923330"/>
          </a:xfrm>
          <a:prstGeom prst="rect">
            <a:avLst/>
          </a:prstGeom>
          <a:noFill/>
        </p:spPr>
        <p:txBody>
          <a:bodyPr wrap="square" rtlCol="0">
            <a:spAutoFit/>
          </a:bodyPr>
          <a:lstStyle/>
          <a:p>
            <a:r>
              <a:rPr lang="en-US" dirty="0"/>
              <a:t>All HRIs will assess behavioral health needs of every youth referred to TCHATT using a standard set of assessment scales. Assessment and clinician judgment will identify treatment needs and assist with referring to other HRIs as needed.</a:t>
            </a: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Assessment</a:t>
            </a:r>
          </a:p>
        </p:txBody>
      </p:sp>
      <p:sp>
        <p:nvSpPr>
          <p:cNvPr id="13" name="TextBox 12">
            <a:extLst>
              <a:ext uri="{FF2B5EF4-FFF2-40B4-BE49-F238E27FC236}">
                <a16:creationId xmlns:a16="http://schemas.microsoft.com/office/drawing/2014/main" id="{7FBF2B7A-3AD3-48A9-817B-200B35DBAD19}"/>
              </a:ext>
            </a:extLst>
          </p:cNvPr>
          <p:cNvSpPr txBox="1"/>
          <p:nvPr/>
        </p:nvSpPr>
        <p:spPr>
          <a:xfrm>
            <a:off x="2104844" y="2997108"/>
            <a:ext cx="9480430" cy="2308324"/>
          </a:xfrm>
          <a:prstGeom prst="rect">
            <a:avLst/>
          </a:prstGeom>
          <a:noFill/>
        </p:spPr>
        <p:txBody>
          <a:bodyPr wrap="square" rtlCol="0">
            <a:spAutoFit/>
          </a:bodyPr>
          <a:lstStyle/>
          <a:p>
            <a:r>
              <a:rPr lang="en-US" dirty="0"/>
              <a:t>HRIs will provide family-centered care coordination to share information and connect children and their families to other community-based resources and supports to address their needs. This may include referrals to Family Peer Support Specialists or Community Health Workers, if available in the family’s community. TCHATT providers will coordinate care amongst HRIs and other community-based providers to ensure enrollment, continuity of care, leverage statewide capacity, expertise, and training. HRIs will obtain the child’s primary care provider (PCP) information from the parent/guardian and obtain consent to share information with the PCP, if needed. Coordination with the student’s school will occur when appropriate and allowable. </a:t>
            </a:r>
          </a:p>
        </p:txBody>
      </p:sp>
      <p:sp>
        <p:nvSpPr>
          <p:cNvPr id="14" name="Rectangle 13">
            <a:extLst>
              <a:ext uri="{FF2B5EF4-FFF2-40B4-BE49-F238E27FC236}">
                <a16:creationId xmlns:a16="http://schemas.microsoft.com/office/drawing/2014/main" id="{9339F60C-36EF-4926-98D5-B27861CFAED7}"/>
              </a:ext>
            </a:extLst>
          </p:cNvPr>
          <p:cNvSpPr/>
          <p:nvPr/>
        </p:nvSpPr>
        <p:spPr>
          <a:xfrm>
            <a:off x="301924" y="3004203"/>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Care Coordination</a:t>
            </a:r>
          </a:p>
        </p:txBody>
      </p:sp>
    </p:spTree>
    <p:extLst>
      <p:ext uri="{BB962C8B-B14F-4D97-AF65-F5344CB8AC3E}">
        <p14:creationId xmlns:p14="http://schemas.microsoft.com/office/powerpoint/2010/main" val="29316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12</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646331"/>
          </a:xfrm>
          <a:prstGeom prst="rect">
            <a:avLst/>
          </a:prstGeom>
          <a:noFill/>
        </p:spPr>
        <p:txBody>
          <a:bodyPr wrap="square" rtlCol="0">
            <a:spAutoFit/>
          </a:bodyPr>
          <a:lstStyle/>
          <a:p>
            <a:r>
              <a:rPr lang="en-US" dirty="0">
                <a:solidFill>
                  <a:sysClr val="windowText" lastClr="000000"/>
                </a:solidFill>
              </a:rPr>
              <a:t>Training and education to school staff and families will be provided by HRIs. HRIs may</a:t>
            </a:r>
            <a:r>
              <a:rPr lang="en-US" dirty="0"/>
              <a:t>, but are not required to, </a:t>
            </a:r>
            <a:r>
              <a:rPr lang="en-US" dirty="0">
                <a:solidFill>
                  <a:sysClr val="windowText" lastClr="000000"/>
                </a:solidFill>
              </a:rPr>
              <a:t>implement the Youth Aware of Mental Health educational program in their regions.</a:t>
            </a:r>
            <a:endParaRPr lang="en-US" dirty="0">
              <a:solidFill>
                <a:sysClr val="windowText" lastClr="000000"/>
              </a:solidFill>
              <a:highlight>
                <a:srgbClr val="FFFF00"/>
              </a:highlight>
            </a:endParaRP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Mental Health Education</a:t>
            </a:r>
          </a:p>
        </p:txBody>
      </p:sp>
      <p:sp>
        <p:nvSpPr>
          <p:cNvPr id="10" name="TextBox 9">
            <a:extLst>
              <a:ext uri="{FF2B5EF4-FFF2-40B4-BE49-F238E27FC236}">
                <a16:creationId xmlns:a16="http://schemas.microsoft.com/office/drawing/2014/main" id="{12509459-77FA-4017-AF7A-6F75B085963B}"/>
              </a:ext>
            </a:extLst>
          </p:cNvPr>
          <p:cNvSpPr txBox="1"/>
          <p:nvPr/>
        </p:nvSpPr>
        <p:spPr>
          <a:xfrm>
            <a:off x="2104844" y="2451302"/>
            <a:ext cx="9480430" cy="923330"/>
          </a:xfrm>
          <a:prstGeom prst="rect">
            <a:avLst/>
          </a:prstGeom>
          <a:noFill/>
        </p:spPr>
        <p:txBody>
          <a:bodyPr wrap="square" rtlCol="0">
            <a:spAutoFit/>
          </a:bodyPr>
          <a:lstStyle/>
          <a:p>
            <a:r>
              <a:rPr lang="en-US" dirty="0"/>
              <a:t>The Consortium will provide </a:t>
            </a:r>
            <a:r>
              <a:rPr lang="en-US" dirty="0" err="1"/>
              <a:t>Welnity</a:t>
            </a:r>
            <a:r>
              <a:rPr lang="en-US" dirty="0"/>
              <a:t> to serve as a central resource and referral repository. HRIs will collect and maintain referral and resource information in </a:t>
            </a:r>
            <a:r>
              <a:rPr lang="en-US" dirty="0" err="1"/>
              <a:t>Welnity</a:t>
            </a:r>
            <a:r>
              <a:rPr lang="en-US" dirty="0"/>
              <a:t> to connect TCHATT families with care in the community when required.  </a:t>
            </a:r>
          </a:p>
        </p:txBody>
      </p:sp>
      <p:sp>
        <p:nvSpPr>
          <p:cNvPr id="17" name="Rectangle 16">
            <a:extLst>
              <a:ext uri="{FF2B5EF4-FFF2-40B4-BE49-F238E27FC236}">
                <a16:creationId xmlns:a16="http://schemas.microsoft.com/office/drawing/2014/main" id="{EB4D2DD5-4E27-4251-A2E5-FDB29DE67D38}"/>
              </a:ext>
            </a:extLst>
          </p:cNvPr>
          <p:cNvSpPr/>
          <p:nvPr/>
        </p:nvSpPr>
        <p:spPr>
          <a:xfrm>
            <a:off x="301924" y="2458396"/>
            <a:ext cx="1725290" cy="916235"/>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Resource and Referral Database</a:t>
            </a:r>
          </a:p>
        </p:txBody>
      </p:sp>
      <p:sp>
        <p:nvSpPr>
          <p:cNvPr id="18" name="TextBox 17">
            <a:extLst>
              <a:ext uri="{FF2B5EF4-FFF2-40B4-BE49-F238E27FC236}">
                <a16:creationId xmlns:a16="http://schemas.microsoft.com/office/drawing/2014/main" id="{A609A1CD-539E-4318-B949-BD029978DDEF}"/>
              </a:ext>
            </a:extLst>
          </p:cNvPr>
          <p:cNvSpPr txBox="1"/>
          <p:nvPr/>
        </p:nvSpPr>
        <p:spPr>
          <a:xfrm>
            <a:off x="2104844" y="4336809"/>
            <a:ext cx="9480430" cy="1477328"/>
          </a:xfrm>
          <a:prstGeom prst="rect">
            <a:avLst/>
          </a:prstGeom>
          <a:noFill/>
        </p:spPr>
        <p:txBody>
          <a:bodyPr wrap="square" rtlCol="0">
            <a:spAutoFit/>
          </a:bodyPr>
          <a:lstStyle/>
          <a:p>
            <a:r>
              <a:rPr lang="en-US" dirty="0">
                <a:solidFill>
                  <a:sysClr val="windowText" lastClr="000000"/>
                </a:solidFill>
              </a:rPr>
              <a:t>All TCHATT clinicians will be trained to administer</a:t>
            </a:r>
            <a:r>
              <a:rPr lang="en-US" dirty="0"/>
              <a:t> and interpret all assessment scales. Trainees will be recruited and supervised at all HRIs. When HRIs provide intermediate services, staffing should be through an integrated model, enabling a mixed caseload of short-term and intermediate services for clinicians. </a:t>
            </a:r>
            <a:r>
              <a:rPr lang="en-US" dirty="0">
                <a:solidFill>
                  <a:sysClr val="windowText" lastClr="000000"/>
                </a:solidFill>
              </a:rPr>
              <a:t>Staff will have access to professional development opportunities, including training on specialized treatment modalities. </a:t>
            </a:r>
            <a:endParaRPr lang="en-US" dirty="0">
              <a:solidFill>
                <a:sysClr val="windowText" lastClr="000000"/>
              </a:solidFill>
              <a:highlight>
                <a:srgbClr val="FFFF00"/>
              </a:highlight>
            </a:endParaRPr>
          </a:p>
        </p:txBody>
      </p:sp>
      <p:sp>
        <p:nvSpPr>
          <p:cNvPr id="19" name="Rectangle 18">
            <a:extLst>
              <a:ext uri="{FF2B5EF4-FFF2-40B4-BE49-F238E27FC236}">
                <a16:creationId xmlns:a16="http://schemas.microsoft.com/office/drawing/2014/main" id="{5167F428-331C-4C7B-A229-BF172D50C5EA}"/>
              </a:ext>
            </a:extLst>
          </p:cNvPr>
          <p:cNvSpPr/>
          <p:nvPr/>
        </p:nvSpPr>
        <p:spPr>
          <a:xfrm>
            <a:off x="301924" y="4336809"/>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Workforce Development</a:t>
            </a:r>
          </a:p>
        </p:txBody>
      </p:sp>
    </p:spTree>
    <p:extLst>
      <p:ext uri="{BB962C8B-B14F-4D97-AF65-F5344CB8AC3E}">
        <p14:creationId xmlns:p14="http://schemas.microsoft.com/office/powerpoint/2010/main" val="210016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13</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200329"/>
          </a:xfrm>
          <a:prstGeom prst="rect">
            <a:avLst/>
          </a:prstGeom>
          <a:noFill/>
        </p:spPr>
        <p:txBody>
          <a:bodyPr wrap="square" rtlCol="0">
            <a:spAutoFit/>
          </a:bodyPr>
          <a:lstStyle/>
          <a:p>
            <a:r>
              <a:rPr lang="en-US" dirty="0" err="1"/>
              <a:t>Trayt</a:t>
            </a:r>
            <a:r>
              <a:rPr lang="en-US" dirty="0"/>
              <a:t> will serve as the centralized data management system for referral submission and tracking. Schools will submit referrals in </a:t>
            </a:r>
            <a:r>
              <a:rPr lang="en-US" dirty="0" err="1"/>
              <a:t>Trayt</a:t>
            </a:r>
            <a:r>
              <a:rPr lang="en-US" dirty="0"/>
              <a:t>, and HRIs will process referrals, enroll new referrals, enter session data, and discharge children using </a:t>
            </a:r>
            <a:r>
              <a:rPr lang="en-US" dirty="0" err="1"/>
              <a:t>Trayt</a:t>
            </a:r>
            <a:r>
              <a:rPr lang="en-US" dirty="0"/>
              <a:t>. Institution EHRs will serve as the official patient record.</a:t>
            </a: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928516"/>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Management System</a:t>
            </a:r>
          </a:p>
        </p:txBody>
      </p:sp>
      <p:sp>
        <p:nvSpPr>
          <p:cNvPr id="13" name="TextBox 12">
            <a:extLst>
              <a:ext uri="{FF2B5EF4-FFF2-40B4-BE49-F238E27FC236}">
                <a16:creationId xmlns:a16="http://schemas.microsoft.com/office/drawing/2014/main" id="{70495E22-3D5E-4F97-ADFE-959E361358CA}"/>
              </a:ext>
            </a:extLst>
          </p:cNvPr>
          <p:cNvSpPr txBox="1"/>
          <p:nvPr/>
        </p:nvSpPr>
        <p:spPr>
          <a:xfrm>
            <a:off x="2104844" y="3364052"/>
            <a:ext cx="9480430" cy="1754326"/>
          </a:xfrm>
          <a:prstGeom prst="rect">
            <a:avLst/>
          </a:prstGeom>
          <a:noFill/>
        </p:spPr>
        <p:txBody>
          <a:bodyPr wrap="square" rtlCol="0">
            <a:spAutoFit/>
          </a:bodyPr>
          <a:lstStyle/>
          <a:p>
            <a:r>
              <a:rPr lang="en-US" dirty="0"/>
              <a:t>The majority of TCHATT services will focus on short-term early intervention for mild acuity cases, with an intake appointment and a treatment course with up to 8 sessions. HRIs may, when clinically indicated, provide psychiatry/medical management services. Intermediate services for moderate acuity that go beyond 8 sessions may be permitted if clinically indicated and there are no services available to refer the child to. Higher acuity cases will be referred to more appropriate treatment, leveraging other Consortium programs, PCPs, care coordinators, and </a:t>
            </a:r>
            <a:r>
              <a:rPr lang="en-US" dirty="0" err="1"/>
              <a:t>Welnity</a:t>
            </a:r>
            <a:r>
              <a:rPr lang="en-US" dirty="0"/>
              <a:t>. </a:t>
            </a:r>
          </a:p>
        </p:txBody>
      </p:sp>
      <p:sp>
        <p:nvSpPr>
          <p:cNvPr id="14" name="Rectangle 13">
            <a:extLst>
              <a:ext uri="{FF2B5EF4-FFF2-40B4-BE49-F238E27FC236}">
                <a16:creationId xmlns:a16="http://schemas.microsoft.com/office/drawing/2014/main" id="{3344F10C-8A71-4FB9-8EA9-F7E7B0444968}"/>
              </a:ext>
            </a:extLst>
          </p:cNvPr>
          <p:cNvSpPr/>
          <p:nvPr/>
        </p:nvSpPr>
        <p:spPr>
          <a:xfrm>
            <a:off x="301924" y="3371146"/>
            <a:ext cx="1725290" cy="89614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Short-Term Early Intervention</a:t>
            </a:r>
          </a:p>
        </p:txBody>
      </p:sp>
    </p:spTree>
    <p:extLst>
      <p:ext uri="{BB962C8B-B14F-4D97-AF65-F5344CB8AC3E}">
        <p14:creationId xmlns:p14="http://schemas.microsoft.com/office/powerpoint/2010/main" val="109501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Components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14</a:t>
            </a:fld>
            <a:endParaRPr lang="en-US"/>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416320"/>
          </a:xfrm>
          <a:prstGeom prst="rect">
            <a:avLst/>
          </a:prstGeom>
          <a:noFill/>
        </p:spPr>
        <p:txBody>
          <a:bodyPr wrap="square" rtlCol="0">
            <a:spAutoFit/>
          </a:bodyPr>
          <a:lstStyle/>
          <a:p>
            <a:r>
              <a:rPr lang="en-US" dirty="0">
                <a:solidFill>
                  <a:sysClr val="windowText" lastClr="000000"/>
                </a:solidFill>
              </a:rPr>
              <a:t>In moderate acuity cases where a referred student requires longer-term care based on clinical judgment </a:t>
            </a:r>
            <a:r>
              <a:rPr lang="en-US" b="1" dirty="0">
                <a:solidFill>
                  <a:sysClr val="windowText" lastClr="000000"/>
                </a:solidFill>
              </a:rPr>
              <a:t>and</a:t>
            </a:r>
            <a:r>
              <a:rPr lang="en-US" dirty="0">
                <a:solidFill>
                  <a:sysClr val="windowText" lastClr="000000"/>
                </a:solidFill>
              </a:rPr>
              <a:t> a good-faith effort has been made to identify outside services but none are available, HRIs may offer </a:t>
            </a:r>
            <a:r>
              <a:rPr lang="en-US" dirty="0"/>
              <a:t>intermediate services, which are up to 20 sessions depending on treatment needs and modalities. This may include specialty services (anxiety, trauma, substance use) and bridge services (services provided while waiting for long-term community services). </a:t>
            </a:r>
            <a:r>
              <a:rPr lang="en-US" dirty="0">
                <a:solidFill>
                  <a:sysClr val="windowText" lastClr="000000"/>
                </a:solidFill>
              </a:rPr>
              <a:t>If no services exist and the HRI has capacity, the HRI </a:t>
            </a:r>
            <a:r>
              <a:rPr lang="en-US" dirty="0"/>
              <a:t>may, but is not required to, </a:t>
            </a:r>
            <a:r>
              <a:rPr lang="en-US" dirty="0">
                <a:solidFill>
                  <a:sysClr val="windowText" lastClr="000000"/>
                </a:solidFill>
              </a:rPr>
              <a:t>provide intermediate services to the student. If no services exist and the HRI does not have capacity, the HRI may coordinate with other HRIs to transfer the child to another HRI for services. Students will receive services at home if the HRI providing services does not have an active MOU with the referring school.</a:t>
            </a:r>
          </a:p>
          <a:p>
            <a:endParaRPr lang="en-US" dirty="0"/>
          </a:p>
          <a:p>
            <a:r>
              <a:rPr lang="en-US" dirty="0">
                <a:solidFill>
                  <a:sysClr val="windowText" lastClr="000000"/>
                </a:solidFill>
              </a:rPr>
              <a:t>Higher acuity cases will be referred to more appropriate treatment, leveraging other Consortium programs, PCPs, care coordinators, and </a:t>
            </a:r>
            <a:r>
              <a:rPr lang="en-US" dirty="0" err="1">
                <a:solidFill>
                  <a:sysClr val="windowText" lastClr="000000"/>
                </a:solidFill>
              </a:rPr>
              <a:t>Welnity</a:t>
            </a:r>
            <a:r>
              <a:rPr lang="en-US" dirty="0">
                <a:solidFill>
                  <a:sysClr val="windowText" lastClr="000000"/>
                </a:solidFill>
              </a:rPr>
              <a:t>. </a:t>
            </a:r>
          </a:p>
        </p:txBody>
      </p:sp>
      <p:sp>
        <p:nvSpPr>
          <p:cNvPr id="12" name="Rectangle 11">
            <a:extLst>
              <a:ext uri="{FF2B5EF4-FFF2-40B4-BE49-F238E27FC236}">
                <a16:creationId xmlns:a16="http://schemas.microsoft.com/office/drawing/2014/main" id="{19041C51-1FDB-4752-8D30-E263DD585155}"/>
              </a:ext>
            </a:extLst>
          </p:cNvPr>
          <p:cNvSpPr/>
          <p:nvPr/>
        </p:nvSpPr>
        <p:spPr>
          <a:xfrm>
            <a:off x="301925" y="1339181"/>
            <a:ext cx="1725290" cy="608922"/>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Intermediate Services</a:t>
            </a:r>
          </a:p>
        </p:txBody>
      </p:sp>
    </p:spTree>
    <p:extLst>
      <p:ext uri="{BB962C8B-B14F-4D97-AF65-F5344CB8AC3E}">
        <p14:creationId xmlns:p14="http://schemas.microsoft.com/office/powerpoint/2010/main" val="21200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8638BD03-F73C-8975-262D-C92B7F6D61AA}"/>
              </a:ext>
            </a:extLst>
          </p:cNvPr>
          <p:cNvSpPr>
            <a:spLocks noGrp="1"/>
          </p:cNvSpPr>
          <p:nvPr>
            <p:ph type="title"/>
          </p:nvPr>
        </p:nvSpPr>
        <p:spPr/>
        <p:txBody>
          <a:bodyPr/>
          <a:lstStyle/>
          <a:p>
            <a:r>
              <a:rPr lang="en-US" dirty="0"/>
              <a:t>What does this mean for TCHATT ARPA projects?</a:t>
            </a:r>
          </a:p>
        </p:txBody>
      </p:sp>
      <p:sp>
        <p:nvSpPr>
          <p:cNvPr id="3" name="Slide Number Placeholder 2">
            <a:extLst>
              <a:ext uri="{FF2B5EF4-FFF2-40B4-BE49-F238E27FC236}">
                <a16:creationId xmlns:a16="http://schemas.microsoft.com/office/drawing/2014/main" id="{E648F8C1-618A-FDBF-7DE1-0822DFE20659}"/>
              </a:ext>
            </a:extLst>
          </p:cNvPr>
          <p:cNvSpPr>
            <a:spLocks noGrp="1"/>
          </p:cNvSpPr>
          <p:nvPr>
            <p:ph type="sldNum" sz="quarter" idx="12"/>
          </p:nvPr>
        </p:nvSpPr>
        <p:spPr/>
        <p:txBody>
          <a:bodyPr/>
          <a:lstStyle/>
          <a:p>
            <a:fld id="{78FB4A6C-D91C-1440-977D-6F60EB24D408}" type="slidenum">
              <a:rPr lang="en-US" smtClean="0"/>
              <a:t>15</a:t>
            </a:fld>
            <a:endParaRPr lang="en-US"/>
          </a:p>
        </p:txBody>
      </p:sp>
      <p:sp>
        <p:nvSpPr>
          <p:cNvPr id="29" name="Text Placeholder 28">
            <a:extLst>
              <a:ext uri="{FF2B5EF4-FFF2-40B4-BE49-F238E27FC236}">
                <a16:creationId xmlns:a16="http://schemas.microsoft.com/office/drawing/2014/main" id="{17FF7374-F9CC-C9EB-585B-0A0EBFA66243}"/>
              </a:ext>
            </a:extLst>
          </p:cNvPr>
          <p:cNvSpPr>
            <a:spLocks noGrp="1"/>
          </p:cNvSpPr>
          <p:nvPr>
            <p:ph type="body" sz="quarter" idx="14"/>
          </p:nvPr>
        </p:nvSpPr>
        <p:spPr>
          <a:xfrm>
            <a:off x="572123" y="3243196"/>
            <a:ext cx="4405230" cy="2519969"/>
          </a:xfrm>
        </p:spPr>
        <p:txBody>
          <a:bodyPr>
            <a:noAutofit/>
          </a:bodyPr>
          <a:lstStyle/>
          <a:p>
            <a:pPr lvl="0" algn="l">
              <a:defRPr cap="all"/>
            </a:pPr>
            <a:r>
              <a:rPr lang="en-US" sz="1800" dirty="0"/>
              <a:t>expanded statewide.</a:t>
            </a:r>
          </a:p>
          <a:p>
            <a:pPr lvl="0" algn="l">
              <a:defRPr cap="all"/>
            </a:pPr>
            <a:r>
              <a:rPr lang="en-US" sz="1800" dirty="0"/>
              <a:t>Up to 20 sessions.</a:t>
            </a:r>
          </a:p>
          <a:p>
            <a:pPr lvl="0" algn="l">
              <a:defRPr cap="all"/>
            </a:pPr>
            <a:r>
              <a:rPr lang="en-US" sz="1800" dirty="0"/>
              <a:t>ASUD services - specific eligibility criteria. Coordinated with HHSC.</a:t>
            </a:r>
          </a:p>
          <a:p>
            <a:pPr lvl="0" algn="l">
              <a:defRPr cap="all"/>
            </a:pPr>
            <a:r>
              <a:rPr lang="en-US" sz="1800" dirty="0"/>
              <a:t>HRIs not currently participating may choose to provide this service in their area or refer to another HRI. </a:t>
            </a:r>
          </a:p>
        </p:txBody>
      </p:sp>
      <p:sp>
        <p:nvSpPr>
          <p:cNvPr id="30" name="Text Placeholder 29">
            <a:extLst>
              <a:ext uri="{FF2B5EF4-FFF2-40B4-BE49-F238E27FC236}">
                <a16:creationId xmlns:a16="http://schemas.microsoft.com/office/drawing/2014/main" id="{803FD276-D4C2-24BF-D85D-07CAE7C7336F}"/>
              </a:ext>
            </a:extLst>
          </p:cNvPr>
          <p:cNvSpPr>
            <a:spLocks noGrp="1"/>
          </p:cNvSpPr>
          <p:nvPr>
            <p:ph type="body" sz="quarter" idx="19"/>
          </p:nvPr>
        </p:nvSpPr>
        <p:spPr>
          <a:xfrm>
            <a:off x="1263153" y="2443321"/>
            <a:ext cx="2620416" cy="590716"/>
          </a:xfrm>
        </p:spPr>
        <p:txBody>
          <a:bodyPr>
            <a:noAutofit/>
          </a:bodyPr>
          <a:lstStyle/>
          <a:p>
            <a:pPr lvl="0">
              <a:defRPr cap="all"/>
            </a:pPr>
            <a:r>
              <a:rPr lang="en-US" sz="1800" dirty="0"/>
              <a:t>Anxiety, ASUD, and Trauma Services</a:t>
            </a:r>
          </a:p>
        </p:txBody>
      </p:sp>
      <p:sp>
        <p:nvSpPr>
          <p:cNvPr id="15" name="Rectangle: Diagonal Corners Rounded 14">
            <a:extLst>
              <a:ext uri="{FF2B5EF4-FFF2-40B4-BE49-F238E27FC236}">
                <a16:creationId xmlns:a16="http://schemas.microsoft.com/office/drawing/2014/main" id="{CF4698B2-E84C-43D1-A260-C22FE2C31BAD}"/>
              </a:ext>
            </a:extLst>
          </p:cNvPr>
          <p:cNvSpPr/>
          <p:nvPr/>
        </p:nvSpPr>
        <p:spPr>
          <a:xfrm>
            <a:off x="2068698" y="1303143"/>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6" name="Rectangle 15" descr="Brain in head">
            <a:extLst>
              <a:ext uri="{FF2B5EF4-FFF2-40B4-BE49-F238E27FC236}">
                <a16:creationId xmlns:a16="http://schemas.microsoft.com/office/drawing/2014/main" id="{9F3CDB4E-8802-4DB6-AB24-5AE762F47C41}"/>
              </a:ext>
            </a:extLst>
          </p:cNvPr>
          <p:cNvSpPr/>
          <p:nvPr/>
        </p:nvSpPr>
        <p:spPr>
          <a:xfrm>
            <a:off x="2285331" y="1519776"/>
            <a:ext cx="583242" cy="58324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Rectangle: Diagonal Corners Rounded 16">
            <a:extLst>
              <a:ext uri="{FF2B5EF4-FFF2-40B4-BE49-F238E27FC236}">
                <a16:creationId xmlns:a16="http://schemas.microsoft.com/office/drawing/2014/main" id="{1B9DBCB9-9FA8-440E-82C4-2612E2540776}"/>
              </a:ext>
            </a:extLst>
          </p:cNvPr>
          <p:cNvSpPr/>
          <p:nvPr/>
        </p:nvSpPr>
        <p:spPr>
          <a:xfrm>
            <a:off x="6104042" y="1273530"/>
            <a:ext cx="1016507" cy="1016507"/>
          </a:xfrm>
          <a:prstGeom prst="round2DiagRect">
            <a:avLst>
              <a:gd name="adj1" fmla="val 29727"/>
              <a:gd name="adj2" fmla="val 0"/>
            </a:avLst>
          </a:prstGeom>
          <a:solidFill>
            <a:schemeClr val="bg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8" name="Rectangle 17">
            <a:extLst>
              <a:ext uri="{FF2B5EF4-FFF2-40B4-BE49-F238E27FC236}">
                <a16:creationId xmlns:a16="http://schemas.microsoft.com/office/drawing/2014/main" id="{AF6F1B3C-D64A-4D6C-8907-20AF3B2184CE}"/>
              </a:ext>
            </a:extLst>
          </p:cNvPr>
          <p:cNvSpPr/>
          <p:nvPr/>
        </p:nvSpPr>
        <p:spPr>
          <a:xfrm>
            <a:off x="6320675" y="1490163"/>
            <a:ext cx="583242" cy="583242"/>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Rectangle: Diagonal Corners Rounded 18">
            <a:extLst>
              <a:ext uri="{FF2B5EF4-FFF2-40B4-BE49-F238E27FC236}">
                <a16:creationId xmlns:a16="http://schemas.microsoft.com/office/drawing/2014/main" id="{6FBED486-5CBA-4193-8E4C-AA639358B1F9}"/>
              </a:ext>
            </a:extLst>
          </p:cNvPr>
          <p:cNvSpPr/>
          <p:nvPr/>
        </p:nvSpPr>
        <p:spPr>
          <a:xfrm>
            <a:off x="8967888"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Users">
            <a:extLst>
              <a:ext uri="{FF2B5EF4-FFF2-40B4-BE49-F238E27FC236}">
                <a16:creationId xmlns:a16="http://schemas.microsoft.com/office/drawing/2014/main" id="{943B7ADC-E5C8-43A2-AFE0-EE99106698F9}"/>
              </a:ext>
            </a:extLst>
          </p:cNvPr>
          <p:cNvSpPr/>
          <p:nvPr/>
        </p:nvSpPr>
        <p:spPr>
          <a:xfrm>
            <a:off x="9184521" y="1490163"/>
            <a:ext cx="583242" cy="58324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5" name="Text Placeholder 28">
            <a:extLst>
              <a:ext uri="{FF2B5EF4-FFF2-40B4-BE49-F238E27FC236}">
                <a16:creationId xmlns:a16="http://schemas.microsoft.com/office/drawing/2014/main" id="{3D17D623-14F7-46FA-8BF3-6EED56D28E9C}"/>
              </a:ext>
            </a:extLst>
          </p:cNvPr>
          <p:cNvSpPr txBox="1">
            <a:spLocks/>
          </p:cNvSpPr>
          <p:nvPr/>
        </p:nvSpPr>
        <p:spPr>
          <a:xfrm>
            <a:off x="5410986" y="3243196"/>
            <a:ext cx="2762052" cy="25055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defRPr cap="all"/>
            </a:pPr>
            <a:r>
              <a:rPr lang="en-US" sz="1800" dirty="0"/>
              <a:t>continued. </a:t>
            </a:r>
          </a:p>
          <a:p>
            <a:pPr lvl="0" algn="l">
              <a:defRPr cap="all"/>
            </a:pPr>
            <a:r>
              <a:rPr lang="en-US" sz="1800" dirty="0"/>
              <a:t>potential expansion in HRI areas not currently involved. </a:t>
            </a:r>
          </a:p>
          <a:p>
            <a:endParaRPr lang="en-US" dirty="0"/>
          </a:p>
        </p:txBody>
      </p:sp>
      <p:sp>
        <p:nvSpPr>
          <p:cNvPr id="36" name="Text Placeholder 28">
            <a:extLst>
              <a:ext uri="{FF2B5EF4-FFF2-40B4-BE49-F238E27FC236}">
                <a16:creationId xmlns:a16="http://schemas.microsoft.com/office/drawing/2014/main" id="{D1D16F35-E9FC-4FC3-B4AC-D3E676D3EFBF}"/>
              </a:ext>
            </a:extLst>
          </p:cNvPr>
          <p:cNvSpPr txBox="1">
            <a:spLocks/>
          </p:cNvSpPr>
          <p:nvPr/>
        </p:nvSpPr>
        <p:spPr>
          <a:xfrm>
            <a:off x="8481082" y="3243196"/>
            <a:ext cx="1990117" cy="25055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cap="all" dirty="0"/>
              <a:t>ADDITIONAL FUNDING Discontinued.</a:t>
            </a:r>
          </a:p>
        </p:txBody>
      </p:sp>
      <p:sp>
        <p:nvSpPr>
          <p:cNvPr id="39" name="Text Placeholder 29">
            <a:extLst>
              <a:ext uri="{FF2B5EF4-FFF2-40B4-BE49-F238E27FC236}">
                <a16:creationId xmlns:a16="http://schemas.microsoft.com/office/drawing/2014/main" id="{73AF1028-B8B7-4284-9C27-AFA07017352A}"/>
              </a:ext>
            </a:extLst>
          </p:cNvPr>
          <p:cNvSpPr txBox="1">
            <a:spLocks/>
          </p:cNvSpPr>
          <p:nvPr/>
        </p:nvSpPr>
        <p:spPr>
          <a:xfrm>
            <a:off x="6104042" y="2443321"/>
            <a:ext cx="1016507" cy="590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YAM</a:t>
            </a:r>
          </a:p>
        </p:txBody>
      </p:sp>
      <p:sp>
        <p:nvSpPr>
          <p:cNvPr id="40" name="Text Placeholder 29">
            <a:extLst>
              <a:ext uri="{FF2B5EF4-FFF2-40B4-BE49-F238E27FC236}">
                <a16:creationId xmlns:a16="http://schemas.microsoft.com/office/drawing/2014/main" id="{65254A44-B715-416D-8294-5C9192F74535}"/>
              </a:ext>
            </a:extLst>
          </p:cNvPr>
          <p:cNvSpPr txBox="1">
            <a:spLocks/>
          </p:cNvSpPr>
          <p:nvPr/>
        </p:nvSpPr>
        <p:spPr>
          <a:xfrm>
            <a:off x="8412184" y="2443321"/>
            <a:ext cx="212791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Evidence-Based Groups</a:t>
            </a:r>
          </a:p>
        </p:txBody>
      </p:sp>
    </p:spTree>
    <p:extLst>
      <p:ext uri="{BB962C8B-B14F-4D97-AF65-F5344CB8AC3E}">
        <p14:creationId xmlns:p14="http://schemas.microsoft.com/office/powerpoint/2010/main" val="417530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8638BD03-F73C-8975-262D-C92B7F6D61AA}"/>
              </a:ext>
            </a:extLst>
          </p:cNvPr>
          <p:cNvSpPr>
            <a:spLocks noGrp="1"/>
          </p:cNvSpPr>
          <p:nvPr>
            <p:ph type="title"/>
          </p:nvPr>
        </p:nvSpPr>
        <p:spPr/>
        <p:txBody>
          <a:bodyPr/>
          <a:lstStyle/>
          <a:p>
            <a:r>
              <a:rPr lang="en-US" dirty="0"/>
              <a:t>What does this mean for TCHATT ARPA projects?</a:t>
            </a:r>
          </a:p>
        </p:txBody>
      </p:sp>
      <p:sp>
        <p:nvSpPr>
          <p:cNvPr id="3" name="Slide Number Placeholder 2">
            <a:extLst>
              <a:ext uri="{FF2B5EF4-FFF2-40B4-BE49-F238E27FC236}">
                <a16:creationId xmlns:a16="http://schemas.microsoft.com/office/drawing/2014/main" id="{E648F8C1-618A-FDBF-7DE1-0822DFE20659}"/>
              </a:ext>
            </a:extLst>
          </p:cNvPr>
          <p:cNvSpPr>
            <a:spLocks noGrp="1"/>
          </p:cNvSpPr>
          <p:nvPr>
            <p:ph type="sldNum" sz="quarter" idx="12"/>
          </p:nvPr>
        </p:nvSpPr>
        <p:spPr/>
        <p:txBody>
          <a:bodyPr/>
          <a:lstStyle/>
          <a:p>
            <a:fld id="{78FB4A6C-D91C-1440-977D-6F60EB24D408}" type="slidenum">
              <a:rPr lang="en-US" smtClean="0"/>
              <a:t>16</a:t>
            </a:fld>
            <a:endParaRPr lang="en-US"/>
          </a:p>
        </p:txBody>
      </p:sp>
      <p:sp>
        <p:nvSpPr>
          <p:cNvPr id="21" name="Rectangle: Diagonal Corners Rounded 20">
            <a:extLst>
              <a:ext uri="{FF2B5EF4-FFF2-40B4-BE49-F238E27FC236}">
                <a16:creationId xmlns:a16="http://schemas.microsoft.com/office/drawing/2014/main" id="{CD2F049D-230E-4FFD-8036-935E7BD50449}"/>
              </a:ext>
            </a:extLst>
          </p:cNvPr>
          <p:cNvSpPr/>
          <p:nvPr/>
        </p:nvSpPr>
        <p:spPr>
          <a:xfrm>
            <a:off x="2202074"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2" name="Rectangle 21" descr="Programmer male with solid fill">
            <a:extLst>
              <a:ext uri="{FF2B5EF4-FFF2-40B4-BE49-F238E27FC236}">
                <a16:creationId xmlns:a16="http://schemas.microsoft.com/office/drawing/2014/main" id="{D524F416-CC94-4612-93A0-076837491861}"/>
              </a:ext>
            </a:extLst>
          </p:cNvPr>
          <p:cNvSpPr/>
          <p:nvPr/>
        </p:nvSpPr>
        <p:spPr>
          <a:xfrm>
            <a:off x="2418706" y="1490163"/>
            <a:ext cx="583242" cy="58324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Rectangle: Diagonal Corners Rounded 23">
            <a:extLst>
              <a:ext uri="{FF2B5EF4-FFF2-40B4-BE49-F238E27FC236}">
                <a16:creationId xmlns:a16="http://schemas.microsoft.com/office/drawing/2014/main" id="{209BC11D-6C6F-4095-8137-1A1DEFC5EF90}"/>
              </a:ext>
            </a:extLst>
          </p:cNvPr>
          <p:cNvSpPr/>
          <p:nvPr/>
        </p:nvSpPr>
        <p:spPr>
          <a:xfrm>
            <a:off x="5441510" y="1273530"/>
            <a:ext cx="1016507" cy="1016507"/>
          </a:xfrm>
          <a:prstGeom prst="round2DiagRect">
            <a:avLst>
              <a:gd name="adj1" fmla="val 29727"/>
              <a:gd name="adj2" fmla="val 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6" name="Rectangle 25">
            <a:extLst>
              <a:ext uri="{FF2B5EF4-FFF2-40B4-BE49-F238E27FC236}">
                <a16:creationId xmlns:a16="http://schemas.microsoft.com/office/drawing/2014/main" id="{F3C5B793-85FD-4712-8B5D-878B4F893DFA}"/>
              </a:ext>
            </a:extLst>
          </p:cNvPr>
          <p:cNvSpPr/>
          <p:nvPr/>
        </p:nvSpPr>
        <p:spPr>
          <a:xfrm>
            <a:off x="5658143" y="1490163"/>
            <a:ext cx="583242" cy="583242"/>
          </a:xfrm>
          <a:prstGeom prst="rect">
            <a:avLst/>
          </a:prstGeom>
          <a: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7" name="Text Placeholder 28">
            <a:extLst>
              <a:ext uri="{FF2B5EF4-FFF2-40B4-BE49-F238E27FC236}">
                <a16:creationId xmlns:a16="http://schemas.microsoft.com/office/drawing/2014/main" id="{A54B64FB-1511-40CC-B290-29BAAAF603B4}"/>
              </a:ext>
            </a:extLst>
          </p:cNvPr>
          <p:cNvSpPr txBox="1">
            <a:spLocks/>
          </p:cNvSpPr>
          <p:nvPr/>
        </p:nvSpPr>
        <p:spPr>
          <a:xfrm>
            <a:off x="1520456" y="3213583"/>
            <a:ext cx="2458345"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defRPr cap="all"/>
            </a:pPr>
            <a:r>
              <a:rPr lang="en-US" sz="1800" dirty="0"/>
              <a:t>continued as an intermediate service provided at each HRI’s discretion.</a:t>
            </a:r>
          </a:p>
          <a:p>
            <a:pPr lvl="0" algn="l">
              <a:defRPr cap="all"/>
            </a:pPr>
            <a:r>
              <a:rPr lang="en-US" sz="1800" dirty="0"/>
              <a:t>up to 20 sessions.</a:t>
            </a:r>
          </a:p>
          <a:p>
            <a:endParaRPr lang="en-US" dirty="0"/>
          </a:p>
        </p:txBody>
      </p:sp>
      <p:sp>
        <p:nvSpPr>
          <p:cNvPr id="38" name="Text Placeholder 28">
            <a:extLst>
              <a:ext uri="{FF2B5EF4-FFF2-40B4-BE49-F238E27FC236}">
                <a16:creationId xmlns:a16="http://schemas.microsoft.com/office/drawing/2014/main" id="{5522B485-E5B3-43B2-B037-CF99F0B49A23}"/>
              </a:ext>
            </a:extLst>
          </p:cNvPr>
          <p:cNvSpPr txBox="1">
            <a:spLocks/>
          </p:cNvSpPr>
          <p:nvPr/>
        </p:nvSpPr>
        <p:spPr>
          <a:xfrm>
            <a:off x="4954704" y="3213583"/>
            <a:ext cx="1990117"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Continued.</a:t>
            </a:r>
          </a:p>
        </p:txBody>
      </p:sp>
      <p:sp>
        <p:nvSpPr>
          <p:cNvPr id="41" name="Text Placeholder 29">
            <a:extLst>
              <a:ext uri="{FF2B5EF4-FFF2-40B4-BE49-F238E27FC236}">
                <a16:creationId xmlns:a16="http://schemas.microsoft.com/office/drawing/2014/main" id="{29C890FB-39D9-4646-894A-427B0D2579A4}"/>
              </a:ext>
            </a:extLst>
          </p:cNvPr>
          <p:cNvSpPr txBox="1">
            <a:spLocks/>
          </p:cNvSpPr>
          <p:nvPr/>
        </p:nvSpPr>
        <p:spPr>
          <a:xfrm>
            <a:off x="1933516" y="2443321"/>
            <a:ext cx="155362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Extended Sessions</a:t>
            </a:r>
          </a:p>
        </p:txBody>
      </p:sp>
      <p:sp>
        <p:nvSpPr>
          <p:cNvPr id="42" name="Text Placeholder 29">
            <a:extLst>
              <a:ext uri="{FF2B5EF4-FFF2-40B4-BE49-F238E27FC236}">
                <a16:creationId xmlns:a16="http://schemas.microsoft.com/office/drawing/2014/main" id="{B04C4DB2-F9C4-4A1D-9D04-ABBE3F25784C}"/>
              </a:ext>
            </a:extLst>
          </p:cNvPr>
          <p:cNvSpPr txBox="1">
            <a:spLocks/>
          </p:cNvSpPr>
          <p:nvPr/>
        </p:nvSpPr>
        <p:spPr>
          <a:xfrm>
            <a:off x="5172951" y="2443321"/>
            <a:ext cx="1553621"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Statewide Coverage</a:t>
            </a:r>
          </a:p>
        </p:txBody>
      </p:sp>
      <p:sp>
        <p:nvSpPr>
          <p:cNvPr id="25" name="Rectangle: Diagonal Corners Rounded 24">
            <a:extLst>
              <a:ext uri="{FF2B5EF4-FFF2-40B4-BE49-F238E27FC236}">
                <a16:creationId xmlns:a16="http://schemas.microsoft.com/office/drawing/2014/main" id="{DD0F4492-A8F8-4703-9C34-CFDFD65872D9}"/>
              </a:ext>
            </a:extLst>
          </p:cNvPr>
          <p:cNvSpPr/>
          <p:nvPr/>
        </p:nvSpPr>
        <p:spPr>
          <a:xfrm>
            <a:off x="8978579" y="1272154"/>
            <a:ext cx="1016507" cy="1016507"/>
          </a:xfrm>
          <a:prstGeom prst="round2DiagRect">
            <a:avLst>
              <a:gd name="adj1" fmla="val 29727"/>
              <a:gd name="adj2" fmla="val 0"/>
            </a:avLst>
          </a:prstGeom>
          <a:solidFill>
            <a:srgbClr val="BD363C"/>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US" dirty="0"/>
          </a:p>
        </p:txBody>
      </p:sp>
      <p:sp>
        <p:nvSpPr>
          <p:cNvPr id="27" name="Text Placeholder 28">
            <a:extLst>
              <a:ext uri="{FF2B5EF4-FFF2-40B4-BE49-F238E27FC236}">
                <a16:creationId xmlns:a16="http://schemas.microsoft.com/office/drawing/2014/main" id="{C77537DA-CA55-45A9-9D5F-4B5CB730EF2E}"/>
              </a:ext>
            </a:extLst>
          </p:cNvPr>
          <p:cNvSpPr txBox="1">
            <a:spLocks/>
          </p:cNvSpPr>
          <p:nvPr/>
        </p:nvSpPr>
        <p:spPr>
          <a:xfrm>
            <a:off x="8119737" y="3247923"/>
            <a:ext cx="2612065" cy="2535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alyard Text Book"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cap="all" dirty="0"/>
              <a:t>PARENT SUPPORT GROUPS DISCONTINUED.</a:t>
            </a:r>
          </a:p>
          <a:p>
            <a:pPr algn="l"/>
            <a:r>
              <a:rPr lang="en-US" sz="1800" cap="all" dirty="0"/>
              <a:t>LINGUISTICALLY RELEVANT SERVICES CONTINUED.</a:t>
            </a:r>
          </a:p>
        </p:txBody>
      </p:sp>
      <p:sp>
        <p:nvSpPr>
          <p:cNvPr id="31" name="Text Placeholder 29">
            <a:extLst>
              <a:ext uri="{FF2B5EF4-FFF2-40B4-BE49-F238E27FC236}">
                <a16:creationId xmlns:a16="http://schemas.microsoft.com/office/drawing/2014/main" id="{870CD879-EDF8-4BEE-97AC-652396BF381D}"/>
              </a:ext>
            </a:extLst>
          </p:cNvPr>
          <p:cNvSpPr txBox="1">
            <a:spLocks/>
          </p:cNvSpPr>
          <p:nvPr/>
        </p:nvSpPr>
        <p:spPr>
          <a:xfrm>
            <a:off x="8704862" y="2472934"/>
            <a:ext cx="1553622" cy="590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Halyard Tex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all" dirty="0"/>
              <a:t>Bilingual SERVICES</a:t>
            </a:r>
          </a:p>
        </p:txBody>
      </p:sp>
      <p:pic>
        <p:nvPicPr>
          <p:cNvPr id="4" name="Graphic 3" descr="Speech">
            <a:extLst>
              <a:ext uri="{FF2B5EF4-FFF2-40B4-BE49-F238E27FC236}">
                <a16:creationId xmlns:a16="http://schemas.microsoft.com/office/drawing/2014/main" id="{3C7C193E-E98F-4D25-B050-7720222EFF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6027" y="1487416"/>
            <a:ext cx="617856" cy="617856"/>
          </a:xfrm>
          <a:prstGeom prst="rect">
            <a:avLst/>
          </a:prstGeom>
        </p:spPr>
      </p:pic>
    </p:spTree>
    <p:extLst>
      <p:ext uri="{BB962C8B-B14F-4D97-AF65-F5344CB8AC3E}">
        <p14:creationId xmlns:p14="http://schemas.microsoft.com/office/powerpoint/2010/main" val="381623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3E2-3184-7E78-F6A4-3C4221A2D603}"/>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17</a:t>
            </a:fld>
            <a:endParaRPr lang="en-US"/>
          </a:p>
        </p:txBody>
      </p:sp>
      <p:cxnSp>
        <p:nvCxnSpPr>
          <p:cNvPr id="13" name="Straight Connector 12">
            <a:extLst>
              <a:ext uri="{FF2B5EF4-FFF2-40B4-BE49-F238E27FC236}">
                <a16:creationId xmlns:a16="http://schemas.microsoft.com/office/drawing/2014/main" id="{85DC696F-4E6B-45BB-83AE-50AA0767CA00}"/>
              </a:ext>
            </a:extLst>
          </p:cNvPr>
          <p:cNvCxnSpPr>
            <a:cxnSpLocks/>
          </p:cNvCxnSpPr>
          <p:nvPr/>
        </p:nvCxnSpPr>
        <p:spPr>
          <a:xfrm>
            <a:off x="330683" y="3096100"/>
            <a:ext cx="11487506" cy="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8111EE-877C-4F7B-B22A-24FD27F12F41}"/>
              </a:ext>
            </a:extLst>
          </p:cNvPr>
          <p:cNvCxnSpPr/>
          <p:nvPr/>
        </p:nvCxnSpPr>
        <p:spPr>
          <a:xfrm>
            <a:off x="1143000"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1955C5-E80C-4E23-9763-B9D66EEA44DE}"/>
              </a:ext>
            </a:extLst>
          </p:cNvPr>
          <p:cNvSpPr txBox="1"/>
          <p:nvPr/>
        </p:nvSpPr>
        <p:spPr>
          <a:xfrm>
            <a:off x="255761" y="3375011"/>
            <a:ext cx="1774478" cy="1569660"/>
          </a:xfrm>
          <a:prstGeom prst="rect">
            <a:avLst/>
          </a:prstGeom>
          <a:noFill/>
        </p:spPr>
        <p:txBody>
          <a:bodyPr wrap="square" rtlCol="0">
            <a:spAutoFit/>
          </a:bodyPr>
          <a:lstStyle/>
          <a:p>
            <a:pPr algn="ctr"/>
            <a:r>
              <a:rPr lang="en-US" sz="1600">
                <a:solidFill>
                  <a:srgbClr val="BD363C"/>
                </a:solidFill>
              </a:rPr>
              <a:t>January 2024</a:t>
            </a:r>
          </a:p>
          <a:p>
            <a:pPr algn="ctr"/>
            <a:endParaRPr lang="en-US" sz="1600"/>
          </a:p>
          <a:p>
            <a:pPr algn="ctr"/>
            <a:r>
              <a:rPr lang="en-US" sz="1600"/>
              <a:t>Discuss TCHATT 2.0 with TCHATT HRI Leaders and ARPA Leaders</a:t>
            </a:r>
          </a:p>
        </p:txBody>
      </p:sp>
      <p:cxnSp>
        <p:nvCxnSpPr>
          <p:cNvPr id="16" name="Straight Connector 15">
            <a:extLst>
              <a:ext uri="{FF2B5EF4-FFF2-40B4-BE49-F238E27FC236}">
                <a16:creationId xmlns:a16="http://schemas.microsoft.com/office/drawing/2014/main" id="{30CC6093-B7FA-457C-8076-3FB9D054FE18}"/>
              </a:ext>
            </a:extLst>
          </p:cNvPr>
          <p:cNvCxnSpPr/>
          <p:nvPr/>
        </p:nvCxnSpPr>
        <p:spPr>
          <a:xfrm>
            <a:off x="11139534"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4432FD-8EF4-48E3-9B17-8009C3C69F4B}"/>
              </a:ext>
            </a:extLst>
          </p:cNvPr>
          <p:cNvSpPr txBox="1"/>
          <p:nvPr/>
        </p:nvSpPr>
        <p:spPr>
          <a:xfrm>
            <a:off x="8268253" y="3378783"/>
            <a:ext cx="2871269" cy="1077218"/>
          </a:xfrm>
          <a:prstGeom prst="rect">
            <a:avLst/>
          </a:prstGeom>
          <a:noFill/>
        </p:spPr>
        <p:txBody>
          <a:bodyPr wrap="square" rtlCol="0">
            <a:spAutoFit/>
          </a:bodyPr>
          <a:lstStyle/>
          <a:p>
            <a:pPr algn="ctr"/>
            <a:r>
              <a:rPr lang="en-US" sz="1600" dirty="0">
                <a:solidFill>
                  <a:srgbClr val="BD363C"/>
                </a:solidFill>
              </a:rPr>
              <a:t>July 2024</a:t>
            </a:r>
          </a:p>
          <a:p>
            <a:pPr algn="ctr"/>
            <a:endParaRPr lang="en-US" sz="1600" dirty="0"/>
          </a:p>
          <a:p>
            <a:pPr algn="ctr"/>
            <a:r>
              <a:rPr lang="en-US" sz="1600" dirty="0"/>
              <a:t>Policies and training materials are shared with HRIs</a:t>
            </a:r>
          </a:p>
        </p:txBody>
      </p:sp>
      <p:cxnSp>
        <p:nvCxnSpPr>
          <p:cNvPr id="18" name="Straight Connector 17">
            <a:extLst>
              <a:ext uri="{FF2B5EF4-FFF2-40B4-BE49-F238E27FC236}">
                <a16:creationId xmlns:a16="http://schemas.microsoft.com/office/drawing/2014/main" id="{1BF1E137-A52C-46F6-AD5F-93BF5D81F8C9}"/>
              </a:ext>
            </a:extLst>
          </p:cNvPr>
          <p:cNvCxnSpPr/>
          <p:nvPr/>
        </p:nvCxnSpPr>
        <p:spPr>
          <a:xfrm>
            <a:off x="2395208"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7E1666-2B0A-49D1-94DB-B92DD78C0A71}"/>
              </a:ext>
            </a:extLst>
          </p:cNvPr>
          <p:cNvSpPr txBox="1"/>
          <p:nvPr/>
        </p:nvSpPr>
        <p:spPr>
          <a:xfrm>
            <a:off x="1109211" y="1489978"/>
            <a:ext cx="2571975" cy="1323439"/>
          </a:xfrm>
          <a:prstGeom prst="rect">
            <a:avLst/>
          </a:prstGeom>
          <a:noFill/>
        </p:spPr>
        <p:txBody>
          <a:bodyPr wrap="square" rtlCol="0">
            <a:spAutoFit/>
          </a:bodyPr>
          <a:lstStyle/>
          <a:p>
            <a:pPr algn="ctr"/>
            <a:r>
              <a:rPr lang="en-US" sz="1600" dirty="0"/>
              <a:t>Discuss TCHATT 2.0</a:t>
            </a:r>
          </a:p>
          <a:p>
            <a:pPr algn="ctr"/>
            <a:r>
              <a:rPr lang="en-US" sz="1600" dirty="0"/>
              <a:t>with TCMHCC Executive Committee</a:t>
            </a:r>
          </a:p>
          <a:p>
            <a:pPr algn="ctr"/>
            <a:endParaRPr lang="en-US" sz="1600" dirty="0"/>
          </a:p>
          <a:p>
            <a:pPr algn="ctr"/>
            <a:r>
              <a:rPr lang="en-US" sz="1600" dirty="0">
                <a:solidFill>
                  <a:srgbClr val="BD363C"/>
                </a:solidFill>
              </a:rPr>
              <a:t>February 2024</a:t>
            </a:r>
          </a:p>
        </p:txBody>
      </p:sp>
      <p:cxnSp>
        <p:nvCxnSpPr>
          <p:cNvPr id="20" name="Straight Connector 19">
            <a:extLst>
              <a:ext uri="{FF2B5EF4-FFF2-40B4-BE49-F238E27FC236}">
                <a16:creationId xmlns:a16="http://schemas.microsoft.com/office/drawing/2014/main" id="{477FEDE2-50CB-43F3-958D-74EB6C83B9B4}"/>
              </a:ext>
            </a:extLst>
          </p:cNvPr>
          <p:cNvCxnSpPr/>
          <p:nvPr/>
        </p:nvCxnSpPr>
        <p:spPr>
          <a:xfrm>
            <a:off x="5114930"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772841-C93A-4950-9811-972DE6E85F4C}"/>
              </a:ext>
            </a:extLst>
          </p:cNvPr>
          <p:cNvCxnSpPr/>
          <p:nvPr/>
        </p:nvCxnSpPr>
        <p:spPr>
          <a:xfrm>
            <a:off x="9645901"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2E63C5-5FBE-4305-9F5F-5B058BCCA1A6}"/>
              </a:ext>
            </a:extLst>
          </p:cNvPr>
          <p:cNvCxnSpPr/>
          <p:nvPr/>
        </p:nvCxnSpPr>
        <p:spPr>
          <a:xfrm>
            <a:off x="667061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7BE4A9-1EE9-4A75-8E2C-BF6CC3AC7096}"/>
              </a:ext>
            </a:extLst>
          </p:cNvPr>
          <p:cNvCxnSpPr/>
          <p:nvPr/>
        </p:nvCxnSpPr>
        <p:spPr>
          <a:xfrm>
            <a:off x="371498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A87A67-A0C6-4450-B210-B209380A663D}"/>
              </a:ext>
            </a:extLst>
          </p:cNvPr>
          <p:cNvCxnSpPr/>
          <p:nvPr/>
        </p:nvCxnSpPr>
        <p:spPr>
          <a:xfrm>
            <a:off x="8268266"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F764D2-802D-4474-8CF3-CF408919840D}"/>
              </a:ext>
            </a:extLst>
          </p:cNvPr>
          <p:cNvSpPr txBox="1"/>
          <p:nvPr/>
        </p:nvSpPr>
        <p:spPr>
          <a:xfrm>
            <a:off x="2395199" y="3378784"/>
            <a:ext cx="2719727" cy="1815882"/>
          </a:xfrm>
          <a:prstGeom prst="rect">
            <a:avLst/>
          </a:prstGeom>
          <a:noFill/>
        </p:spPr>
        <p:txBody>
          <a:bodyPr wrap="square" rtlCol="0">
            <a:spAutoFit/>
          </a:bodyPr>
          <a:lstStyle/>
          <a:p>
            <a:pPr algn="ctr"/>
            <a:r>
              <a:rPr lang="en-US" sz="1600">
                <a:solidFill>
                  <a:srgbClr val="BD363C"/>
                </a:solidFill>
              </a:rPr>
              <a:t>March 2024</a:t>
            </a:r>
          </a:p>
          <a:p>
            <a:pPr algn="ctr"/>
            <a:endParaRPr lang="en-US" sz="1600"/>
          </a:p>
          <a:p>
            <a:pPr algn="ctr"/>
            <a:r>
              <a:rPr lang="en-US" sz="1600"/>
              <a:t>TCMHCC Executive Committee approves TCHATT 2.0</a:t>
            </a:r>
          </a:p>
          <a:p>
            <a:pPr algn="ctr"/>
            <a:endParaRPr lang="en-US" sz="1600"/>
          </a:p>
          <a:p>
            <a:pPr algn="ctr"/>
            <a:r>
              <a:rPr lang="en-US" sz="1600"/>
              <a:t>UTS/COSH begins developing policies and training materials</a:t>
            </a:r>
          </a:p>
        </p:txBody>
      </p:sp>
      <p:sp>
        <p:nvSpPr>
          <p:cNvPr id="26" name="TextBox 25">
            <a:extLst>
              <a:ext uri="{FF2B5EF4-FFF2-40B4-BE49-F238E27FC236}">
                <a16:creationId xmlns:a16="http://schemas.microsoft.com/office/drawing/2014/main" id="{9A635B3B-235A-4F02-9B52-D94D4738471E}"/>
              </a:ext>
            </a:extLst>
          </p:cNvPr>
          <p:cNvSpPr txBox="1"/>
          <p:nvPr/>
        </p:nvSpPr>
        <p:spPr>
          <a:xfrm>
            <a:off x="5114925" y="3378783"/>
            <a:ext cx="3153329" cy="1077218"/>
          </a:xfrm>
          <a:prstGeom prst="rect">
            <a:avLst/>
          </a:prstGeom>
          <a:noFill/>
        </p:spPr>
        <p:txBody>
          <a:bodyPr wrap="square" rtlCol="0">
            <a:spAutoFit/>
          </a:bodyPr>
          <a:lstStyle/>
          <a:p>
            <a:pPr algn="ctr"/>
            <a:r>
              <a:rPr lang="en-US" sz="1600" dirty="0">
                <a:solidFill>
                  <a:srgbClr val="BD363C"/>
                </a:solidFill>
              </a:rPr>
              <a:t>May 2024</a:t>
            </a:r>
          </a:p>
          <a:p>
            <a:pPr algn="ctr"/>
            <a:endParaRPr lang="en-US" sz="1600" dirty="0">
              <a:solidFill>
                <a:srgbClr val="E03C31"/>
              </a:solidFill>
            </a:endParaRPr>
          </a:p>
          <a:p>
            <a:pPr algn="ctr"/>
            <a:r>
              <a:rPr lang="en-US" sz="1600" dirty="0"/>
              <a:t>UTS/COSH refine policies and training materials</a:t>
            </a:r>
          </a:p>
        </p:txBody>
      </p:sp>
      <p:sp>
        <p:nvSpPr>
          <p:cNvPr id="27" name="TextBox 26">
            <a:extLst>
              <a:ext uri="{FF2B5EF4-FFF2-40B4-BE49-F238E27FC236}">
                <a16:creationId xmlns:a16="http://schemas.microsoft.com/office/drawing/2014/main" id="{F0780CC3-26FE-4881-A6C3-EAF96261A05D}"/>
              </a:ext>
            </a:extLst>
          </p:cNvPr>
          <p:cNvSpPr txBox="1"/>
          <p:nvPr/>
        </p:nvSpPr>
        <p:spPr>
          <a:xfrm>
            <a:off x="3714981" y="1762956"/>
            <a:ext cx="2955619" cy="1077218"/>
          </a:xfrm>
          <a:prstGeom prst="rect">
            <a:avLst/>
          </a:prstGeom>
          <a:noFill/>
        </p:spPr>
        <p:txBody>
          <a:bodyPr wrap="square" rtlCol="0">
            <a:spAutoFit/>
          </a:bodyPr>
          <a:lstStyle/>
          <a:p>
            <a:pPr algn="ctr"/>
            <a:r>
              <a:rPr lang="en-US" sz="1600" dirty="0"/>
              <a:t>HRIs revise FY25 budgets and develop FY26-27 budgets</a:t>
            </a:r>
          </a:p>
          <a:p>
            <a:pPr algn="ctr"/>
            <a:endParaRPr lang="en-US" sz="1600" dirty="0"/>
          </a:p>
          <a:p>
            <a:pPr algn="ctr"/>
            <a:r>
              <a:rPr lang="en-US" sz="1600" dirty="0">
                <a:solidFill>
                  <a:srgbClr val="BD363C"/>
                </a:solidFill>
              </a:rPr>
              <a:t>April 2024</a:t>
            </a:r>
          </a:p>
        </p:txBody>
      </p:sp>
      <p:sp>
        <p:nvSpPr>
          <p:cNvPr id="28" name="TextBox 27">
            <a:extLst>
              <a:ext uri="{FF2B5EF4-FFF2-40B4-BE49-F238E27FC236}">
                <a16:creationId xmlns:a16="http://schemas.microsoft.com/office/drawing/2014/main" id="{2C3A53CD-81CE-44A1-A9EA-52F9928ACF14}"/>
              </a:ext>
            </a:extLst>
          </p:cNvPr>
          <p:cNvSpPr txBox="1"/>
          <p:nvPr/>
        </p:nvSpPr>
        <p:spPr>
          <a:xfrm>
            <a:off x="6713428" y="82704"/>
            <a:ext cx="2975303" cy="2800767"/>
          </a:xfrm>
          <a:prstGeom prst="rect">
            <a:avLst/>
          </a:prstGeom>
          <a:noFill/>
        </p:spPr>
        <p:txBody>
          <a:bodyPr wrap="square" rtlCol="0">
            <a:spAutoFit/>
          </a:bodyPr>
          <a:lstStyle/>
          <a:p>
            <a:pPr algn="ctr"/>
            <a:r>
              <a:rPr lang="en-US" sz="1600" dirty="0"/>
              <a:t>TCMHCC EC approves budgets</a:t>
            </a:r>
          </a:p>
          <a:p>
            <a:pPr algn="ctr"/>
            <a:endParaRPr lang="en-US" sz="1600" dirty="0"/>
          </a:p>
          <a:p>
            <a:pPr algn="ctr"/>
            <a:r>
              <a:rPr lang="en-US" sz="1600" dirty="0"/>
              <a:t>Staff training on scale administration and interpretation</a:t>
            </a:r>
          </a:p>
          <a:p>
            <a:pPr algn="ctr"/>
            <a:endParaRPr lang="en-US" sz="1600" dirty="0"/>
          </a:p>
          <a:p>
            <a:pPr algn="ctr"/>
            <a:r>
              <a:rPr lang="en-US" sz="1600" dirty="0"/>
              <a:t>TCHATT Leadership Summit</a:t>
            </a:r>
          </a:p>
          <a:p>
            <a:pPr algn="ctr"/>
            <a:endParaRPr lang="en-US" sz="1600" dirty="0"/>
          </a:p>
          <a:p>
            <a:pPr algn="ctr"/>
            <a:r>
              <a:rPr lang="en-US" sz="1600" dirty="0"/>
              <a:t>UTS/COSH finalizes policies and training materials</a:t>
            </a:r>
          </a:p>
          <a:p>
            <a:pPr algn="ctr"/>
            <a:endParaRPr lang="en-US" sz="1600" dirty="0"/>
          </a:p>
          <a:p>
            <a:pPr algn="ctr"/>
            <a:r>
              <a:rPr lang="en-US" sz="1600" dirty="0">
                <a:solidFill>
                  <a:srgbClr val="BD363C"/>
                </a:solidFill>
              </a:rPr>
              <a:t>June 2024</a:t>
            </a:r>
          </a:p>
        </p:txBody>
      </p:sp>
      <p:sp>
        <p:nvSpPr>
          <p:cNvPr id="29" name="TextBox 28">
            <a:extLst>
              <a:ext uri="{FF2B5EF4-FFF2-40B4-BE49-F238E27FC236}">
                <a16:creationId xmlns:a16="http://schemas.microsoft.com/office/drawing/2014/main" id="{E4C682D2-30B2-4D70-BD74-7246895A04DE}"/>
              </a:ext>
            </a:extLst>
          </p:cNvPr>
          <p:cNvSpPr txBox="1"/>
          <p:nvPr/>
        </p:nvSpPr>
        <p:spPr>
          <a:xfrm>
            <a:off x="10334471" y="1580034"/>
            <a:ext cx="1610101" cy="1323439"/>
          </a:xfrm>
          <a:prstGeom prst="rect">
            <a:avLst/>
          </a:prstGeom>
          <a:noFill/>
        </p:spPr>
        <p:txBody>
          <a:bodyPr wrap="square" rtlCol="0">
            <a:spAutoFit/>
          </a:bodyPr>
          <a:lstStyle/>
          <a:p>
            <a:pPr algn="ctr"/>
            <a:r>
              <a:rPr lang="en-US" sz="1600"/>
              <a:t>Begin launch </a:t>
            </a:r>
            <a:r>
              <a:rPr lang="en-US" sz="1600" dirty="0"/>
              <a:t>of</a:t>
            </a:r>
          </a:p>
          <a:p>
            <a:pPr algn="ctr"/>
            <a:r>
              <a:rPr lang="en-US" sz="1600" dirty="0"/>
              <a:t>TCHATT 2.0</a:t>
            </a:r>
          </a:p>
          <a:p>
            <a:pPr algn="ctr"/>
            <a:endParaRPr lang="en-US" sz="1600" dirty="0"/>
          </a:p>
          <a:p>
            <a:pPr algn="ctr"/>
            <a:r>
              <a:rPr lang="en-US" sz="1600" dirty="0">
                <a:solidFill>
                  <a:srgbClr val="BD363C"/>
                </a:solidFill>
              </a:rPr>
              <a:t>August/</a:t>
            </a:r>
          </a:p>
          <a:p>
            <a:pPr algn="ctr"/>
            <a:r>
              <a:rPr lang="en-US" sz="1600" dirty="0">
                <a:solidFill>
                  <a:srgbClr val="BD363C"/>
                </a:solidFill>
              </a:rPr>
              <a:t>September 2024</a:t>
            </a:r>
          </a:p>
        </p:txBody>
      </p:sp>
      <p:sp>
        <p:nvSpPr>
          <p:cNvPr id="30" name="Arrow: Left-Right 29">
            <a:extLst>
              <a:ext uri="{FF2B5EF4-FFF2-40B4-BE49-F238E27FC236}">
                <a16:creationId xmlns:a16="http://schemas.microsoft.com/office/drawing/2014/main" id="{CAFCB4D5-B3DD-4D17-BB31-C2FEC454D733}"/>
              </a:ext>
            </a:extLst>
          </p:cNvPr>
          <p:cNvSpPr/>
          <p:nvPr/>
        </p:nvSpPr>
        <p:spPr>
          <a:xfrm>
            <a:off x="3779574" y="5223809"/>
            <a:ext cx="7840301" cy="73036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COSH provides implementation support to HRIs</a:t>
            </a:r>
          </a:p>
        </p:txBody>
      </p:sp>
    </p:spTree>
    <p:extLst>
      <p:ext uri="{BB962C8B-B14F-4D97-AF65-F5344CB8AC3E}">
        <p14:creationId xmlns:p14="http://schemas.microsoft.com/office/powerpoint/2010/main" val="223859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dirty="0"/>
              <a:t>Program Goal: Improve Access to Care</a:t>
            </a:r>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nchor="ctr"/>
          <a:lstStyle/>
          <a:p>
            <a:pPr marL="342900" indent="-342900">
              <a:buFont typeface="Arial" panose="020B0604020202020204" pitchFamily="34" charset="0"/>
              <a:buChar char="•"/>
            </a:pPr>
            <a:r>
              <a:rPr lang="en-US" dirty="0"/>
              <a:t>Build on the expertise of the State’s academic health related institutions</a:t>
            </a:r>
          </a:p>
          <a:p>
            <a:pPr marL="342900" indent="-342900">
              <a:buFont typeface="Arial" panose="020B0604020202020204" pitchFamily="34" charset="0"/>
              <a:buChar char="•"/>
            </a:pPr>
            <a:r>
              <a:rPr lang="en-US" dirty="0"/>
              <a:t>Assure parent/caregiver involvement and consent</a:t>
            </a:r>
          </a:p>
          <a:p>
            <a:pPr marL="342900" indent="-342900">
              <a:buFont typeface="Arial" panose="020B0604020202020204" pitchFamily="34" charset="0"/>
              <a:buChar char="•"/>
            </a:pPr>
            <a:r>
              <a:rPr lang="en-US" dirty="0"/>
              <a:t>Offer services for free</a:t>
            </a:r>
          </a:p>
          <a:p>
            <a:pPr marL="342900" indent="-342900">
              <a:buFont typeface="Arial" panose="020B0604020202020204" pitchFamily="34" charset="0"/>
              <a:buChar char="•"/>
            </a:pPr>
            <a:r>
              <a:rPr lang="en-US" dirty="0"/>
              <a:t>Address behavioral health needs early</a:t>
            </a:r>
          </a:p>
          <a:p>
            <a:pPr marL="342900" indent="-342900">
              <a:buFont typeface="Arial" panose="020B0604020202020204" pitchFamily="34" charset="0"/>
              <a:buChar char="•"/>
            </a:pPr>
            <a:r>
              <a:rPr lang="en-US" dirty="0"/>
              <a:t>Referrals primarily from Texas public schools</a:t>
            </a:r>
          </a:p>
          <a:p>
            <a:pPr marL="342900" indent="-342900">
              <a:buFont typeface="Arial" panose="020B0604020202020204" pitchFamily="34" charset="0"/>
              <a:buChar char="•"/>
            </a:pPr>
            <a:r>
              <a:rPr lang="en-US" dirty="0"/>
              <a:t>Give every district in the State the opportunity to offer the service</a:t>
            </a:r>
          </a:p>
          <a:p>
            <a:pPr marL="342900" indent="-342900">
              <a:buFont typeface="Arial" panose="020B0604020202020204" pitchFamily="34" charset="0"/>
              <a:buChar char="•"/>
            </a:pPr>
            <a:r>
              <a:rPr lang="en-US" dirty="0"/>
              <a:t>Utilize technology </a:t>
            </a:r>
          </a:p>
          <a:p>
            <a:pPr marL="342900" indent="-342900">
              <a:buFont typeface="Arial" panose="020B0604020202020204" pitchFamily="34" charset="0"/>
              <a:buChar char="•"/>
            </a:pPr>
            <a:r>
              <a:rPr lang="en-US" dirty="0"/>
              <a:t>Engage small and rural districts </a:t>
            </a:r>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2</a:t>
            </a:fld>
            <a:endParaRPr lang="en-US"/>
          </a:p>
        </p:txBody>
      </p:sp>
    </p:spTree>
    <p:extLst>
      <p:ext uri="{BB962C8B-B14F-4D97-AF65-F5344CB8AC3E}">
        <p14:creationId xmlns:p14="http://schemas.microsoft.com/office/powerpoint/2010/main" val="213841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598387-1EE7-B9CC-37B4-61C3BB9A84C6}"/>
              </a:ext>
            </a:extLst>
          </p:cNvPr>
          <p:cNvSpPr>
            <a:spLocks noGrp="1"/>
          </p:cNvSpPr>
          <p:nvPr>
            <p:ph type="body" sz="quarter" idx="10"/>
          </p:nvPr>
        </p:nvSpPr>
        <p:spPr>
          <a:xfrm>
            <a:off x="419099" y="450376"/>
            <a:ext cx="3794125" cy="3217163"/>
          </a:xfrm>
        </p:spPr>
        <p:txBody>
          <a:bodyPr/>
          <a:lstStyle/>
          <a:p>
            <a:r>
              <a:rPr lang="en-US"/>
              <a:t>TCHATT 2.0</a:t>
            </a:r>
            <a:endParaRPr lang="en-US" dirty="0"/>
          </a:p>
        </p:txBody>
      </p:sp>
      <p:sp>
        <p:nvSpPr>
          <p:cNvPr id="5" name="Content Placeholder 4">
            <a:extLst>
              <a:ext uri="{FF2B5EF4-FFF2-40B4-BE49-F238E27FC236}">
                <a16:creationId xmlns:a16="http://schemas.microsoft.com/office/drawing/2014/main" id="{766ABB68-4737-2A9B-3A06-D7A82D6F975B}"/>
              </a:ext>
            </a:extLst>
          </p:cNvPr>
          <p:cNvSpPr>
            <a:spLocks noGrp="1"/>
          </p:cNvSpPr>
          <p:nvPr>
            <p:ph sz="quarter" idx="11"/>
          </p:nvPr>
        </p:nvSpPr>
        <p:spPr/>
        <p:txBody>
          <a:bodyPr anchor="ctr"/>
          <a:lstStyle/>
          <a:p>
            <a:pPr marL="342900" indent="-342900">
              <a:buFont typeface="Arial" panose="020B0604020202020204" pitchFamily="34" charset="0"/>
              <a:buChar char="•"/>
            </a:pPr>
            <a:r>
              <a:rPr lang="en-US" dirty="0"/>
              <a:t>Incorporates lessons learned during the design and implementation phase</a:t>
            </a:r>
          </a:p>
          <a:p>
            <a:pPr marL="342900" indent="-342900">
              <a:buFont typeface="Arial" panose="020B0604020202020204" pitchFamily="34" charset="0"/>
              <a:buChar char="•"/>
            </a:pPr>
            <a:r>
              <a:rPr lang="en-US" dirty="0"/>
              <a:t>Builds on the assets/expertise each HRI brings to the work</a:t>
            </a:r>
          </a:p>
          <a:p>
            <a:pPr marL="342900" indent="-342900">
              <a:buFont typeface="Arial" panose="020B0604020202020204" pitchFamily="34" charset="0"/>
              <a:buChar char="•"/>
            </a:pPr>
            <a:r>
              <a:rPr lang="en-US" dirty="0"/>
              <a:t>Creates cohesion among HRIs </a:t>
            </a:r>
          </a:p>
          <a:p>
            <a:pPr marL="342900" indent="-342900">
              <a:buFont typeface="Arial" panose="020B0604020202020204" pitchFamily="34" charset="0"/>
              <a:buChar char="•"/>
            </a:pPr>
            <a:r>
              <a:rPr lang="en-US" dirty="0"/>
              <a:t>Enables resource sharing statewide</a:t>
            </a:r>
          </a:p>
          <a:p>
            <a:pPr marL="342900" indent="-342900">
              <a:buFont typeface="Arial" panose="020B0604020202020204" pitchFamily="34" charset="0"/>
              <a:buChar char="•"/>
            </a:pPr>
            <a:r>
              <a:rPr lang="en-US" dirty="0"/>
              <a:t>Balances standardization and HRI flexibility</a:t>
            </a:r>
          </a:p>
          <a:p>
            <a:pPr marL="342900" indent="-342900">
              <a:buFont typeface="Arial" panose="020B0604020202020204" pitchFamily="34" charset="0"/>
              <a:buChar char="•"/>
            </a:pPr>
            <a:r>
              <a:rPr lang="en-US" dirty="0"/>
              <a:t>Moves TCHATT forward to accommodate growth</a:t>
            </a:r>
          </a:p>
        </p:txBody>
      </p:sp>
      <p:sp>
        <p:nvSpPr>
          <p:cNvPr id="6" name="Text Placeholder 5">
            <a:extLst>
              <a:ext uri="{FF2B5EF4-FFF2-40B4-BE49-F238E27FC236}">
                <a16:creationId xmlns:a16="http://schemas.microsoft.com/office/drawing/2014/main" id="{E45A1C5B-61D5-9E59-4EFA-119A7E78AE42}"/>
              </a:ext>
            </a:extLst>
          </p:cNvPr>
          <p:cNvSpPr>
            <a:spLocks noGrp="1"/>
          </p:cNvSpPr>
          <p:nvPr>
            <p:ph type="body" sz="quarter" idx="15"/>
          </p:nvPr>
        </p:nvSpPr>
        <p:spPr>
          <a:xfrm>
            <a:off x="419098" y="3905100"/>
            <a:ext cx="3794125" cy="1319134"/>
          </a:xfrm>
        </p:spPr>
        <p:txBody>
          <a:bodyPr/>
          <a:lstStyle/>
          <a:p>
            <a:r>
              <a:rPr lang="en-US" dirty="0"/>
              <a:t>Description &amp; Benefits</a:t>
            </a:r>
          </a:p>
        </p:txBody>
      </p:sp>
      <p:sp>
        <p:nvSpPr>
          <p:cNvPr id="7" name="Slide Number Placeholder 6">
            <a:extLst>
              <a:ext uri="{FF2B5EF4-FFF2-40B4-BE49-F238E27FC236}">
                <a16:creationId xmlns:a16="http://schemas.microsoft.com/office/drawing/2014/main" id="{9178EDE9-54E8-D2BF-AFD1-8CF26A615EB7}"/>
              </a:ext>
            </a:extLst>
          </p:cNvPr>
          <p:cNvSpPr>
            <a:spLocks noGrp="1"/>
          </p:cNvSpPr>
          <p:nvPr>
            <p:ph type="sldNum" sz="quarter" idx="14"/>
          </p:nvPr>
        </p:nvSpPr>
        <p:spPr/>
        <p:txBody>
          <a:bodyPr/>
          <a:lstStyle/>
          <a:p>
            <a:fld id="{78FB4A6C-D91C-1440-977D-6F60EB24D408}" type="slidenum">
              <a:rPr lang="en-US" smtClean="0"/>
              <a:t>3</a:t>
            </a:fld>
            <a:endParaRPr lang="en-US"/>
          </a:p>
        </p:txBody>
      </p:sp>
    </p:spTree>
    <p:extLst>
      <p:ext uri="{BB962C8B-B14F-4D97-AF65-F5344CB8AC3E}">
        <p14:creationId xmlns:p14="http://schemas.microsoft.com/office/powerpoint/2010/main" val="104471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3E2-3184-7E78-F6A4-3C4221A2D603}"/>
              </a:ext>
            </a:extLst>
          </p:cNvPr>
          <p:cNvSpPr>
            <a:spLocks noGrp="1"/>
          </p:cNvSpPr>
          <p:nvPr>
            <p:ph type="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390C0C82-9CF0-63B0-B5CF-AF8264F587A4}"/>
              </a:ext>
            </a:extLst>
          </p:cNvPr>
          <p:cNvSpPr>
            <a:spLocks noGrp="1"/>
          </p:cNvSpPr>
          <p:nvPr>
            <p:ph type="sldNum" sz="quarter" idx="12"/>
          </p:nvPr>
        </p:nvSpPr>
        <p:spPr/>
        <p:txBody>
          <a:bodyPr/>
          <a:lstStyle/>
          <a:p>
            <a:fld id="{78FB4A6C-D91C-1440-977D-6F60EB24D408}" type="slidenum">
              <a:rPr lang="en-US" smtClean="0"/>
              <a:t>4</a:t>
            </a:fld>
            <a:endParaRPr lang="en-US"/>
          </a:p>
        </p:txBody>
      </p:sp>
      <p:cxnSp>
        <p:nvCxnSpPr>
          <p:cNvPr id="13" name="Straight Connector 12">
            <a:extLst>
              <a:ext uri="{FF2B5EF4-FFF2-40B4-BE49-F238E27FC236}">
                <a16:creationId xmlns:a16="http://schemas.microsoft.com/office/drawing/2014/main" id="{85DC696F-4E6B-45BB-83AE-50AA0767CA00}"/>
              </a:ext>
            </a:extLst>
          </p:cNvPr>
          <p:cNvCxnSpPr>
            <a:cxnSpLocks/>
          </p:cNvCxnSpPr>
          <p:nvPr/>
        </p:nvCxnSpPr>
        <p:spPr>
          <a:xfrm>
            <a:off x="330683" y="3096100"/>
            <a:ext cx="11487506" cy="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8111EE-877C-4F7B-B22A-24FD27F12F41}"/>
              </a:ext>
            </a:extLst>
          </p:cNvPr>
          <p:cNvCxnSpPr/>
          <p:nvPr/>
        </p:nvCxnSpPr>
        <p:spPr>
          <a:xfrm>
            <a:off x="1143000"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1955C5-E80C-4E23-9763-B9D66EEA44DE}"/>
              </a:ext>
            </a:extLst>
          </p:cNvPr>
          <p:cNvSpPr txBox="1"/>
          <p:nvPr/>
        </p:nvSpPr>
        <p:spPr>
          <a:xfrm>
            <a:off x="255761" y="3375011"/>
            <a:ext cx="1774478" cy="1815882"/>
          </a:xfrm>
          <a:prstGeom prst="rect">
            <a:avLst/>
          </a:prstGeom>
          <a:noFill/>
        </p:spPr>
        <p:txBody>
          <a:bodyPr wrap="square" rtlCol="0">
            <a:spAutoFit/>
          </a:bodyPr>
          <a:lstStyle/>
          <a:p>
            <a:pPr algn="ctr"/>
            <a:r>
              <a:rPr lang="en-US" sz="1600" dirty="0">
                <a:solidFill>
                  <a:srgbClr val="BD363C"/>
                </a:solidFill>
              </a:rPr>
              <a:t>January/February 2024</a:t>
            </a:r>
          </a:p>
          <a:p>
            <a:pPr algn="ctr"/>
            <a:endParaRPr lang="en-US" sz="1600" dirty="0"/>
          </a:p>
          <a:p>
            <a:pPr algn="ctr"/>
            <a:r>
              <a:rPr lang="en-US" sz="1600" dirty="0"/>
              <a:t>Discuss TCHATT 2.0 with TCHATT HRI Leaders and ARPA Leaders</a:t>
            </a:r>
          </a:p>
        </p:txBody>
      </p:sp>
      <p:cxnSp>
        <p:nvCxnSpPr>
          <p:cNvPr id="16" name="Straight Connector 15">
            <a:extLst>
              <a:ext uri="{FF2B5EF4-FFF2-40B4-BE49-F238E27FC236}">
                <a16:creationId xmlns:a16="http://schemas.microsoft.com/office/drawing/2014/main" id="{30CC6093-B7FA-457C-8076-3FB9D054FE18}"/>
              </a:ext>
            </a:extLst>
          </p:cNvPr>
          <p:cNvCxnSpPr/>
          <p:nvPr/>
        </p:nvCxnSpPr>
        <p:spPr>
          <a:xfrm>
            <a:off x="11139534"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4432FD-8EF4-48E3-9B17-8009C3C69F4B}"/>
              </a:ext>
            </a:extLst>
          </p:cNvPr>
          <p:cNvSpPr txBox="1"/>
          <p:nvPr/>
        </p:nvSpPr>
        <p:spPr>
          <a:xfrm>
            <a:off x="8268253" y="3378783"/>
            <a:ext cx="2871269" cy="1077218"/>
          </a:xfrm>
          <a:prstGeom prst="rect">
            <a:avLst/>
          </a:prstGeom>
          <a:noFill/>
        </p:spPr>
        <p:txBody>
          <a:bodyPr wrap="square" rtlCol="0">
            <a:spAutoFit/>
          </a:bodyPr>
          <a:lstStyle/>
          <a:p>
            <a:pPr algn="ctr"/>
            <a:r>
              <a:rPr lang="en-US" sz="1600" dirty="0">
                <a:solidFill>
                  <a:srgbClr val="BD363C"/>
                </a:solidFill>
              </a:rPr>
              <a:t>July 2024</a:t>
            </a:r>
          </a:p>
          <a:p>
            <a:pPr algn="ctr"/>
            <a:endParaRPr lang="en-US" sz="1600" dirty="0"/>
          </a:p>
          <a:p>
            <a:pPr algn="ctr"/>
            <a:r>
              <a:rPr lang="en-US" sz="1600" dirty="0"/>
              <a:t>Policies and training materials are shared with HRIs</a:t>
            </a:r>
          </a:p>
        </p:txBody>
      </p:sp>
      <p:cxnSp>
        <p:nvCxnSpPr>
          <p:cNvPr id="18" name="Straight Connector 17">
            <a:extLst>
              <a:ext uri="{FF2B5EF4-FFF2-40B4-BE49-F238E27FC236}">
                <a16:creationId xmlns:a16="http://schemas.microsoft.com/office/drawing/2014/main" id="{1BF1E137-A52C-46F6-AD5F-93BF5D81F8C9}"/>
              </a:ext>
            </a:extLst>
          </p:cNvPr>
          <p:cNvCxnSpPr/>
          <p:nvPr/>
        </p:nvCxnSpPr>
        <p:spPr>
          <a:xfrm>
            <a:off x="2395208"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7E1666-2B0A-49D1-94DB-B92DD78C0A71}"/>
              </a:ext>
            </a:extLst>
          </p:cNvPr>
          <p:cNvSpPr txBox="1"/>
          <p:nvPr/>
        </p:nvSpPr>
        <p:spPr>
          <a:xfrm>
            <a:off x="1109211" y="1489978"/>
            <a:ext cx="2571975" cy="1323439"/>
          </a:xfrm>
          <a:prstGeom prst="rect">
            <a:avLst/>
          </a:prstGeom>
          <a:noFill/>
        </p:spPr>
        <p:txBody>
          <a:bodyPr wrap="square" rtlCol="0">
            <a:spAutoFit/>
          </a:bodyPr>
          <a:lstStyle/>
          <a:p>
            <a:pPr algn="ctr"/>
            <a:r>
              <a:rPr lang="en-US" sz="1600" dirty="0"/>
              <a:t>Discuss TCHATT 2.0</a:t>
            </a:r>
          </a:p>
          <a:p>
            <a:pPr algn="ctr"/>
            <a:r>
              <a:rPr lang="en-US" sz="1600" dirty="0"/>
              <a:t>with TCMHCC Executive Committee</a:t>
            </a:r>
          </a:p>
          <a:p>
            <a:pPr algn="ctr"/>
            <a:endParaRPr lang="en-US" sz="1600" dirty="0"/>
          </a:p>
          <a:p>
            <a:pPr algn="ctr"/>
            <a:r>
              <a:rPr lang="en-US" sz="1600" dirty="0">
                <a:solidFill>
                  <a:srgbClr val="BD363C"/>
                </a:solidFill>
              </a:rPr>
              <a:t>February 2024</a:t>
            </a:r>
          </a:p>
        </p:txBody>
      </p:sp>
      <p:cxnSp>
        <p:nvCxnSpPr>
          <p:cNvPr id="20" name="Straight Connector 19">
            <a:extLst>
              <a:ext uri="{FF2B5EF4-FFF2-40B4-BE49-F238E27FC236}">
                <a16:creationId xmlns:a16="http://schemas.microsoft.com/office/drawing/2014/main" id="{477FEDE2-50CB-43F3-958D-74EB6C83B9B4}"/>
              </a:ext>
            </a:extLst>
          </p:cNvPr>
          <p:cNvCxnSpPr/>
          <p:nvPr/>
        </p:nvCxnSpPr>
        <p:spPr>
          <a:xfrm>
            <a:off x="5114930"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772841-C93A-4950-9811-972DE6E85F4C}"/>
              </a:ext>
            </a:extLst>
          </p:cNvPr>
          <p:cNvCxnSpPr/>
          <p:nvPr/>
        </p:nvCxnSpPr>
        <p:spPr>
          <a:xfrm>
            <a:off x="9645901"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2E63C5-5FBE-4305-9F5F-5B058BCCA1A6}"/>
              </a:ext>
            </a:extLst>
          </p:cNvPr>
          <p:cNvCxnSpPr/>
          <p:nvPr/>
        </p:nvCxnSpPr>
        <p:spPr>
          <a:xfrm>
            <a:off x="667061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7BE4A9-1EE9-4A75-8E2C-BF6CC3AC7096}"/>
              </a:ext>
            </a:extLst>
          </p:cNvPr>
          <p:cNvCxnSpPr/>
          <p:nvPr/>
        </p:nvCxnSpPr>
        <p:spPr>
          <a:xfrm>
            <a:off x="3714981" y="2886550"/>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A87A67-A0C6-4450-B210-B209380A663D}"/>
              </a:ext>
            </a:extLst>
          </p:cNvPr>
          <p:cNvCxnSpPr/>
          <p:nvPr/>
        </p:nvCxnSpPr>
        <p:spPr>
          <a:xfrm>
            <a:off x="8268266" y="2903473"/>
            <a:ext cx="0" cy="419100"/>
          </a:xfrm>
          <a:prstGeom prst="line">
            <a:avLst/>
          </a:prstGeom>
          <a:ln>
            <a:solidFill>
              <a:srgbClr val="01426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F764D2-802D-4474-8CF3-CF408919840D}"/>
              </a:ext>
            </a:extLst>
          </p:cNvPr>
          <p:cNvSpPr txBox="1"/>
          <p:nvPr/>
        </p:nvSpPr>
        <p:spPr>
          <a:xfrm>
            <a:off x="2395199" y="3378784"/>
            <a:ext cx="2719727" cy="1815882"/>
          </a:xfrm>
          <a:prstGeom prst="rect">
            <a:avLst/>
          </a:prstGeom>
          <a:noFill/>
        </p:spPr>
        <p:txBody>
          <a:bodyPr wrap="square" rtlCol="0">
            <a:spAutoFit/>
          </a:bodyPr>
          <a:lstStyle/>
          <a:p>
            <a:pPr algn="ctr"/>
            <a:r>
              <a:rPr lang="en-US" sz="1600">
                <a:solidFill>
                  <a:srgbClr val="BD363C"/>
                </a:solidFill>
              </a:rPr>
              <a:t>March 2024</a:t>
            </a:r>
          </a:p>
          <a:p>
            <a:pPr algn="ctr"/>
            <a:endParaRPr lang="en-US" sz="1600"/>
          </a:p>
          <a:p>
            <a:pPr algn="ctr"/>
            <a:r>
              <a:rPr lang="en-US" sz="1600"/>
              <a:t>TCMHCC Executive Committee approves TCHATT 2.0</a:t>
            </a:r>
          </a:p>
          <a:p>
            <a:pPr algn="ctr"/>
            <a:endParaRPr lang="en-US" sz="1600"/>
          </a:p>
          <a:p>
            <a:pPr algn="ctr"/>
            <a:r>
              <a:rPr lang="en-US" sz="1600"/>
              <a:t>UTS/COSH begins developing policies and training materials</a:t>
            </a:r>
          </a:p>
        </p:txBody>
      </p:sp>
      <p:sp>
        <p:nvSpPr>
          <p:cNvPr id="26" name="TextBox 25">
            <a:extLst>
              <a:ext uri="{FF2B5EF4-FFF2-40B4-BE49-F238E27FC236}">
                <a16:creationId xmlns:a16="http://schemas.microsoft.com/office/drawing/2014/main" id="{9A635B3B-235A-4F02-9B52-D94D4738471E}"/>
              </a:ext>
            </a:extLst>
          </p:cNvPr>
          <p:cNvSpPr txBox="1"/>
          <p:nvPr/>
        </p:nvSpPr>
        <p:spPr>
          <a:xfrm>
            <a:off x="5114925" y="3378783"/>
            <a:ext cx="3153329" cy="1077218"/>
          </a:xfrm>
          <a:prstGeom prst="rect">
            <a:avLst/>
          </a:prstGeom>
          <a:noFill/>
        </p:spPr>
        <p:txBody>
          <a:bodyPr wrap="square" rtlCol="0">
            <a:spAutoFit/>
          </a:bodyPr>
          <a:lstStyle/>
          <a:p>
            <a:pPr algn="ctr"/>
            <a:r>
              <a:rPr lang="en-US" sz="1600" dirty="0">
                <a:solidFill>
                  <a:srgbClr val="BD363C"/>
                </a:solidFill>
              </a:rPr>
              <a:t>May 2024</a:t>
            </a:r>
          </a:p>
          <a:p>
            <a:pPr algn="ctr"/>
            <a:endParaRPr lang="en-US" sz="1600" dirty="0">
              <a:solidFill>
                <a:srgbClr val="E03C31"/>
              </a:solidFill>
            </a:endParaRPr>
          </a:p>
          <a:p>
            <a:pPr algn="ctr"/>
            <a:r>
              <a:rPr lang="en-US" sz="1600" dirty="0"/>
              <a:t>UTS/COSH refine policies and training materials</a:t>
            </a:r>
          </a:p>
        </p:txBody>
      </p:sp>
      <p:sp>
        <p:nvSpPr>
          <p:cNvPr id="27" name="TextBox 26">
            <a:extLst>
              <a:ext uri="{FF2B5EF4-FFF2-40B4-BE49-F238E27FC236}">
                <a16:creationId xmlns:a16="http://schemas.microsoft.com/office/drawing/2014/main" id="{F0780CC3-26FE-4881-A6C3-EAF96261A05D}"/>
              </a:ext>
            </a:extLst>
          </p:cNvPr>
          <p:cNvSpPr txBox="1"/>
          <p:nvPr/>
        </p:nvSpPr>
        <p:spPr>
          <a:xfrm>
            <a:off x="3714981" y="1762956"/>
            <a:ext cx="2955619" cy="1077218"/>
          </a:xfrm>
          <a:prstGeom prst="rect">
            <a:avLst/>
          </a:prstGeom>
          <a:noFill/>
        </p:spPr>
        <p:txBody>
          <a:bodyPr wrap="square" rtlCol="0">
            <a:spAutoFit/>
          </a:bodyPr>
          <a:lstStyle/>
          <a:p>
            <a:pPr algn="ctr"/>
            <a:r>
              <a:rPr lang="en-US" sz="1600" dirty="0"/>
              <a:t>HRIs revise FY25 budgets and develop FY26-27 budgets</a:t>
            </a:r>
          </a:p>
          <a:p>
            <a:pPr algn="ctr"/>
            <a:endParaRPr lang="en-US" sz="1600" dirty="0"/>
          </a:p>
          <a:p>
            <a:pPr algn="ctr"/>
            <a:r>
              <a:rPr lang="en-US" sz="1600" dirty="0">
                <a:solidFill>
                  <a:srgbClr val="BD363C"/>
                </a:solidFill>
              </a:rPr>
              <a:t>April 2024</a:t>
            </a:r>
          </a:p>
        </p:txBody>
      </p:sp>
      <p:sp>
        <p:nvSpPr>
          <p:cNvPr id="28" name="TextBox 27">
            <a:extLst>
              <a:ext uri="{FF2B5EF4-FFF2-40B4-BE49-F238E27FC236}">
                <a16:creationId xmlns:a16="http://schemas.microsoft.com/office/drawing/2014/main" id="{2C3A53CD-81CE-44A1-A9EA-52F9928ACF14}"/>
              </a:ext>
            </a:extLst>
          </p:cNvPr>
          <p:cNvSpPr txBox="1"/>
          <p:nvPr/>
        </p:nvSpPr>
        <p:spPr>
          <a:xfrm>
            <a:off x="6713428" y="82704"/>
            <a:ext cx="2975303" cy="2800767"/>
          </a:xfrm>
          <a:prstGeom prst="rect">
            <a:avLst/>
          </a:prstGeom>
          <a:noFill/>
        </p:spPr>
        <p:txBody>
          <a:bodyPr wrap="square" rtlCol="0">
            <a:spAutoFit/>
          </a:bodyPr>
          <a:lstStyle/>
          <a:p>
            <a:pPr algn="ctr"/>
            <a:r>
              <a:rPr lang="en-US" sz="1600" dirty="0"/>
              <a:t>TCMHCC EC approves budgets</a:t>
            </a:r>
          </a:p>
          <a:p>
            <a:pPr algn="ctr"/>
            <a:endParaRPr lang="en-US" sz="1600" dirty="0"/>
          </a:p>
          <a:p>
            <a:pPr algn="ctr"/>
            <a:r>
              <a:rPr lang="en-US" sz="1600" dirty="0"/>
              <a:t>Staff training on scale administration and interpretation</a:t>
            </a:r>
          </a:p>
          <a:p>
            <a:pPr algn="ctr"/>
            <a:endParaRPr lang="en-US" sz="1600" dirty="0"/>
          </a:p>
          <a:p>
            <a:pPr algn="ctr"/>
            <a:r>
              <a:rPr lang="en-US" sz="1600" dirty="0"/>
              <a:t>TCHATT Leadership Summit</a:t>
            </a:r>
          </a:p>
          <a:p>
            <a:pPr algn="ctr"/>
            <a:endParaRPr lang="en-US" sz="1600" dirty="0"/>
          </a:p>
          <a:p>
            <a:pPr algn="ctr"/>
            <a:r>
              <a:rPr lang="en-US" sz="1600" dirty="0"/>
              <a:t>UTS/COSH finalizes policies and training materials</a:t>
            </a:r>
          </a:p>
          <a:p>
            <a:pPr algn="ctr"/>
            <a:endParaRPr lang="en-US" sz="1600" dirty="0"/>
          </a:p>
          <a:p>
            <a:pPr algn="ctr"/>
            <a:r>
              <a:rPr lang="en-US" sz="1600" dirty="0">
                <a:solidFill>
                  <a:srgbClr val="BD363C"/>
                </a:solidFill>
              </a:rPr>
              <a:t>June 2024</a:t>
            </a:r>
          </a:p>
        </p:txBody>
      </p:sp>
      <p:sp>
        <p:nvSpPr>
          <p:cNvPr id="29" name="TextBox 28">
            <a:extLst>
              <a:ext uri="{FF2B5EF4-FFF2-40B4-BE49-F238E27FC236}">
                <a16:creationId xmlns:a16="http://schemas.microsoft.com/office/drawing/2014/main" id="{E4C682D2-30B2-4D70-BD74-7246895A04DE}"/>
              </a:ext>
            </a:extLst>
          </p:cNvPr>
          <p:cNvSpPr txBox="1"/>
          <p:nvPr/>
        </p:nvSpPr>
        <p:spPr>
          <a:xfrm>
            <a:off x="10334471" y="1580034"/>
            <a:ext cx="1610101" cy="1323439"/>
          </a:xfrm>
          <a:prstGeom prst="rect">
            <a:avLst/>
          </a:prstGeom>
          <a:noFill/>
        </p:spPr>
        <p:txBody>
          <a:bodyPr wrap="square" rtlCol="0">
            <a:spAutoFit/>
          </a:bodyPr>
          <a:lstStyle/>
          <a:p>
            <a:pPr algn="ctr"/>
            <a:r>
              <a:rPr lang="en-US" sz="1600" dirty="0"/>
              <a:t>Begin launch of</a:t>
            </a:r>
          </a:p>
          <a:p>
            <a:pPr algn="ctr"/>
            <a:r>
              <a:rPr lang="en-US" sz="1600" dirty="0"/>
              <a:t>TCHATT 2.0</a:t>
            </a:r>
          </a:p>
          <a:p>
            <a:pPr algn="ctr"/>
            <a:endParaRPr lang="en-US" sz="1600" dirty="0"/>
          </a:p>
          <a:p>
            <a:pPr algn="ctr"/>
            <a:r>
              <a:rPr lang="en-US" sz="1600" dirty="0">
                <a:solidFill>
                  <a:srgbClr val="BD363C"/>
                </a:solidFill>
              </a:rPr>
              <a:t>August/</a:t>
            </a:r>
          </a:p>
          <a:p>
            <a:pPr algn="ctr"/>
            <a:r>
              <a:rPr lang="en-US" sz="1600" dirty="0">
                <a:solidFill>
                  <a:srgbClr val="BD363C"/>
                </a:solidFill>
              </a:rPr>
              <a:t>September 2024</a:t>
            </a:r>
          </a:p>
        </p:txBody>
      </p:sp>
      <p:sp>
        <p:nvSpPr>
          <p:cNvPr id="30" name="Arrow: Left-Right 29">
            <a:extLst>
              <a:ext uri="{FF2B5EF4-FFF2-40B4-BE49-F238E27FC236}">
                <a16:creationId xmlns:a16="http://schemas.microsoft.com/office/drawing/2014/main" id="{CAFCB4D5-B3DD-4D17-BB31-C2FEC454D733}"/>
              </a:ext>
            </a:extLst>
          </p:cNvPr>
          <p:cNvSpPr/>
          <p:nvPr/>
        </p:nvSpPr>
        <p:spPr>
          <a:xfrm>
            <a:off x="3779574" y="5223809"/>
            <a:ext cx="7840301" cy="730364"/>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COSH provides implementation support to HRIs</a:t>
            </a:r>
          </a:p>
        </p:txBody>
      </p:sp>
    </p:spTree>
    <p:extLst>
      <p:ext uri="{BB962C8B-B14F-4D97-AF65-F5344CB8AC3E}">
        <p14:creationId xmlns:p14="http://schemas.microsoft.com/office/powerpoint/2010/main" val="38115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36F37-FDB9-4252-9A99-EA4FDBF1B820}"/>
              </a:ext>
            </a:extLst>
          </p:cNvPr>
          <p:cNvSpPr/>
          <p:nvPr/>
        </p:nvSpPr>
        <p:spPr>
          <a:xfrm>
            <a:off x="92015" y="81951"/>
            <a:ext cx="12007969" cy="6694097"/>
          </a:xfrm>
          <a:prstGeom prst="rect">
            <a:avLst/>
          </a:prstGeom>
          <a:solidFill>
            <a:srgbClr val="01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latin typeface="Avenir Next LT Pro" panose="020B0504020202020204" pitchFamily="34" charset="0"/>
              </a:rPr>
              <a:t>  TCHATT 2.0 Service Model</a:t>
            </a:r>
          </a:p>
        </p:txBody>
      </p:sp>
      <p:sp>
        <p:nvSpPr>
          <p:cNvPr id="11" name="Rectangle 10">
            <a:extLst>
              <a:ext uri="{FF2B5EF4-FFF2-40B4-BE49-F238E27FC236}">
                <a16:creationId xmlns:a16="http://schemas.microsoft.com/office/drawing/2014/main" id="{B1F8468A-4DCF-4A15-A722-CA35D9BB385A}"/>
              </a:ext>
            </a:extLst>
          </p:cNvPr>
          <p:cNvSpPr/>
          <p:nvPr/>
        </p:nvSpPr>
        <p:spPr>
          <a:xfrm>
            <a:off x="966152" y="3106177"/>
            <a:ext cx="10758572" cy="2183942"/>
          </a:xfrm>
          <a:prstGeom prst="rect">
            <a:avLst/>
          </a:prstGeom>
          <a:noFill/>
          <a:ln w="28575">
            <a:solidFill>
              <a:srgbClr val="BD363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solidFill>
                  <a:schemeClr val="bg1"/>
                </a:solidFill>
                <a:latin typeface="Avenir Next LT Pro" panose="020B0504020202020204" pitchFamily="34" charset="0"/>
              </a:rPr>
              <a:t>Data Management System</a:t>
            </a:r>
          </a:p>
        </p:txBody>
      </p:sp>
      <p:sp>
        <p:nvSpPr>
          <p:cNvPr id="8" name="Rectangle 7">
            <a:extLst>
              <a:ext uri="{FF2B5EF4-FFF2-40B4-BE49-F238E27FC236}">
                <a16:creationId xmlns:a16="http://schemas.microsoft.com/office/drawing/2014/main" id="{CEE072C2-CF7F-40A3-93AE-AF0E3C7C90B1}"/>
              </a:ext>
            </a:extLst>
          </p:cNvPr>
          <p:cNvSpPr/>
          <p:nvPr/>
        </p:nvSpPr>
        <p:spPr>
          <a:xfrm>
            <a:off x="6426563" y="1350953"/>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Telehealth/Telemedicine</a:t>
            </a:r>
          </a:p>
        </p:txBody>
      </p:sp>
      <p:sp>
        <p:nvSpPr>
          <p:cNvPr id="9" name="Rectangle 8">
            <a:extLst>
              <a:ext uri="{FF2B5EF4-FFF2-40B4-BE49-F238E27FC236}">
                <a16:creationId xmlns:a16="http://schemas.microsoft.com/office/drawing/2014/main" id="{79BD8929-2001-4FA6-9CDB-BCF9EE9A4888}"/>
              </a:ext>
            </a:extLst>
          </p:cNvPr>
          <p:cNvSpPr/>
          <p:nvPr/>
        </p:nvSpPr>
        <p:spPr>
          <a:xfrm>
            <a:off x="966151" y="1351782"/>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School-Based Referrals</a:t>
            </a:r>
          </a:p>
        </p:txBody>
      </p:sp>
      <p:sp>
        <p:nvSpPr>
          <p:cNvPr id="10" name="Rectangle 9">
            <a:extLst>
              <a:ext uri="{FF2B5EF4-FFF2-40B4-BE49-F238E27FC236}">
                <a16:creationId xmlns:a16="http://schemas.microsoft.com/office/drawing/2014/main" id="{07F96B8B-4D15-4617-9DB7-004F9D8C81CF}"/>
              </a:ext>
            </a:extLst>
          </p:cNvPr>
          <p:cNvSpPr/>
          <p:nvPr/>
        </p:nvSpPr>
        <p:spPr>
          <a:xfrm>
            <a:off x="6426562" y="931871"/>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venir Next LT Pro" panose="020B0504020202020204" pitchFamily="34" charset="0"/>
              </a:rPr>
              <a:t>Evidence- and Measurement-Based</a:t>
            </a:r>
          </a:p>
        </p:txBody>
      </p:sp>
      <p:sp>
        <p:nvSpPr>
          <p:cNvPr id="13" name="Rectangle 12">
            <a:extLst>
              <a:ext uri="{FF2B5EF4-FFF2-40B4-BE49-F238E27FC236}">
                <a16:creationId xmlns:a16="http://schemas.microsoft.com/office/drawing/2014/main" id="{FD00EC36-2B84-4810-B101-B6451B85202B}"/>
              </a:ext>
            </a:extLst>
          </p:cNvPr>
          <p:cNvSpPr/>
          <p:nvPr/>
        </p:nvSpPr>
        <p:spPr>
          <a:xfrm>
            <a:off x="6426562" y="1771135"/>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Child Focused</a:t>
            </a:r>
          </a:p>
        </p:txBody>
      </p:sp>
      <p:sp>
        <p:nvSpPr>
          <p:cNvPr id="7" name="Rectangle 6">
            <a:extLst>
              <a:ext uri="{FF2B5EF4-FFF2-40B4-BE49-F238E27FC236}">
                <a16:creationId xmlns:a16="http://schemas.microsoft.com/office/drawing/2014/main" id="{DC1C0E86-C3CF-43A5-99F0-6E0D9DE835C6}"/>
              </a:ext>
            </a:extLst>
          </p:cNvPr>
          <p:cNvSpPr/>
          <p:nvPr/>
        </p:nvSpPr>
        <p:spPr>
          <a:xfrm>
            <a:off x="7949752" y="3511078"/>
            <a:ext cx="2765176" cy="936765"/>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Care Coordination</a:t>
            </a:r>
          </a:p>
        </p:txBody>
      </p:sp>
      <p:sp>
        <p:nvSpPr>
          <p:cNvPr id="6" name="Rectangle 5">
            <a:extLst>
              <a:ext uri="{FF2B5EF4-FFF2-40B4-BE49-F238E27FC236}">
                <a16:creationId xmlns:a16="http://schemas.microsoft.com/office/drawing/2014/main" id="{0EDCA805-2F93-4BE9-B7CC-C0FFD922B018}"/>
              </a:ext>
            </a:extLst>
          </p:cNvPr>
          <p:cNvSpPr/>
          <p:nvPr/>
        </p:nvSpPr>
        <p:spPr>
          <a:xfrm>
            <a:off x="1110245" y="3511078"/>
            <a:ext cx="2765176" cy="93149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Assessment</a:t>
            </a:r>
          </a:p>
        </p:txBody>
      </p:sp>
      <p:sp>
        <p:nvSpPr>
          <p:cNvPr id="16" name="TextBox 15">
            <a:extLst>
              <a:ext uri="{FF2B5EF4-FFF2-40B4-BE49-F238E27FC236}">
                <a16:creationId xmlns:a16="http://schemas.microsoft.com/office/drawing/2014/main" id="{53D1132B-8EEC-47C4-9D76-6E70E4E0E261}"/>
              </a:ext>
            </a:extLst>
          </p:cNvPr>
          <p:cNvSpPr txBox="1"/>
          <p:nvPr/>
        </p:nvSpPr>
        <p:spPr>
          <a:xfrm>
            <a:off x="426855" y="931871"/>
            <a:ext cx="461665" cy="2047214"/>
          </a:xfrm>
          <a:prstGeom prst="rect">
            <a:avLst/>
          </a:prstGeom>
          <a:noFill/>
        </p:spPr>
        <p:txBody>
          <a:bodyPr vert="vert270" wrap="square" rtlCol="0" anchor="ctr">
            <a:spAutoFit/>
          </a:bodyPr>
          <a:lstStyle/>
          <a:p>
            <a:pPr algn="ctr"/>
            <a:r>
              <a:rPr lang="en-US" dirty="0">
                <a:solidFill>
                  <a:schemeClr val="bg1"/>
                </a:solidFill>
                <a:latin typeface="Avenir Next LT Pro" panose="020B0504020202020204" pitchFamily="34" charset="0"/>
              </a:rPr>
              <a:t>Characteristics</a:t>
            </a:r>
          </a:p>
        </p:txBody>
      </p:sp>
      <p:sp>
        <p:nvSpPr>
          <p:cNvPr id="17" name="TextBox 16">
            <a:extLst>
              <a:ext uri="{FF2B5EF4-FFF2-40B4-BE49-F238E27FC236}">
                <a16:creationId xmlns:a16="http://schemas.microsoft.com/office/drawing/2014/main" id="{5ACEB5FC-23F1-4E1B-8E15-92ADDAEA1BA3}"/>
              </a:ext>
            </a:extLst>
          </p:cNvPr>
          <p:cNvSpPr txBox="1"/>
          <p:nvPr/>
        </p:nvSpPr>
        <p:spPr>
          <a:xfrm>
            <a:off x="426854" y="3148642"/>
            <a:ext cx="461665" cy="3460954"/>
          </a:xfrm>
          <a:prstGeom prst="rect">
            <a:avLst/>
          </a:prstGeom>
          <a:noFill/>
        </p:spPr>
        <p:txBody>
          <a:bodyPr vert="vert270" wrap="square" rtlCol="0" anchor="ctr">
            <a:spAutoFit/>
          </a:bodyPr>
          <a:lstStyle/>
          <a:p>
            <a:pPr algn="ctr"/>
            <a:r>
              <a:rPr lang="en-US">
                <a:solidFill>
                  <a:schemeClr val="bg1"/>
                </a:solidFill>
                <a:latin typeface="Avenir Next LT Pro" panose="020B0504020202020204" pitchFamily="34" charset="0"/>
              </a:rPr>
              <a:t>Components</a:t>
            </a:r>
          </a:p>
        </p:txBody>
      </p:sp>
      <p:sp>
        <p:nvSpPr>
          <p:cNvPr id="18" name="Rectangle 17">
            <a:extLst>
              <a:ext uri="{FF2B5EF4-FFF2-40B4-BE49-F238E27FC236}">
                <a16:creationId xmlns:a16="http://schemas.microsoft.com/office/drawing/2014/main" id="{F4FB24BE-0CC5-497B-A687-6B6B57FE9F89}"/>
              </a:ext>
            </a:extLst>
          </p:cNvPr>
          <p:cNvSpPr/>
          <p:nvPr/>
        </p:nvSpPr>
        <p:spPr>
          <a:xfrm>
            <a:off x="966151" y="931871"/>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Free</a:t>
            </a:r>
          </a:p>
        </p:txBody>
      </p:sp>
      <p:sp>
        <p:nvSpPr>
          <p:cNvPr id="19" name="Rectangle 18">
            <a:extLst>
              <a:ext uri="{FF2B5EF4-FFF2-40B4-BE49-F238E27FC236}">
                <a16:creationId xmlns:a16="http://schemas.microsoft.com/office/drawing/2014/main" id="{EFB63DCA-233C-41AD-8EA7-F405B0FC3794}"/>
              </a:ext>
            </a:extLst>
          </p:cNvPr>
          <p:cNvSpPr/>
          <p:nvPr/>
        </p:nvSpPr>
        <p:spPr>
          <a:xfrm>
            <a:off x="4532775" y="3513717"/>
            <a:ext cx="2765176" cy="931491"/>
          </a:xfrm>
          <a:prstGeom prst="rect">
            <a:avLst/>
          </a:prstGeom>
          <a:solidFill>
            <a:srgbClr val="BD363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Short-Term Early Intervention</a:t>
            </a:r>
          </a:p>
        </p:txBody>
      </p:sp>
      <p:sp>
        <p:nvSpPr>
          <p:cNvPr id="20" name="Rectangle 19">
            <a:extLst>
              <a:ext uri="{FF2B5EF4-FFF2-40B4-BE49-F238E27FC236}">
                <a16:creationId xmlns:a16="http://schemas.microsoft.com/office/drawing/2014/main" id="{62397E36-471E-4087-B956-5FA3AB733F4E}"/>
              </a:ext>
            </a:extLst>
          </p:cNvPr>
          <p:cNvSpPr/>
          <p:nvPr/>
        </p:nvSpPr>
        <p:spPr>
          <a:xfrm>
            <a:off x="8860536" y="4746115"/>
            <a:ext cx="2506193" cy="391262"/>
          </a:xfrm>
          <a:prstGeom prst="rect">
            <a:avLst/>
          </a:prstGeom>
          <a:solidFill>
            <a:srgbClr val="BD363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Intermediate Services</a:t>
            </a:r>
          </a:p>
        </p:txBody>
      </p:sp>
      <p:pic>
        <p:nvPicPr>
          <p:cNvPr id="26" name="Picture 25">
            <a:extLst>
              <a:ext uri="{FF2B5EF4-FFF2-40B4-BE49-F238E27FC236}">
                <a16:creationId xmlns:a16="http://schemas.microsoft.com/office/drawing/2014/main" id="{8D30017E-9701-4ACF-B97F-24A1F26AE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067" y="240843"/>
            <a:ext cx="2549657" cy="440437"/>
          </a:xfrm>
          <a:prstGeom prst="rect">
            <a:avLst/>
          </a:prstGeom>
        </p:spPr>
      </p:pic>
      <p:sp>
        <p:nvSpPr>
          <p:cNvPr id="27" name="Rectangle 26">
            <a:extLst>
              <a:ext uri="{FF2B5EF4-FFF2-40B4-BE49-F238E27FC236}">
                <a16:creationId xmlns:a16="http://schemas.microsoft.com/office/drawing/2014/main" id="{00751715-3271-465C-8687-956618789890}"/>
              </a:ext>
            </a:extLst>
          </p:cNvPr>
          <p:cNvSpPr/>
          <p:nvPr/>
        </p:nvSpPr>
        <p:spPr>
          <a:xfrm>
            <a:off x="956507" y="5403599"/>
            <a:ext cx="10758572" cy="35790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Workforce Development</a:t>
            </a:r>
          </a:p>
        </p:txBody>
      </p:sp>
      <p:sp>
        <p:nvSpPr>
          <p:cNvPr id="28" name="Rectangle 27">
            <a:extLst>
              <a:ext uri="{FF2B5EF4-FFF2-40B4-BE49-F238E27FC236}">
                <a16:creationId xmlns:a16="http://schemas.microsoft.com/office/drawing/2014/main" id="{E155AE9B-D60B-4D49-B744-D0E05203B1C2}"/>
              </a:ext>
            </a:extLst>
          </p:cNvPr>
          <p:cNvSpPr/>
          <p:nvPr/>
        </p:nvSpPr>
        <p:spPr>
          <a:xfrm>
            <a:off x="966151" y="2190488"/>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Individualized</a:t>
            </a:r>
          </a:p>
        </p:txBody>
      </p:sp>
      <p:sp>
        <p:nvSpPr>
          <p:cNvPr id="24" name="Rectangle 23">
            <a:extLst>
              <a:ext uri="{FF2B5EF4-FFF2-40B4-BE49-F238E27FC236}">
                <a16:creationId xmlns:a16="http://schemas.microsoft.com/office/drawing/2014/main" id="{0B70069E-DBB7-407F-B8DE-CE7E98D27C97}"/>
              </a:ext>
            </a:extLst>
          </p:cNvPr>
          <p:cNvSpPr/>
          <p:nvPr/>
        </p:nvSpPr>
        <p:spPr>
          <a:xfrm>
            <a:off x="966151" y="1771135"/>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Quick Access</a:t>
            </a:r>
          </a:p>
        </p:txBody>
      </p:sp>
      <p:sp>
        <p:nvSpPr>
          <p:cNvPr id="33" name="Rectangle 32">
            <a:extLst>
              <a:ext uri="{FF2B5EF4-FFF2-40B4-BE49-F238E27FC236}">
                <a16:creationId xmlns:a16="http://schemas.microsoft.com/office/drawing/2014/main" id="{722974BA-696D-422B-8DA4-20CAE68E9F64}"/>
              </a:ext>
            </a:extLst>
          </p:cNvPr>
          <p:cNvSpPr/>
          <p:nvPr/>
        </p:nvSpPr>
        <p:spPr>
          <a:xfrm>
            <a:off x="6426562" y="2190488"/>
            <a:ext cx="5306787"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Avenir Next LT Pro" panose="020B0504020202020204" pitchFamily="34" charset="0"/>
              </a:rPr>
              <a:t>Statewide</a:t>
            </a:r>
          </a:p>
        </p:txBody>
      </p:sp>
      <p:sp>
        <p:nvSpPr>
          <p:cNvPr id="36" name="Rectangle 35">
            <a:extLst>
              <a:ext uri="{FF2B5EF4-FFF2-40B4-BE49-F238E27FC236}">
                <a16:creationId xmlns:a16="http://schemas.microsoft.com/office/drawing/2014/main" id="{7E9947C9-5561-41B4-A076-00741FC3E169}"/>
              </a:ext>
            </a:extLst>
          </p:cNvPr>
          <p:cNvSpPr/>
          <p:nvPr/>
        </p:nvSpPr>
        <p:spPr>
          <a:xfrm>
            <a:off x="956507" y="6219315"/>
            <a:ext cx="10758572" cy="371207"/>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Mental Health Education &amp; Training</a:t>
            </a:r>
          </a:p>
        </p:txBody>
      </p:sp>
      <p:sp>
        <p:nvSpPr>
          <p:cNvPr id="39" name="Rectangle 38">
            <a:extLst>
              <a:ext uri="{FF2B5EF4-FFF2-40B4-BE49-F238E27FC236}">
                <a16:creationId xmlns:a16="http://schemas.microsoft.com/office/drawing/2014/main" id="{DF111B9E-D43E-4EFD-BC1D-8F183E3F0FCC}"/>
              </a:ext>
            </a:extLst>
          </p:cNvPr>
          <p:cNvSpPr/>
          <p:nvPr/>
        </p:nvSpPr>
        <p:spPr>
          <a:xfrm>
            <a:off x="956507" y="5806460"/>
            <a:ext cx="10758572" cy="357901"/>
          </a:xfrm>
          <a:prstGeom prst="rect">
            <a:avLst/>
          </a:prstGeom>
          <a:solidFill>
            <a:srgbClr val="BD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venir Next LT Pro" panose="020B0504020202020204" pitchFamily="34" charset="0"/>
              </a:rPr>
              <a:t>Resource and Referral Database</a:t>
            </a:r>
          </a:p>
        </p:txBody>
      </p:sp>
      <p:sp>
        <p:nvSpPr>
          <p:cNvPr id="23" name="Rectangle 22">
            <a:extLst>
              <a:ext uri="{FF2B5EF4-FFF2-40B4-BE49-F238E27FC236}">
                <a16:creationId xmlns:a16="http://schemas.microsoft.com/office/drawing/2014/main" id="{0E4CB8A0-3D7F-43BF-8A47-18C61D12B93A}"/>
              </a:ext>
            </a:extLst>
          </p:cNvPr>
          <p:cNvSpPr/>
          <p:nvPr/>
        </p:nvSpPr>
        <p:spPr>
          <a:xfrm>
            <a:off x="966151" y="2608149"/>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Culturally and Linguistically Relevant</a:t>
            </a:r>
          </a:p>
        </p:txBody>
      </p:sp>
      <p:sp>
        <p:nvSpPr>
          <p:cNvPr id="25" name="Rectangle 24">
            <a:extLst>
              <a:ext uri="{FF2B5EF4-FFF2-40B4-BE49-F238E27FC236}">
                <a16:creationId xmlns:a16="http://schemas.microsoft.com/office/drawing/2014/main" id="{EF665761-8251-45D7-8D8E-2F8AA5F47CF8}"/>
              </a:ext>
            </a:extLst>
          </p:cNvPr>
          <p:cNvSpPr/>
          <p:nvPr/>
        </p:nvSpPr>
        <p:spPr>
          <a:xfrm>
            <a:off x="6426563" y="2608149"/>
            <a:ext cx="5306786" cy="37093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panose="020B0504020202020204" pitchFamily="34" charset="0"/>
              </a:rPr>
              <a:t>Non-Urgent Short-Term/Intermediate Care</a:t>
            </a:r>
          </a:p>
        </p:txBody>
      </p:sp>
      <p:cxnSp>
        <p:nvCxnSpPr>
          <p:cNvPr id="22" name="Connector: Elbow 21">
            <a:extLst>
              <a:ext uri="{FF2B5EF4-FFF2-40B4-BE49-F238E27FC236}">
                <a16:creationId xmlns:a16="http://schemas.microsoft.com/office/drawing/2014/main" id="{B48EB459-401C-46A2-9B68-E1A75CC7912E}"/>
              </a:ext>
            </a:extLst>
          </p:cNvPr>
          <p:cNvCxnSpPr>
            <a:cxnSpLocks/>
            <a:endCxn id="20" idx="3"/>
          </p:cNvCxnSpPr>
          <p:nvPr/>
        </p:nvCxnSpPr>
        <p:spPr>
          <a:xfrm rot="16200000" flipH="1">
            <a:off x="10541360" y="4116377"/>
            <a:ext cx="998938" cy="651800"/>
          </a:xfrm>
          <a:prstGeom prst="bentConnector4">
            <a:avLst>
              <a:gd name="adj1" fmla="val 847"/>
              <a:gd name="adj2" fmla="val 135072"/>
            </a:avLst>
          </a:prstGeom>
          <a:ln w="12700">
            <a:solidFill>
              <a:schemeClr val="bg1"/>
            </a:solidFill>
            <a:prstDash val="dash"/>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A39FA112-E07D-4E72-BE55-CC94333FBFE5}"/>
              </a:ext>
            </a:extLst>
          </p:cNvPr>
          <p:cNvCxnSpPr>
            <a:stCxn id="6" idx="3"/>
          </p:cNvCxnSpPr>
          <p:nvPr/>
        </p:nvCxnSpPr>
        <p:spPr>
          <a:xfrm flipV="1">
            <a:off x="3875421" y="3976823"/>
            <a:ext cx="657354" cy="1"/>
          </a:xfrm>
          <a:prstGeom prst="straightConnector1">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1AAB51CA-A5EF-436F-9ECF-96BF66C2C14A}"/>
              </a:ext>
            </a:extLst>
          </p:cNvPr>
          <p:cNvCxnSpPr>
            <a:endCxn id="7" idx="1"/>
          </p:cNvCxnSpPr>
          <p:nvPr/>
        </p:nvCxnSpPr>
        <p:spPr>
          <a:xfrm>
            <a:off x="7292400" y="3976823"/>
            <a:ext cx="657352" cy="2638"/>
          </a:xfrm>
          <a:prstGeom prst="straightConnector1">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D95CFBF0-44EF-4203-818B-716758F711BA}"/>
              </a:ext>
            </a:extLst>
          </p:cNvPr>
          <p:cNvCxnSpPr>
            <a:cxnSpLocks/>
          </p:cNvCxnSpPr>
          <p:nvPr/>
        </p:nvCxnSpPr>
        <p:spPr>
          <a:xfrm>
            <a:off x="2492833" y="3298408"/>
            <a:ext cx="6839507" cy="210031"/>
          </a:xfrm>
          <a:prstGeom prst="bentConnector3">
            <a:avLst>
              <a:gd name="adj1" fmla="val 99950"/>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096A2C-CA57-4830-AD4E-E36F61A8F9BB}"/>
              </a:ext>
            </a:extLst>
          </p:cNvPr>
          <p:cNvCxnSpPr>
            <a:stCxn id="6" idx="0"/>
          </p:cNvCxnSpPr>
          <p:nvPr/>
        </p:nvCxnSpPr>
        <p:spPr>
          <a:xfrm flipV="1">
            <a:off x="2492833" y="3298408"/>
            <a:ext cx="0" cy="2126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69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6</a:t>
            </a:fld>
            <a:endParaRPr lang="en-US"/>
          </a:p>
        </p:txBody>
      </p:sp>
      <p:sp>
        <p:nvSpPr>
          <p:cNvPr id="8" name="Rectangle 7">
            <a:extLst>
              <a:ext uri="{FF2B5EF4-FFF2-40B4-BE49-F238E27FC236}">
                <a16:creationId xmlns:a16="http://schemas.microsoft.com/office/drawing/2014/main" id="{C73803E6-1B5E-4785-BB13-3B479A389354}"/>
              </a:ext>
            </a:extLst>
          </p:cNvPr>
          <p:cNvSpPr/>
          <p:nvPr/>
        </p:nvSpPr>
        <p:spPr>
          <a:xfrm>
            <a:off x="301925" y="3200515"/>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School-Based Referrals</a:t>
            </a:r>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Free</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69332"/>
          </a:xfrm>
          <a:prstGeom prst="rect">
            <a:avLst/>
          </a:prstGeom>
          <a:noFill/>
        </p:spPr>
        <p:txBody>
          <a:bodyPr wrap="square" rtlCol="0">
            <a:spAutoFit/>
          </a:bodyPr>
          <a:lstStyle/>
          <a:p>
            <a:r>
              <a:rPr lang="en-US" dirty="0"/>
              <a:t>TCHATT services will be provided at no cost to students, parents/guardians, and schools.</a:t>
            </a:r>
          </a:p>
        </p:txBody>
      </p:sp>
      <p:sp>
        <p:nvSpPr>
          <p:cNvPr id="12" name="TextBox 11">
            <a:extLst>
              <a:ext uri="{FF2B5EF4-FFF2-40B4-BE49-F238E27FC236}">
                <a16:creationId xmlns:a16="http://schemas.microsoft.com/office/drawing/2014/main" id="{EAE8AFBF-57C7-4B99-BB56-42972442FB49}"/>
              </a:ext>
            </a:extLst>
          </p:cNvPr>
          <p:cNvSpPr txBox="1"/>
          <p:nvPr/>
        </p:nvSpPr>
        <p:spPr>
          <a:xfrm>
            <a:off x="2104845" y="3203986"/>
            <a:ext cx="9480430" cy="1200329"/>
          </a:xfrm>
          <a:prstGeom prst="rect">
            <a:avLst/>
          </a:prstGeom>
          <a:noFill/>
        </p:spPr>
        <p:txBody>
          <a:bodyPr wrap="square" lIns="91440" tIns="45720" rIns="91440" bIns="45720" rtlCol="0" anchor="t">
            <a:spAutoFit/>
          </a:bodyPr>
          <a:lstStyle/>
          <a:p>
            <a:r>
              <a:rPr lang="en-US" dirty="0">
                <a:solidFill>
                  <a:sysClr val="windowText" lastClr="000000"/>
                </a:solidFill>
              </a:rPr>
              <a:t>The primary source of TCHATT referrals will be from public schools. Once parent/guardian consent is obtained, referrals will be submitted in </a:t>
            </a:r>
            <a:r>
              <a:rPr lang="en-US" dirty="0" err="1">
                <a:solidFill>
                  <a:sysClr val="windowText" lastClr="000000"/>
                </a:solidFill>
              </a:rPr>
              <a:t>Trayt</a:t>
            </a:r>
            <a:r>
              <a:rPr lang="en-US" dirty="0">
                <a:solidFill>
                  <a:sysClr val="windowText" lastClr="000000"/>
                </a:solidFill>
              </a:rPr>
              <a:t>. Referrals from other sources may be accepted if the HRI has capacity, or they may be referred to other services, leveraging other Consortium programs, PCPs, care coordinators, and </a:t>
            </a:r>
            <a:r>
              <a:rPr lang="en-US" dirty="0" err="1">
                <a:solidFill>
                  <a:sysClr val="windowText" lastClr="000000"/>
                </a:solidFill>
              </a:rPr>
              <a:t>Welnity</a:t>
            </a:r>
            <a:r>
              <a:rPr lang="en-US" dirty="0">
                <a:solidFill>
                  <a:sysClr val="windowText" lastClr="000000"/>
                </a:solidFill>
              </a:rPr>
              <a:t>.</a:t>
            </a:r>
          </a:p>
        </p:txBody>
      </p:sp>
    </p:spTree>
    <p:extLst>
      <p:ext uri="{BB962C8B-B14F-4D97-AF65-F5344CB8AC3E}">
        <p14:creationId xmlns:p14="http://schemas.microsoft.com/office/powerpoint/2010/main" val="377394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7</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Quick Access</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477328"/>
          </a:xfrm>
          <a:prstGeom prst="rect">
            <a:avLst/>
          </a:prstGeom>
          <a:noFill/>
        </p:spPr>
        <p:txBody>
          <a:bodyPr wrap="square" rtlCol="0">
            <a:spAutoFit/>
          </a:bodyPr>
          <a:lstStyle/>
          <a:p>
            <a:r>
              <a:rPr lang="en-US" dirty="0">
                <a:solidFill>
                  <a:sysClr val="windowText" lastClr="000000"/>
                </a:solidFill>
              </a:rPr>
              <a:t>Referrals will be processed by the school’s designated HRI. The HRI will review the referral, obtain parent/guardian consent, and conduct an initial assessment, including administering all screening tools. If the HRI does not have capacity to review the referral and see the child and family in a timely manner, they will be transferred to an HRI with capacity to prevent a waitlist. HRIs will mitigate waitlists and triage referrals if waitlists exist. </a:t>
            </a:r>
          </a:p>
        </p:txBody>
      </p:sp>
      <p:sp>
        <p:nvSpPr>
          <p:cNvPr id="12" name="TextBox 11">
            <a:extLst>
              <a:ext uri="{FF2B5EF4-FFF2-40B4-BE49-F238E27FC236}">
                <a16:creationId xmlns:a16="http://schemas.microsoft.com/office/drawing/2014/main" id="{EAE8AFBF-57C7-4B99-BB56-42972442FB49}"/>
              </a:ext>
            </a:extLst>
          </p:cNvPr>
          <p:cNvSpPr txBox="1"/>
          <p:nvPr/>
        </p:nvSpPr>
        <p:spPr>
          <a:xfrm>
            <a:off x="2104845" y="3427272"/>
            <a:ext cx="9480430" cy="923330"/>
          </a:xfrm>
          <a:prstGeom prst="rect">
            <a:avLst/>
          </a:prstGeom>
          <a:noFill/>
        </p:spPr>
        <p:txBody>
          <a:bodyPr wrap="square" lIns="91440" tIns="45720" rIns="91440" bIns="45720" rtlCol="0" anchor="t">
            <a:spAutoFit/>
          </a:bodyPr>
          <a:lstStyle/>
          <a:p>
            <a:r>
              <a:rPr lang="en-US" dirty="0">
                <a:solidFill>
                  <a:sysClr val="windowText" lastClr="000000"/>
                </a:solidFill>
              </a:rPr>
              <a:t>Crisis services are not provided by TCHATT. TCHATT services will focus on students with non-urgent needs who will benefit from </a:t>
            </a:r>
            <a:r>
              <a:rPr lang="en-US" dirty="0"/>
              <a:t>short-term treatment. Intermediate services may be permitted if clinically indicated and there are no services available to refer the child to.</a:t>
            </a:r>
            <a:r>
              <a:rPr lang="en-US" dirty="0">
                <a:solidFill>
                  <a:sysClr val="windowText" lastClr="000000"/>
                </a:solidFill>
              </a:rPr>
              <a:t> </a:t>
            </a:r>
          </a:p>
        </p:txBody>
      </p:sp>
      <p:sp>
        <p:nvSpPr>
          <p:cNvPr id="14" name="Rectangle 13">
            <a:extLst>
              <a:ext uri="{FF2B5EF4-FFF2-40B4-BE49-F238E27FC236}">
                <a16:creationId xmlns:a16="http://schemas.microsoft.com/office/drawing/2014/main" id="{43F36D03-9FD6-426D-B0C7-972496F2656C}"/>
              </a:ext>
            </a:extLst>
          </p:cNvPr>
          <p:cNvSpPr/>
          <p:nvPr/>
        </p:nvSpPr>
        <p:spPr>
          <a:xfrm>
            <a:off x="301924" y="3428215"/>
            <a:ext cx="1725290" cy="1199385"/>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Non-Urgent Short-Term/</a:t>
            </a:r>
          </a:p>
          <a:p>
            <a:pPr algn="ctr"/>
            <a:r>
              <a:rPr lang="en-US" dirty="0">
                <a:solidFill>
                  <a:schemeClr val="tx1"/>
                </a:solidFill>
              </a:rPr>
              <a:t>Intermediate Care</a:t>
            </a:r>
          </a:p>
        </p:txBody>
      </p:sp>
    </p:spTree>
    <p:extLst>
      <p:ext uri="{BB962C8B-B14F-4D97-AF65-F5344CB8AC3E}">
        <p14:creationId xmlns:p14="http://schemas.microsoft.com/office/powerpoint/2010/main" val="380844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8</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1477328"/>
          </a:xfrm>
          <a:prstGeom prst="rect">
            <a:avLst/>
          </a:prstGeom>
          <a:noFill/>
        </p:spPr>
        <p:txBody>
          <a:bodyPr wrap="square" lIns="91440" tIns="45720" rIns="91440" bIns="45720" rtlCol="0" anchor="t">
            <a:spAutoFit/>
          </a:bodyPr>
          <a:lstStyle/>
          <a:p>
            <a:r>
              <a:rPr lang="en-US" dirty="0"/>
              <a:t>All therapy services will be individualized, based on the strengths and needs of the child and family. Treatment modalities will be informed by the results of the diagnostic assessments administered at intake to assure presenting needs are prioritized and addressed. If it is determined that specialized treatment is needed from an HRI with expertise in a particular approach, a referral will be made to that HRI to accommodate the child and family's needs. </a:t>
            </a:r>
          </a:p>
        </p:txBody>
      </p:sp>
      <p:sp>
        <p:nvSpPr>
          <p:cNvPr id="14" name="Rectangle 13">
            <a:extLst>
              <a:ext uri="{FF2B5EF4-FFF2-40B4-BE49-F238E27FC236}">
                <a16:creationId xmlns:a16="http://schemas.microsoft.com/office/drawing/2014/main" id="{53D2E0A0-1DC2-4D49-BD59-D34B560D5EEB}"/>
              </a:ext>
            </a:extLst>
          </p:cNvPr>
          <p:cNvSpPr/>
          <p:nvPr/>
        </p:nvSpPr>
        <p:spPr>
          <a:xfrm>
            <a:off x="301925" y="3481563"/>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Telehealth/</a:t>
            </a:r>
          </a:p>
          <a:p>
            <a:pPr algn="ctr"/>
            <a:r>
              <a:rPr lang="en-US" dirty="0">
                <a:solidFill>
                  <a:sysClr val="windowText" lastClr="000000"/>
                </a:solidFill>
              </a:rPr>
              <a:t>Telemedicine</a:t>
            </a:r>
          </a:p>
        </p:txBody>
      </p:sp>
      <p:sp>
        <p:nvSpPr>
          <p:cNvPr id="15" name="TextBox 14">
            <a:extLst>
              <a:ext uri="{FF2B5EF4-FFF2-40B4-BE49-F238E27FC236}">
                <a16:creationId xmlns:a16="http://schemas.microsoft.com/office/drawing/2014/main" id="{0C2F97C6-990C-4A13-A4EA-2477ED857CD1}"/>
              </a:ext>
            </a:extLst>
          </p:cNvPr>
          <p:cNvSpPr txBox="1"/>
          <p:nvPr/>
        </p:nvSpPr>
        <p:spPr>
          <a:xfrm>
            <a:off x="2104845" y="3485034"/>
            <a:ext cx="9480430" cy="1200329"/>
          </a:xfrm>
          <a:prstGeom prst="rect">
            <a:avLst/>
          </a:prstGeom>
          <a:noFill/>
        </p:spPr>
        <p:txBody>
          <a:bodyPr wrap="square" lIns="91440" tIns="45720" rIns="91440" bIns="45720" rtlCol="0" anchor="t">
            <a:spAutoFit/>
          </a:bodyPr>
          <a:lstStyle/>
          <a:p>
            <a:r>
              <a:rPr lang="en-US" dirty="0">
                <a:solidFill>
                  <a:sysClr val="windowText" lastClr="000000"/>
                </a:solidFill>
              </a:rPr>
              <a:t>Services will be provided via telehealth/telemedicine, primarily on the school campus. HRIs may offer home-based and/or after-hours sessions. In-person sessions will transition to online sessions, or children will be referred to suitable in-person treatment, leveraging other Consortium programs, PCPs, care coordinators, and </a:t>
            </a:r>
            <a:r>
              <a:rPr lang="en-US" dirty="0" err="1">
                <a:solidFill>
                  <a:sysClr val="windowText" lastClr="000000"/>
                </a:solidFill>
              </a:rPr>
              <a:t>Welnity</a:t>
            </a:r>
            <a:r>
              <a:rPr lang="en-US" dirty="0">
                <a:solidFill>
                  <a:sysClr val="windowText" lastClr="000000"/>
                </a:solidFill>
              </a:rPr>
              <a:t>.</a:t>
            </a:r>
          </a:p>
        </p:txBody>
      </p:sp>
    </p:spTree>
    <p:extLst>
      <p:ext uri="{BB962C8B-B14F-4D97-AF65-F5344CB8AC3E}">
        <p14:creationId xmlns:p14="http://schemas.microsoft.com/office/powerpoint/2010/main" val="144134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lstStyle/>
          <a:p>
            <a:r>
              <a:rPr lang="en-US" dirty="0"/>
              <a:t>Characteristics</a:t>
            </a:r>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9</a:t>
            </a:fld>
            <a:endParaRPr lang="en-US"/>
          </a:p>
        </p:txBody>
      </p:sp>
      <p:sp>
        <p:nvSpPr>
          <p:cNvPr id="9" name="Rectangle 8">
            <a:extLst>
              <a:ext uri="{FF2B5EF4-FFF2-40B4-BE49-F238E27FC236}">
                <a16:creationId xmlns:a16="http://schemas.microsoft.com/office/drawing/2014/main" id="{57CBF4A9-67B4-4781-A78A-032B6FB64DC0}"/>
              </a:ext>
            </a:extLst>
          </p:cNvPr>
          <p:cNvSpPr/>
          <p:nvPr/>
        </p:nvSpPr>
        <p:spPr>
          <a:xfrm>
            <a:off x="301925" y="1339181"/>
            <a:ext cx="1725290" cy="608923"/>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Child Focused</a:t>
            </a:r>
          </a:p>
        </p:txBody>
      </p:sp>
      <p:sp>
        <p:nvSpPr>
          <p:cNvPr id="11" name="TextBox 10">
            <a:extLst>
              <a:ext uri="{FF2B5EF4-FFF2-40B4-BE49-F238E27FC236}">
                <a16:creationId xmlns:a16="http://schemas.microsoft.com/office/drawing/2014/main" id="{685D1A51-307E-44BC-9BB3-B32F2B4065E8}"/>
              </a:ext>
            </a:extLst>
          </p:cNvPr>
          <p:cNvSpPr txBox="1"/>
          <p:nvPr/>
        </p:nvSpPr>
        <p:spPr>
          <a:xfrm>
            <a:off x="2104844" y="1340786"/>
            <a:ext cx="9480430" cy="369332"/>
          </a:xfrm>
          <a:prstGeom prst="rect">
            <a:avLst/>
          </a:prstGeom>
          <a:noFill/>
        </p:spPr>
        <p:txBody>
          <a:bodyPr wrap="square" rtlCol="0">
            <a:spAutoFit/>
          </a:bodyPr>
          <a:lstStyle/>
          <a:p>
            <a:r>
              <a:rPr lang="en-US" dirty="0">
                <a:solidFill>
                  <a:sysClr val="windowText" lastClr="000000"/>
                </a:solidFill>
              </a:rPr>
              <a:t>TCHATT provides behavioral health services primarily to Texas </a:t>
            </a:r>
            <a:r>
              <a:rPr lang="en-US" dirty="0"/>
              <a:t>public school students.</a:t>
            </a:r>
          </a:p>
        </p:txBody>
      </p:sp>
      <p:sp>
        <p:nvSpPr>
          <p:cNvPr id="8" name="Rectangle 7">
            <a:extLst>
              <a:ext uri="{FF2B5EF4-FFF2-40B4-BE49-F238E27FC236}">
                <a16:creationId xmlns:a16="http://schemas.microsoft.com/office/drawing/2014/main" id="{8040B3F0-BDEA-494D-A52A-070EB1FBFED6}"/>
              </a:ext>
            </a:extLst>
          </p:cNvPr>
          <p:cNvSpPr/>
          <p:nvPr/>
        </p:nvSpPr>
        <p:spPr>
          <a:xfrm>
            <a:off x="301924" y="2737094"/>
            <a:ext cx="1725290" cy="92031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Culturally and Linguistically Relevant</a:t>
            </a:r>
          </a:p>
        </p:txBody>
      </p:sp>
      <p:sp>
        <p:nvSpPr>
          <p:cNvPr id="10" name="TextBox 9">
            <a:extLst>
              <a:ext uri="{FF2B5EF4-FFF2-40B4-BE49-F238E27FC236}">
                <a16:creationId xmlns:a16="http://schemas.microsoft.com/office/drawing/2014/main" id="{1DD170E0-AEF1-405D-8E44-2C68B39AA6B6}"/>
              </a:ext>
            </a:extLst>
          </p:cNvPr>
          <p:cNvSpPr txBox="1"/>
          <p:nvPr/>
        </p:nvSpPr>
        <p:spPr>
          <a:xfrm>
            <a:off x="2104844" y="2740565"/>
            <a:ext cx="9480430" cy="923330"/>
          </a:xfrm>
          <a:prstGeom prst="rect">
            <a:avLst/>
          </a:prstGeom>
          <a:noFill/>
        </p:spPr>
        <p:txBody>
          <a:bodyPr wrap="square" lIns="91440" tIns="45720" rIns="91440" bIns="45720" rtlCol="0" anchor="t">
            <a:spAutoFit/>
          </a:bodyPr>
          <a:lstStyle/>
          <a:p>
            <a:r>
              <a:rPr lang="en-US" dirty="0"/>
              <a:t>Services will be culturally-informed and provided in the language preferred by the child and their family. Parent/guardian and student preferences will be prioritized. Family satisfaction will be measured, monitored, and used to drive program improvements.</a:t>
            </a:r>
            <a:endParaRPr lang="en-US" dirty="0">
              <a:highlight>
                <a:srgbClr val="FFFF00"/>
              </a:highlight>
            </a:endParaRPr>
          </a:p>
        </p:txBody>
      </p:sp>
      <p:sp>
        <p:nvSpPr>
          <p:cNvPr id="12" name="TextBox 11">
            <a:extLst>
              <a:ext uri="{FF2B5EF4-FFF2-40B4-BE49-F238E27FC236}">
                <a16:creationId xmlns:a16="http://schemas.microsoft.com/office/drawing/2014/main" id="{C01BC34E-9DF0-4A09-80E0-2351A8436C8D}"/>
              </a:ext>
            </a:extLst>
          </p:cNvPr>
          <p:cNvSpPr txBox="1"/>
          <p:nvPr/>
        </p:nvSpPr>
        <p:spPr>
          <a:xfrm>
            <a:off x="2104845" y="4461644"/>
            <a:ext cx="9480430" cy="1477328"/>
          </a:xfrm>
          <a:prstGeom prst="rect">
            <a:avLst/>
          </a:prstGeom>
          <a:noFill/>
        </p:spPr>
        <p:txBody>
          <a:bodyPr wrap="square" lIns="91440" tIns="45720" rIns="91440" bIns="45720" rtlCol="0" anchor="t">
            <a:spAutoFit/>
          </a:bodyPr>
          <a:lstStyle/>
          <a:p>
            <a:r>
              <a:rPr lang="en-US" dirty="0"/>
              <a:t>Standardized screening will be administered at intake. Scores above the clinical range will prompt additional assessment from the intake clinician to determine the appropriate course of treatment. This may include referral to intermediate services. Follow-up scales will be completed by the assigned clinician at every three-visit interval if the initial screen is above the clinical range. Treatment and services will be evidence-based.</a:t>
            </a:r>
          </a:p>
        </p:txBody>
      </p:sp>
      <p:sp>
        <p:nvSpPr>
          <p:cNvPr id="13" name="Rectangle 12">
            <a:extLst>
              <a:ext uri="{FF2B5EF4-FFF2-40B4-BE49-F238E27FC236}">
                <a16:creationId xmlns:a16="http://schemas.microsoft.com/office/drawing/2014/main" id="{6536B7BF-5EF6-4ABB-9524-5CFC4E24C249}"/>
              </a:ext>
            </a:extLst>
          </p:cNvPr>
          <p:cNvSpPr/>
          <p:nvPr/>
        </p:nvSpPr>
        <p:spPr>
          <a:xfrm>
            <a:off x="301925" y="4452885"/>
            <a:ext cx="1725290" cy="920316"/>
          </a:xfrm>
          <a:prstGeom prst="rect">
            <a:avLst/>
          </a:prstGeom>
          <a:solidFill>
            <a:srgbClr val="E0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Evidence- and Measurement-Based</a:t>
            </a:r>
          </a:p>
        </p:txBody>
      </p:sp>
    </p:spTree>
    <p:extLst>
      <p:ext uri="{BB962C8B-B14F-4D97-AF65-F5344CB8AC3E}">
        <p14:creationId xmlns:p14="http://schemas.microsoft.com/office/powerpoint/2010/main" val="22650207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1426A"/>
      </a:accent1>
      <a:accent2>
        <a:srgbClr val="0066BA"/>
      </a:accent2>
      <a:accent3>
        <a:srgbClr val="E0E6E6"/>
      </a:accent3>
      <a:accent4>
        <a:srgbClr val="BD3632"/>
      </a:accent4>
      <a:accent5>
        <a:srgbClr val="01426A"/>
      </a:accent5>
      <a:accent6>
        <a:srgbClr val="0066BA"/>
      </a:accent6>
      <a:hlink>
        <a:srgbClr val="BD3632"/>
      </a:hlink>
      <a:folHlink>
        <a:srgbClr val="E0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9" ma:contentTypeDescription="Create a new document." ma:contentTypeScope="" ma:versionID="4ad326326a8d06577978775162626bb7">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a7d29ef909722fc5236f4aa4dc8a13d8"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64F23-AF89-49FE-B7B1-7D4E59594135}">
  <ds:schemaRefs>
    <ds:schemaRef ds:uri="http://schemas.microsoft.com/sharepoint/v3/contenttype/forms"/>
  </ds:schemaRefs>
</ds:datastoreItem>
</file>

<file path=customXml/itemProps2.xml><?xml version="1.0" encoding="utf-8"?>
<ds:datastoreItem xmlns:ds="http://schemas.openxmlformats.org/officeDocument/2006/customXml" ds:itemID="{33249D44-D35C-4CE0-82FC-9869DC38D03D}">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71bbfe60-d58c-4dd6-950d-cda1b6adadbe"/>
    <ds:schemaRef ds:uri="http://purl.org/dc/dcmitype/"/>
    <ds:schemaRef ds:uri="http://schemas.microsoft.com/office/infopath/2007/PartnerControls"/>
    <ds:schemaRef ds:uri="a838ffe4-e2b8-4a3f-a771-277bff3bb8a0"/>
    <ds:schemaRef ds:uri="http://www.w3.org/XML/1998/namespace"/>
  </ds:schemaRefs>
</ds:datastoreItem>
</file>

<file path=customXml/itemProps3.xml><?xml version="1.0" encoding="utf-8"?>
<ds:datastoreItem xmlns:ds="http://schemas.openxmlformats.org/officeDocument/2006/customXml" ds:itemID="{679940EA-AD6D-489B-808C-E2060471CB51}"/>
</file>

<file path=docProps/app.xml><?xml version="1.0" encoding="utf-8"?>
<Properties xmlns="http://schemas.openxmlformats.org/officeDocument/2006/extended-properties" xmlns:vt="http://schemas.openxmlformats.org/officeDocument/2006/docPropsVTypes">
  <TotalTime>3412</TotalTime>
  <Words>1942</Words>
  <Application>Microsoft Office PowerPoint</Application>
  <PresentationFormat>Widescreen</PresentationFormat>
  <Paragraphs>210</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Calibri</vt:lpstr>
      <vt:lpstr>Calibri Light</vt:lpstr>
      <vt:lpstr>Halyard Display</vt:lpstr>
      <vt:lpstr>Halyard Text</vt:lpstr>
      <vt:lpstr>Halyard Text Book</vt:lpstr>
      <vt:lpstr>Office Theme</vt:lpstr>
      <vt:lpstr>TCHATT 2.0 Our Vision for the Next Stage</vt:lpstr>
      <vt:lpstr>PowerPoint Presentation</vt:lpstr>
      <vt:lpstr>PowerPoint Presentation</vt:lpstr>
      <vt:lpstr>Timeline</vt:lpstr>
      <vt:lpstr>PowerPoint Presentation</vt:lpstr>
      <vt:lpstr>Characteristics</vt:lpstr>
      <vt:lpstr>Characteristics</vt:lpstr>
      <vt:lpstr>Characteristics</vt:lpstr>
      <vt:lpstr>Characteristics</vt:lpstr>
      <vt:lpstr>Characteristics</vt:lpstr>
      <vt:lpstr>Components</vt:lpstr>
      <vt:lpstr>Components</vt:lpstr>
      <vt:lpstr>Components</vt:lpstr>
      <vt:lpstr>Components</vt:lpstr>
      <vt:lpstr>What does this mean for TCHATT ARPA projects?</vt:lpstr>
      <vt:lpstr>What does this mean for TCHATT ARPA projects?</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 Rachel</dc:creator>
  <cp:lastModifiedBy>Jew, Rachel</cp:lastModifiedBy>
  <cp:revision>18</cp:revision>
  <cp:lastPrinted>2024-01-10T18:55:45Z</cp:lastPrinted>
  <dcterms:created xsi:type="dcterms:W3CDTF">2023-11-30T17:04:44Z</dcterms:created>
  <dcterms:modified xsi:type="dcterms:W3CDTF">2024-02-12T18:24:50Z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