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7" r:id="rId5"/>
    <p:sldId id="308" r:id="rId6"/>
    <p:sldId id="258" r:id="rId7"/>
    <p:sldId id="1097" r:id="rId8"/>
    <p:sldId id="1098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04738-484D-DE8C-227B-C0526747D66E}" v="6" dt="2023-10-13T18:10:51.292"/>
    <p1510:client id="{CF83553D-2180-65F9-B193-C2F8C9FA4BFE}" v="9" dt="2023-10-13T16:23:12.13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 Erdige" userId="S::jenn.erdige_ttuhsc.edu#ext#@utsystemadmin.onmicrosoft.com::e34fc5ed-d5e2-46a6-9dcb-1bc09f0c0267" providerId="AD" clId="Web-{CF83553D-2180-65F9-B193-C2F8C9FA4BFE}"/>
    <pc:docChg chg="modSld">
      <pc:chgData name="Jenn Erdige" userId="S::jenn.erdige_ttuhsc.edu#ext#@utsystemadmin.onmicrosoft.com::e34fc5ed-d5e2-46a6-9dcb-1bc09f0c0267" providerId="AD" clId="Web-{CF83553D-2180-65F9-B193-C2F8C9FA4BFE}" dt="2023-10-13T16:23:12.132" v="8" actId="20577"/>
      <pc:docMkLst>
        <pc:docMk/>
      </pc:docMkLst>
      <pc:sldChg chg="modSp">
        <pc:chgData name="Jenn Erdige" userId="S::jenn.erdige_ttuhsc.edu#ext#@utsystemadmin.onmicrosoft.com::e34fc5ed-d5e2-46a6-9dcb-1bc09f0c0267" providerId="AD" clId="Web-{CF83553D-2180-65F9-B193-C2F8C9FA4BFE}" dt="2023-10-13T16:23:12.132" v="8" actId="20577"/>
        <pc:sldMkLst>
          <pc:docMk/>
          <pc:sldMk cId="2095518336" sldId="258"/>
        </pc:sldMkLst>
        <pc:spChg chg="mod">
          <ac:chgData name="Jenn Erdige" userId="S::jenn.erdige_ttuhsc.edu#ext#@utsystemadmin.onmicrosoft.com::e34fc5ed-d5e2-46a6-9dcb-1bc09f0c0267" providerId="AD" clId="Web-{CF83553D-2180-65F9-B193-C2F8C9FA4BFE}" dt="2023-10-13T16:23:12.132" v="8" actId="20577"/>
          <ac:spMkLst>
            <pc:docMk/>
            <pc:sldMk cId="2095518336" sldId="258"/>
            <ac:spMk id="3" creationId="{ED72242F-36B1-A8ED-6908-836CA959A4A5}"/>
          </ac:spMkLst>
        </pc:spChg>
      </pc:sldChg>
    </pc:docChg>
  </pc:docChgLst>
  <pc:docChgLst>
    <pc:chgData name="Jenn Erdige" userId="S::jenn.erdige_ttuhsc.edu#ext#@utsystemadmin.onmicrosoft.com::e34fc5ed-d5e2-46a6-9dcb-1bc09f0c0267" providerId="AD" clId="Web-{52904738-484D-DE8C-227B-C0526747D66E}"/>
    <pc:docChg chg="modSld">
      <pc:chgData name="Jenn Erdige" userId="S::jenn.erdige_ttuhsc.edu#ext#@utsystemadmin.onmicrosoft.com::e34fc5ed-d5e2-46a6-9dcb-1bc09f0c0267" providerId="AD" clId="Web-{52904738-484D-DE8C-227B-C0526747D66E}" dt="2023-10-13T18:10:51.292" v="5" actId="20577"/>
      <pc:docMkLst>
        <pc:docMk/>
      </pc:docMkLst>
      <pc:sldChg chg="modSp">
        <pc:chgData name="Jenn Erdige" userId="S::jenn.erdige_ttuhsc.edu#ext#@utsystemadmin.onmicrosoft.com::e34fc5ed-d5e2-46a6-9dcb-1bc09f0c0267" providerId="AD" clId="Web-{52904738-484D-DE8C-227B-C0526747D66E}" dt="2023-10-13T18:10:51.292" v="5" actId="20577"/>
        <pc:sldMkLst>
          <pc:docMk/>
          <pc:sldMk cId="2095518336" sldId="258"/>
        </pc:sldMkLst>
        <pc:spChg chg="mod">
          <ac:chgData name="Jenn Erdige" userId="S::jenn.erdige_ttuhsc.edu#ext#@utsystemadmin.onmicrosoft.com::e34fc5ed-d5e2-46a6-9dcb-1bc09f0c0267" providerId="AD" clId="Web-{52904738-484D-DE8C-227B-C0526747D66E}" dt="2023-10-13T18:10:51.292" v="5" actId="20577"/>
          <ac:spMkLst>
            <pc:docMk/>
            <pc:sldMk cId="2095518336" sldId="258"/>
            <ac:spMk id="3" creationId="{ED72242F-36B1-A8ED-6908-836CA959A4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4C07B-3205-4211-AFC2-C5AECA87EE8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D0679-E014-4AD6-A1A3-9F4041CC4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64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4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9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" b="52"/>
          <a:stretch/>
        </p:blipFill>
        <p:spPr>
          <a:xfrm>
            <a:off x="-635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B00A7-397B-A05B-0596-E70802D18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380856"/>
            <a:ext cx="5342624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82687-2F59-96CD-9D28-06874C06FC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" y="6115089"/>
            <a:ext cx="3654069" cy="4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0398F-E4D7-7FE0-6E30-2B607FD14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9513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B6311-4733-8086-191A-F99B35D9B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35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908C-F954-E8BF-7E2D-350A0C23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Sarah Mallard Wakefield, MD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Medical Director of PeriPAN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Associate Professor and Chair of Psychiatry 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School of Medicine, TTUHSC</a:t>
            </a:r>
          </a:p>
        </p:txBody>
      </p:sp>
    </p:spTree>
    <p:extLst>
      <p:ext uri="{BB962C8B-B14F-4D97-AF65-F5344CB8AC3E}">
        <p14:creationId xmlns:p14="http://schemas.microsoft.com/office/powerpoint/2010/main" val="326103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0B07F1-FB87-0B64-1C43-B818DE9F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</a:rPr>
              <a:t>Coverage Map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B98EB-A592-A143-671A-3FC8ECCE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Content Placeholder 5" descr="A map of texas with different colored states&#10;&#10;Description automatically generated">
            <a:extLst>
              <a:ext uri="{FF2B5EF4-FFF2-40B4-BE49-F238E27FC236}">
                <a16:creationId xmlns:a16="http://schemas.microsoft.com/office/drawing/2014/main" id="{C36D4EBD-C5C2-AF71-3376-46063E551E5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174124" y="1065606"/>
            <a:ext cx="6127531" cy="5720294"/>
          </a:xfrm>
        </p:spPr>
      </p:pic>
    </p:spTree>
    <p:extLst>
      <p:ext uri="{BB962C8B-B14F-4D97-AF65-F5344CB8AC3E}">
        <p14:creationId xmlns:p14="http://schemas.microsoft.com/office/powerpoint/2010/main" val="287217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40169-895D-35E6-11FE-37348C3C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PeriPAN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242F-36B1-A8ED-6908-836CA959A4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latin typeface="Avenir Book"/>
                <a:cs typeface="Arial"/>
              </a:rPr>
              <a:t>Regional OB list distribution to all 12 </a:t>
            </a:r>
            <a:r>
              <a:rPr lang="en-US" sz="2800" dirty="0">
                <a:latin typeface="Avenir Book"/>
                <a:cs typeface="Arial"/>
              </a:rPr>
              <a:t>HRI’s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/>
              </a:rPr>
              <a:t>Updated lists to pilot sites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/>
              </a:rPr>
              <a:t>Initial lists to incoming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Collaboration continues with Lifeline for Moms and the Center for Healthcare 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/>
              </a:rPr>
              <a:t>Outreach and engagement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/>
              </a:rPr>
              <a:t>Enrollment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/>
              </a:rPr>
              <a:t>Social Media: posts shared on established CPAN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/>
              </a:rPr>
              <a:t>Direct Consults available statewide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21E49-1B9A-EDB8-D5A2-1127993DE1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Statewide Launch </a:t>
            </a:r>
          </a:p>
          <a:p>
            <a:r>
              <a:rPr lang="en-US" dirty="0"/>
              <a:t>September 1, 2023</a:t>
            </a:r>
          </a:p>
        </p:txBody>
      </p:sp>
    </p:spTree>
    <p:extLst>
      <p:ext uri="{BB962C8B-B14F-4D97-AF65-F5344CB8AC3E}">
        <p14:creationId xmlns:p14="http://schemas.microsoft.com/office/powerpoint/2010/main" val="209551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 Grand Rounds Schedule</a:t>
            </a:r>
          </a:p>
          <a:p>
            <a:r>
              <a:rPr lang="en-US" dirty="0"/>
              <a:t>2023</a:t>
            </a: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3</a:t>
            </a:r>
            <a:r>
              <a:rPr lang="en-US" sz="2400" baseline="30000" dirty="0">
                <a:solidFill>
                  <a:prstClr val="white"/>
                </a:solidFill>
              </a:rPr>
              <a:t>rd</a:t>
            </a:r>
            <a:r>
              <a:rPr lang="en-US" sz="2400" dirty="0">
                <a:solidFill>
                  <a:prstClr val="white"/>
                </a:solidFill>
              </a:rPr>
              <a:t> Tuesday of the month</a:t>
            </a: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12:00-1:00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55082446"/>
              </p:ext>
            </p:extLst>
          </p:nvPr>
        </p:nvGraphicFramePr>
        <p:xfrm>
          <a:off x="4739951" y="436562"/>
          <a:ext cx="7188164" cy="54961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38131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350033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8793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15389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10/17/2023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12:00- 1:00 PM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Perinatal and Postpartum Psychosis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15389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11/21/2023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12:00- 1:00 PM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NICU Parent Supports and Considerations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15389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12/19/2023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12:00- 1:00 PM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Paternal Mental Health and the Perinatal-Postpartum Periods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5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 Grand Rounds Schedule</a:t>
            </a:r>
          </a:p>
          <a:p>
            <a:r>
              <a:rPr lang="en-US" dirty="0"/>
              <a:t>2024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Tuesday of the month</a:t>
            </a:r>
          </a:p>
          <a:p>
            <a:r>
              <a:rPr lang="en-US" sz="2400" dirty="0"/>
              <a:t>12:00-1:00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5652933"/>
              </p:ext>
            </p:extLst>
          </p:nvPr>
        </p:nvGraphicFramePr>
        <p:xfrm>
          <a:off x="4999838" y="136526"/>
          <a:ext cx="6853806" cy="63054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30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101176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282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Book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Book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Introduction to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Screening and Diagnosis of Anxiety and Depression in Pregnancy and the Postpartum Period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3412162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3/19/2024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Screening and Diagnosis of Bipolar and Schizophrenia Spectrum in the Pregnancy and Postpartum Period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4/16/2024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Suicide Risk and Safety Assessment in Perinatal Mental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5/21/2024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Psychotropic Medication in Breastfeeding and Pregnancy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789103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6/18/2024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Psychopharmacology and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426614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7/16/2024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Substance Use in the Perinatal and 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5923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8/20/2024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Eating Disorders and Perinatal Mental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788200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9/17/2024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Perinatal and Postpartum Psychosis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56592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10/15/2024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NICU Parent Supports and Considerations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32860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11/19/2024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Paternal Mental Health and the Perinatal-Postpartum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573539"/>
                  </a:ext>
                </a:extLst>
              </a:tr>
              <a:tr h="494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Introduction to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017953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57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DCF9-233E-478A-BC5C-D9226663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439967"/>
            <a:ext cx="11047751" cy="1816671"/>
          </a:xfrm>
        </p:spPr>
        <p:txBody>
          <a:bodyPr>
            <a:normAutofit/>
          </a:bodyPr>
          <a:lstStyle/>
          <a:p>
            <a:r>
              <a:rPr lang="en-US" dirty="0"/>
              <a:t>PeriPAN ECHO | Fall 2023</a:t>
            </a:r>
            <a:br>
              <a:rPr lang="en-US" dirty="0"/>
            </a:br>
            <a:r>
              <a:rPr lang="en-US" dirty="0"/>
              <a:t>Tuesday’s 12:00-1:00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F69ED2-072D-4862-A20D-FA0C00FEE16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30697208"/>
              </p:ext>
            </p:extLst>
          </p:nvPr>
        </p:nvGraphicFramePr>
        <p:xfrm>
          <a:off x="572124" y="1945639"/>
          <a:ext cx="11315076" cy="37911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8612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9656464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9/26/23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Introduction to ECHO® and Perinatal Mental Health Consultation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4729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10/10/23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Postpartum Psychosis</a:t>
                      </a:r>
                      <a:endParaRPr lang="en-US" dirty="0">
                        <a:solidFill>
                          <a:srgbClr val="FF0000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2878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10/24/23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Substance Use in the Perinatal and Postpartum Period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5562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11/7/23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Perinatal OCD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37795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11/28/23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Trauma-Informed Care and PMAD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12/5/23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Eating Disorders and Perinatal Mental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12/12/23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Sleep Hygiene and Perinatal Mental Health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TSW &amp; CH-CPAN PeriPAN Template" id="{8A60B102-5752-4DF9-9FCB-0873659A08B3}" vid="{A934F74A-2B16-4CE0-93A2-44B70C3895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7" ma:contentTypeDescription="Create a new document." ma:contentTypeScope="" ma:versionID="c9b99145b013152f2800ea016eb62efb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b910f8455d27ecf63bf9ca063884c22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9D421B-E19C-4113-BDD7-C74E6500D42A}">
  <ds:schemaRefs>
    <ds:schemaRef ds:uri="http://schemas.microsoft.com/office/2006/documentManagement/types"/>
    <ds:schemaRef ds:uri="2018a4d9-e5a5-428b-a312-dfd840ba6b63"/>
    <ds:schemaRef ds:uri="bc6d5123-e1cb-4a6a-adf0-63854dce486e"/>
    <ds:schemaRef ds:uri="http://purl.org/dc/elements/1.1/"/>
    <ds:schemaRef ds:uri="ef95f5f0-dadb-470a-94cb-364b588c356d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231E5F-B89B-408E-84DB-64311633C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4AA6A2-BBED-4883-B347-6ECD7F5BD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CPAN PeriPAN-Template</Template>
  <TotalTime>33</TotalTime>
  <Words>303</Words>
  <Application>Microsoft Office PowerPoint</Application>
  <PresentationFormat>Widescreen</PresentationFormat>
  <Paragraphs>86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PeriPAN</vt:lpstr>
      <vt:lpstr>Coverage Map  </vt:lpstr>
      <vt:lpstr>PowerPoint Presentation</vt:lpstr>
      <vt:lpstr>PowerPoint Presentation</vt:lpstr>
      <vt:lpstr>PowerPoint Presentation</vt:lpstr>
      <vt:lpstr>PeriPAN ECHO | Fall 2023 Tuesday’s 12:00-1:00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PeriPAN</dc:title>
  <dc:creator>Jenn Erdige</dc:creator>
  <cp:lastModifiedBy>Jenn Erdige</cp:lastModifiedBy>
  <cp:revision>9</cp:revision>
  <dcterms:created xsi:type="dcterms:W3CDTF">2023-10-11T13:33:50Z</dcterms:created>
  <dcterms:modified xsi:type="dcterms:W3CDTF">2023-10-13T18:10:58Z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MediaServiceImageTags">
    <vt:lpwstr/>
  </property>
</Properties>
</file>