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59" r:id="rId2"/>
    <p:sldMasterId id="2147483669" r:id="rId3"/>
  </p:sldMasterIdLst>
  <p:notesMasterIdLst>
    <p:notesMasterId r:id="rId9"/>
  </p:notesMasterIdLst>
  <p:sldIdLst>
    <p:sldId id="734" r:id="rId4"/>
    <p:sldId id="738" r:id="rId5"/>
    <p:sldId id="737" r:id="rId6"/>
    <p:sldId id="735" r:id="rId7"/>
    <p:sldId id="733" r:id="rId8"/>
  </p:sldIdLst>
  <p:sldSz cx="9144000" cy="5143500" type="screen16x9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3540F3E4-3A56-594D-A98C-62123F4F527F}">
          <p14:sldIdLst>
            <p14:sldId id="734"/>
            <p14:sldId id="738"/>
            <p14:sldId id="737"/>
            <p14:sldId id="735"/>
            <p14:sldId id="7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31F"/>
    <a:srgbClr val="BF5700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0955" autoAdjust="0"/>
  </p:normalViewPr>
  <p:slideViewPr>
    <p:cSldViewPr>
      <p:cViewPr varScale="1">
        <p:scale>
          <a:sx n="119" d="100"/>
          <a:sy n="119" d="100"/>
        </p:scale>
        <p:origin x="59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1/16/2024</a:t>
            </a:fld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9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2948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4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9530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530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490384" y="41719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sz="1050" dirty="0"/>
          </a:p>
        </p:txBody>
      </p:sp>
      <p:sp>
        <p:nvSpPr>
          <p:cNvPr id="16" name="Text Placeholder 9"/>
          <p:cNvSpPr txBox="1">
            <a:spLocks/>
          </p:cNvSpPr>
          <p:nvPr userDrawn="1"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Month 20xx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5033229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800" b="1" i="0" kern="800" cap="all" normalizeH="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10"/>
            <a:ext cx="82296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oyhatch@austin.utexas.edu" TargetMode="External"/><Relationship Id="rId2" Type="http://schemas.openxmlformats.org/officeDocument/2006/relationships/hyperlink" Target="mailto:linda.haster@austin.utexas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achael.holt@austin.utexas.edu" TargetMode="External"/><Relationship Id="rId4" Type="http://schemas.openxmlformats.org/officeDocument/2006/relationships/hyperlink" Target="mailto:ochoa@austin.utexas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/>
          <p:cNvSpPr txBox="1">
            <a:spLocks/>
          </p:cNvSpPr>
          <p:nvPr/>
        </p:nvSpPr>
        <p:spPr>
          <a:xfrm>
            <a:off x="584735" y="4171950"/>
            <a:ext cx="78867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cs typeface="Arial" charset="0"/>
              </a:rPr>
              <a:t>Linda haster</a:t>
            </a:r>
          </a:p>
          <a:p>
            <a:pPr marL="0" marR="0" lvl="0" indent="0" algn="l" defTabSz="914400" rtl="0" eaLnBrk="1" fontAlgn="auto" latinLnBrk="0" hangingPunct="1">
              <a:lnSpc>
                <a:spcPct val="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Associate Director of Grants Financial</a:t>
            </a:r>
            <a:r>
              <a:rPr kumimoji="0" lang="en-US" sz="105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 Management </a:t>
            </a:r>
          </a:p>
          <a:p>
            <a:pPr marL="0" marR="0" lvl="0" indent="0" algn="l" defTabSz="914400" rtl="0" eaLnBrk="1" fontAlgn="auto" latinLnBrk="0" hangingPunct="1">
              <a:lnSpc>
                <a:spcPct val="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Office of Sponsored Projects (OSP)</a:t>
            </a:r>
          </a:p>
          <a:p>
            <a:pPr marL="0" marR="0" lvl="0" indent="0" algn="l" defTabSz="914400" rtl="0" eaLnBrk="1" fontAlgn="auto" latinLnBrk="0" hangingPunct="1">
              <a:lnSpc>
                <a:spcPct val="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The University of Texas at Austin</a:t>
            </a:r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561176" y="536196"/>
            <a:ext cx="8354224" cy="587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cap="all" dirty="0">
                <a:solidFill>
                  <a:prstClr val="white"/>
                </a:solidFill>
                <a:latin typeface="Arial Black" charset="0"/>
              </a:rPr>
              <a:t>January 16, 2024</a:t>
            </a: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charset="0"/>
              <a:cs typeface="Arial" charset="0"/>
            </a:endParaRPr>
          </a:p>
        </p:txBody>
      </p:sp>
      <p:sp>
        <p:nvSpPr>
          <p:cNvPr id="13" name="Title Placeholder 7"/>
          <p:cNvSpPr txBox="1">
            <a:spLocks/>
          </p:cNvSpPr>
          <p:nvPr/>
        </p:nvSpPr>
        <p:spPr>
          <a:xfrm>
            <a:off x="50292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8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</a:rPr>
              <a:t>Arpa sb 8 section 8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8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</a:rPr>
              <a:t>fiscal agent – UT Austin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99" y="320040"/>
            <a:ext cx="187739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C22FEB-2113-4610-BBFD-348B61E56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74" y="356077"/>
            <a:ext cx="4503680" cy="4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9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E700FA-1BBC-425F-B991-3D65C59BA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438150"/>
            <a:ext cx="9067800" cy="463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8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157753-CDC8-4496-A152-0854AD151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92"/>
            <a:ext cx="9144000" cy="467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7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143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Contact Information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64127" y="1352550"/>
            <a:ext cx="8229600" cy="332994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Linda Haster, Authorized Official</a:t>
            </a:r>
          </a:p>
          <a:p>
            <a:pPr lvl="1"/>
            <a:r>
              <a:rPr lang="en-US" dirty="0">
                <a:hlinkClick r:id="rId2"/>
              </a:rPr>
              <a:t>linda.haster@austin.utexas.edu</a:t>
            </a:r>
            <a:endParaRPr lang="en-US" dirty="0"/>
          </a:p>
          <a:p>
            <a:r>
              <a:rPr lang="en-US" sz="2800" dirty="0"/>
              <a:t>Joy Hatch, Financial Contact</a:t>
            </a:r>
          </a:p>
          <a:p>
            <a:pPr lvl="1"/>
            <a:r>
              <a:rPr lang="en-US" dirty="0">
                <a:hlinkClick r:id="rId3"/>
              </a:rPr>
              <a:t>joyhatch@austin.utexas.edu</a:t>
            </a:r>
            <a:endParaRPr lang="en-US" dirty="0"/>
          </a:p>
          <a:p>
            <a:r>
              <a:rPr lang="en-US" sz="2800" dirty="0"/>
              <a:t>Laura Ochoa, Administrative Contact</a:t>
            </a:r>
          </a:p>
          <a:p>
            <a:pPr lvl="1"/>
            <a:r>
              <a:rPr lang="en-US" dirty="0">
                <a:hlinkClick r:id="rId4"/>
              </a:rPr>
              <a:t>ochoa@austin.utexas.edu</a:t>
            </a:r>
            <a:endParaRPr lang="en-US" dirty="0"/>
          </a:p>
          <a:p>
            <a:r>
              <a:rPr lang="en-US" sz="2800" dirty="0"/>
              <a:t>Rachael Holt, Administrative Associate</a:t>
            </a:r>
          </a:p>
          <a:p>
            <a:pPr lvl="1"/>
            <a:r>
              <a:rPr lang="en-US" dirty="0">
                <a:hlinkClick r:id="rId5"/>
              </a:rPr>
              <a:t>rachael.holt@austin.utexas.edu</a:t>
            </a:r>
            <a:endParaRPr lang="en-US" dirty="0"/>
          </a:p>
          <a:p>
            <a:pPr lvl="2"/>
            <a:r>
              <a:rPr lang="en-US" dirty="0"/>
              <a:t>Process sub-award reimbursements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97681"/>
      </p:ext>
    </p:extLst>
  </p:cSld>
  <p:clrMapOvr>
    <a:masterClrMapping/>
  </p:clrMapOvr>
</p:sld>
</file>

<file path=ppt/theme/theme1.xml><?xml version="1.0" encoding="utf-8"?>
<a:theme xmlns:a="http://schemas.openxmlformats.org/drawingml/2006/main" name="16-9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8" ma:contentTypeDescription="Create a new document." ma:contentTypeScope="" ma:versionID="cd9b46e9ac7900af1dbe4bf1573a7b95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c6f2e5f8655b7c396514f41ea298d57d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Comments xmlns="2018a4d9-e5a5-428b-a312-dfd840ba6b63" xsi:nil="true"/>
    <lcf76f155ced4ddcb4097134ff3c332f xmlns="2018a4d9-e5a5-428b-a312-dfd840ba6b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0F1FB7-DC1F-417F-9AD0-1E1CA091AA2F}"/>
</file>

<file path=customXml/itemProps2.xml><?xml version="1.0" encoding="utf-8"?>
<ds:datastoreItem xmlns:ds="http://schemas.openxmlformats.org/officeDocument/2006/customXml" ds:itemID="{6AE9A311-872B-489B-B1DF-1ECEE327F83B}"/>
</file>

<file path=customXml/itemProps3.xml><?xml version="1.0" encoding="utf-8"?>
<ds:datastoreItem xmlns:ds="http://schemas.openxmlformats.org/officeDocument/2006/customXml" ds:itemID="{F7E87565-12EB-43E9-8511-649C5A90D51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7474</TotalTime>
  <Words>93</Words>
  <Application>Microsoft Office PowerPoint</Application>
  <PresentationFormat>On-screen Show (16:9)</PresentationFormat>
  <Paragraphs>19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ヒラギノ角ゴ Pro W3</vt:lpstr>
      <vt:lpstr>16-9 Cover</vt:lpstr>
      <vt:lpstr>16-9 Light Background</vt:lpstr>
      <vt:lpstr>16-9 White Backgroud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University Marketing and Creative Services</dc:creator>
  <cp:keywords/>
  <dc:description/>
  <cp:lastModifiedBy>Hatch, Joy</cp:lastModifiedBy>
  <cp:revision>454</cp:revision>
  <cp:lastPrinted>2011-01-24T02:49:42Z</cp:lastPrinted>
  <dcterms:created xsi:type="dcterms:W3CDTF">2011-06-30T15:04:08Z</dcterms:created>
  <dcterms:modified xsi:type="dcterms:W3CDTF">2024-01-16T13:46:32Z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</Properties>
</file>