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sldIdLst>
    <p:sldId id="256" r:id="rId5"/>
    <p:sldId id="259" r:id="rId6"/>
    <p:sldId id="266" r:id="rId7"/>
    <p:sldId id="265" r:id="rId8"/>
    <p:sldId id="260" r:id="rId9"/>
    <p:sldId id="263" r:id="rId10"/>
    <p:sldId id="271" r:id="rId11"/>
    <p:sldId id="270" r:id="rId12"/>
    <p:sldId id="273" r:id="rId13"/>
    <p:sldId id="269" r:id="rId14"/>
    <p:sldId id="274" r:id="rId15"/>
    <p:sldId id="276" r:id="rId16"/>
    <p:sldId id="27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Halyard Display" panose="00000800000000000000" pitchFamily="50" charset="0"/>
      <p:regular r:id="rId23"/>
      <p:bold r:id="rId24"/>
      <p:italic r:id="rId25"/>
      <p:boldItalic r:id="rId26"/>
    </p:embeddedFont>
    <p:embeddedFont>
      <p:font typeface="Halyard Display Light" panose="020B0604020202020204" charset="0"/>
      <p:regular r:id="rId27"/>
      <p:italic r:id="rId28"/>
    </p:embeddedFont>
    <p:embeddedFont>
      <p:font typeface="Halyard Text" pitchFamily="50" charset="0"/>
      <p:regular r:id="rId29"/>
      <p:bold r:id="rId30"/>
      <p:italic r:id="rId31"/>
      <p:boldItalic r:id="rId32"/>
    </p:embeddedFont>
    <p:embeddedFont>
      <p:font typeface="Halyard Text Book" panose="020B060402020202020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CFFE63-49FA-4A1D-A42A-897162EC00D1}" v="2806" dt="2024-06-14T13:40:14.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80494" autoAdjust="0"/>
  </p:normalViewPr>
  <p:slideViewPr>
    <p:cSldViewPr snapToGrid="0" snapToObjects="1">
      <p:cViewPr varScale="1">
        <p:scale>
          <a:sx n="88" d="100"/>
          <a:sy n="88" d="100"/>
        </p:scale>
        <p:origin x="1548"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6/11/relationships/changesInfo" Target="changesInfos/changesInfo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w, Rachel" userId="9b890ea5-e60e-4ed2-a993-759d8721c5db" providerId="ADAL" clId="{D8CFFE63-49FA-4A1D-A42A-897162EC00D1}"/>
    <pc:docChg chg="undo custSel addSld delSld modSld sldOrd">
      <pc:chgData name="Jew, Rachel" userId="9b890ea5-e60e-4ed2-a993-759d8721c5db" providerId="ADAL" clId="{D8CFFE63-49FA-4A1D-A42A-897162EC00D1}" dt="2024-06-14T13:40:14.915" v="3293" actId="20577"/>
      <pc:docMkLst>
        <pc:docMk/>
      </pc:docMkLst>
      <pc:sldChg chg="modSp">
        <pc:chgData name="Jew, Rachel" userId="9b890ea5-e60e-4ed2-a993-759d8721c5db" providerId="ADAL" clId="{D8CFFE63-49FA-4A1D-A42A-897162EC00D1}" dt="2024-06-05T13:26:45.290" v="518" actId="20577"/>
        <pc:sldMkLst>
          <pc:docMk/>
          <pc:sldMk cId="3010350126" sldId="256"/>
        </pc:sldMkLst>
        <pc:spChg chg="mod">
          <ac:chgData name="Jew, Rachel" userId="9b890ea5-e60e-4ed2-a993-759d8721c5db" providerId="ADAL" clId="{D8CFFE63-49FA-4A1D-A42A-897162EC00D1}" dt="2024-06-05T13:26:45.290" v="518" actId="20577"/>
          <ac:spMkLst>
            <pc:docMk/>
            <pc:sldMk cId="3010350126" sldId="256"/>
            <ac:spMk id="5" creationId="{C8D571BB-6CAE-31C6-F873-A931B7B2149F}"/>
          </ac:spMkLst>
        </pc:spChg>
      </pc:sldChg>
      <pc:sldChg chg="modSp">
        <pc:chgData name="Jew, Rachel" userId="9b890ea5-e60e-4ed2-a993-759d8721c5db" providerId="ADAL" clId="{D8CFFE63-49FA-4A1D-A42A-897162EC00D1}" dt="2024-06-05T13:27:57.416" v="620" actId="20577"/>
        <pc:sldMkLst>
          <pc:docMk/>
          <pc:sldMk cId="1044710763" sldId="259"/>
        </pc:sldMkLst>
        <pc:spChg chg="mod">
          <ac:chgData name="Jew, Rachel" userId="9b890ea5-e60e-4ed2-a993-759d8721c5db" providerId="ADAL" clId="{D8CFFE63-49FA-4A1D-A42A-897162EC00D1}" dt="2024-06-05T13:24:01.337" v="325" actId="6549"/>
          <ac:spMkLst>
            <pc:docMk/>
            <pc:sldMk cId="1044710763" sldId="259"/>
            <ac:spMk id="4" creationId="{3A598387-1EE7-B9CC-37B4-61C3BB9A84C6}"/>
          </ac:spMkLst>
        </pc:spChg>
        <pc:spChg chg="mod">
          <ac:chgData name="Jew, Rachel" userId="9b890ea5-e60e-4ed2-a993-759d8721c5db" providerId="ADAL" clId="{D8CFFE63-49FA-4A1D-A42A-897162EC00D1}" dt="2024-06-05T13:27:57.416" v="620" actId="20577"/>
          <ac:spMkLst>
            <pc:docMk/>
            <pc:sldMk cId="1044710763" sldId="259"/>
            <ac:spMk id="5" creationId="{766ABB68-4737-2A9B-3A06-D7A82D6F975B}"/>
          </ac:spMkLst>
        </pc:spChg>
        <pc:spChg chg="mod">
          <ac:chgData name="Jew, Rachel" userId="9b890ea5-e60e-4ed2-a993-759d8721c5db" providerId="ADAL" clId="{D8CFFE63-49FA-4A1D-A42A-897162EC00D1}" dt="2024-06-05T13:26:52.976" v="519" actId="20577"/>
          <ac:spMkLst>
            <pc:docMk/>
            <pc:sldMk cId="1044710763" sldId="259"/>
            <ac:spMk id="6" creationId="{E45A1C5B-61D5-9E59-4EFA-119A7E78AE42}"/>
          </ac:spMkLst>
        </pc:spChg>
      </pc:sldChg>
      <pc:sldChg chg="addSp modSp">
        <pc:chgData name="Jew, Rachel" userId="9b890ea5-e60e-4ed2-a993-759d8721c5db" providerId="ADAL" clId="{D8CFFE63-49FA-4A1D-A42A-897162EC00D1}" dt="2024-06-05T13:29:32.526" v="647" actId="1076"/>
        <pc:sldMkLst>
          <pc:docMk/>
          <pc:sldMk cId="2088845372" sldId="260"/>
        </pc:sldMkLst>
        <pc:spChg chg="mod">
          <ac:chgData name="Jew, Rachel" userId="9b890ea5-e60e-4ed2-a993-759d8721c5db" providerId="ADAL" clId="{D8CFFE63-49FA-4A1D-A42A-897162EC00D1}" dt="2024-06-05T13:29:25.293" v="645" actId="1076"/>
          <ac:spMkLst>
            <pc:docMk/>
            <pc:sldMk cId="2088845372" sldId="260"/>
            <ac:spMk id="18" creationId="{F66BD737-BC83-406C-9494-BF4708944036}"/>
          </ac:spMkLst>
        </pc:spChg>
        <pc:spChg chg="mod">
          <ac:chgData name="Jew, Rachel" userId="9b890ea5-e60e-4ed2-a993-759d8721c5db" providerId="ADAL" clId="{D8CFFE63-49FA-4A1D-A42A-897162EC00D1}" dt="2024-06-05T13:20:18.468" v="18" actId="1076"/>
          <ac:spMkLst>
            <pc:docMk/>
            <pc:sldMk cId="2088845372" sldId="260"/>
            <ac:spMk id="19" creationId="{411BD19A-133B-4735-A82B-B11550CF3E89}"/>
          </ac:spMkLst>
        </pc:spChg>
        <pc:spChg chg="mod">
          <ac:chgData name="Jew, Rachel" userId="9b890ea5-e60e-4ed2-a993-759d8721c5db" providerId="ADAL" clId="{D8CFFE63-49FA-4A1D-A42A-897162EC00D1}" dt="2024-06-05T13:20:11.790" v="16" actId="1076"/>
          <ac:spMkLst>
            <pc:docMk/>
            <pc:sldMk cId="2088845372" sldId="260"/>
            <ac:spMk id="20" creationId="{1FA40E6B-2AE5-4659-AF6D-FB5E24E05E24}"/>
          </ac:spMkLst>
        </pc:spChg>
        <pc:picChg chg="add mod">
          <ac:chgData name="Jew, Rachel" userId="9b890ea5-e60e-4ed2-a993-759d8721c5db" providerId="ADAL" clId="{D8CFFE63-49FA-4A1D-A42A-897162EC00D1}" dt="2024-06-05T13:29:32.526" v="647" actId="1076"/>
          <ac:picMkLst>
            <pc:docMk/>
            <pc:sldMk cId="2088845372" sldId="260"/>
            <ac:picMk id="27" creationId="{2CCBAF78-E919-48A8-9051-6345DCD1298B}"/>
          </ac:picMkLst>
        </pc:picChg>
        <pc:cxnChg chg="mod">
          <ac:chgData name="Jew, Rachel" userId="9b890ea5-e60e-4ed2-a993-759d8721c5db" providerId="ADAL" clId="{D8CFFE63-49FA-4A1D-A42A-897162EC00D1}" dt="2024-06-05T13:20:15.791" v="17" actId="1076"/>
          <ac:cxnSpMkLst>
            <pc:docMk/>
            <pc:sldMk cId="2088845372" sldId="260"/>
            <ac:cxnSpMk id="8" creationId="{8D4BA417-4D92-4D18-AB01-D122C7F3745E}"/>
          </ac:cxnSpMkLst>
        </pc:cxnChg>
        <pc:cxnChg chg="mod">
          <ac:chgData name="Jew, Rachel" userId="9b890ea5-e60e-4ed2-a993-759d8721c5db" providerId="ADAL" clId="{D8CFFE63-49FA-4A1D-A42A-897162EC00D1}" dt="2024-06-05T13:19:40.952" v="8" actId="1076"/>
          <ac:cxnSpMkLst>
            <pc:docMk/>
            <pc:sldMk cId="2088845372" sldId="260"/>
            <ac:cxnSpMk id="28" creationId="{1802A08A-EDB3-4A27-865D-BA67051C46E3}"/>
          </ac:cxnSpMkLst>
        </pc:cxnChg>
        <pc:cxnChg chg="mod">
          <ac:chgData name="Jew, Rachel" userId="9b890ea5-e60e-4ed2-a993-759d8721c5db" providerId="ADAL" clId="{D8CFFE63-49FA-4A1D-A42A-897162EC00D1}" dt="2024-06-05T13:20:06.755" v="15" actId="1076"/>
          <ac:cxnSpMkLst>
            <pc:docMk/>
            <pc:sldMk cId="2088845372" sldId="260"/>
            <ac:cxnSpMk id="29" creationId="{52146C85-43ED-47B0-BFDF-3E395666F8EB}"/>
          </ac:cxnSpMkLst>
        </pc:cxnChg>
      </pc:sldChg>
      <pc:sldChg chg="modSp">
        <pc:chgData name="Jew, Rachel" userId="9b890ea5-e60e-4ed2-a993-759d8721c5db" providerId="ADAL" clId="{D8CFFE63-49FA-4A1D-A42A-897162EC00D1}" dt="2024-06-05T13:30:46.989" v="678" actId="20577"/>
        <pc:sldMkLst>
          <pc:docMk/>
          <pc:sldMk cId="2343017064" sldId="263"/>
        </pc:sldMkLst>
        <pc:spChg chg="mod">
          <ac:chgData name="Jew, Rachel" userId="9b890ea5-e60e-4ed2-a993-759d8721c5db" providerId="ADAL" clId="{D8CFFE63-49FA-4A1D-A42A-897162EC00D1}" dt="2024-06-05T13:30:46.989" v="678" actId="20577"/>
          <ac:spMkLst>
            <pc:docMk/>
            <pc:sldMk cId="2343017064" sldId="263"/>
            <ac:spMk id="5" creationId="{C8D571BB-6CAE-31C6-F873-A931B7B2149F}"/>
          </ac:spMkLst>
        </pc:spChg>
      </pc:sldChg>
      <pc:sldChg chg="modSp modNotesTx">
        <pc:chgData name="Jew, Rachel" userId="9b890ea5-e60e-4ed2-a993-759d8721c5db" providerId="ADAL" clId="{D8CFFE63-49FA-4A1D-A42A-897162EC00D1}" dt="2024-06-13T17:17:25.963" v="3120" actId="20577"/>
        <pc:sldMkLst>
          <pc:docMk/>
          <pc:sldMk cId="881738876" sldId="265"/>
        </pc:sldMkLst>
        <pc:spChg chg="mod">
          <ac:chgData name="Jew, Rachel" userId="9b890ea5-e60e-4ed2-a993-759d8721c5db" providerId="ADAL" clId="{D8CFFE63-49FA-4A1D-A42A-897162EC00D1}" dt="2024-06-05T13:20:36.105" v="33" actId="20577"/>
          <ac:spMkLst>
            <pc:docMk/>
            <pc:sldMk cId="881738876" sldId="265"/>
            <ac:spMk id="4" creationId="{3A598387-1EE7-B9CC-37B4-61C3BB9A84C6}"/>
          </ac:spMkLst>
        </pc:spChg>
        <pc:spChg chg="mod">
          <ac:chgData name="Jew, Rachel" userId="9b890ea5-e60e-4ed2-a993-759d8721c5db" providerId="ADAL" clId="{D8CFFE63-49FA-4A1D-A42A-897162EC00D1}" dt="2024-06-13T17:17:25.963" v="3120" actId="20577"/>
          <ac:spMkLst>
            <pc:docMk/>
            <pc:sldMk cId="881738876" sldId="265"/>
            <ac:spMk id="5" creationId="{766ABB68-4737-2A9B-3A06-D7A82D6F975B}"/>
          </ac:spMkLst>
        </pc:spChg>
        <pc:spChg chg="mod">
          <ac:chgData name="Jew, Rachel" userId="9b890ea5-e60e-4ed2-a993-759d8721c5db" providerId="ADAL" clId="{D8CFFE63-49FA-4A1D-A42A-897162EC00D1}" dt="2024-06-05T13:21:12.489" v="34" actId="20577"/>
          <ac:spMkLst>
            <pc:docMk/>
            <pc:sldMk cId="881738876" sldId="265"/>
            <ac:spMk id="6" creationId="{E45A1C5B-61D5-9E59-4EFA-119A7E78AE42}"/>
          </ac:spMkLst>
        </pc:spChg>
      </pc:sldChg>
      <pc:sldChg chg="modSp">
        <pc:chgData name="Jew, Rachel" userId="9b890ea5-e60e-4ed2-a993-759d8721c5db" providerId="ADAL" clId="{D8CFFE63-49FA-4A1D-A42A-897162EC00D1}" dt="2024-06-05T13:28:11.573" v="625" actId="20577"/>
        <pc:sldMkLst>
          <pc:docMk/>
          <pc:sldMk cId="549642049" sldId="266"/>
        </pc:sldMkLst>
        <pc:spChg chg="mod">
          <ac:chgData name="Jew, Rachel" userId="9b890ea5-e60e-4ed2-a993-759d8721c5db" providerId="ADAL" clId="{D8CFFE63-49FA-4A1D-A42A-897162EC00D1}" dt="2024-06-05T13:25:28.457" v="475" actId="27636"/>
          <ac:spMkLst>
            <pc:docMk/>
            <pc:sldMk cId="549642049" sldId="266"/>
            <ac:spMk id="5" creationId="{67198022-DB88-9349-2E96-D4BC4832A068}"/>
          </ac:spMkLst>
        </pc:spChg>
        <pc:spChg chg="mod">
          <ac:chgData name="Jew, Rachel" userId="9b890ea5-e60e-4ed2-a993-759d8721c5db" providerId="ADAL" clId="{D8CFFE63-49FA-4A1D-A42A-897162EC00D1}" dt="2024-06-05T13:28:11.573" v="625" actId="20577"/>
          <ac:spMkLst>
            <pc:docMk/>
            <pc:sldMk cId="549642049" sldId="266"/>
            <ac:spMk id="6" creationId="{2938BF51-3AF6-F8C2-B80B-ACC6625476AD}"/>
          </ac:spMkLst>
        </pc:spChg>
      </pc:sldChg>
      <pc:sldChg chg="modSp add del">
        <pc:chgData name="Jew, Rachel" userId="9b890ea5-e60e-4ed2-a993-759d8721c5db" providerId="ADAL" clId="{D8CFFE63-49FA-4A1D-A42A-897162EC00D1}" dt="2024-06-05T13:36:28.469" v="915" actId="20577"/>
        <pc:sldMkLst>
          <pc:docMk/>
          <pc:sldMk cId="252959048" sldId="269"/>
        </pc:sldMkLst>
        <pc:spChg chg="mod">
          <ac:chgData name="Jew, Rachel" userId="9b890ea5-e60e-4ed2-a993-759d8721c5db" providerId="ADAL" clId="{D8CFFE63-49FA-4A1D-A42A-897162EC00D1}" dt="2024-06-05T13:36:28.469" v="915" actId="20577"/>
          <ac:spMkLst>
            <pc:docMk/>
            <pc:sldMk cId="252959048" sldId="269"/>
            <ac:spMk id="5" creationId="{766ABB68-4737-2A9B-3A06-D7A82D6F975B}"/>
          </ac:spMkLst>
        </pc:spChg>
      </pc:sldChg>
      <pc:sldChg chg="addSp modSp">
        <pc:chgData name="Jew, Rachel" userId="9b890ea5-e60e-4ed2-a993-759d8721c5db" providerId="ADAL" clId="{D8CFFE63-49FA-4A1D-A42A-897162EC00D1}" dt="2024-06-05T13:30:27.934" v="657" actId="207"/>
        <pc:sldMkLst>
          <pc:docMk/>
          <pc:sldMk cId="4088983739" sldId="270"/>
        </pc:sldMkLst>
        <pc:spChg chg="mod">
          <ac:chgData name="Jew, Rachel" userId="9b890ea5-e60e-4ed2-a993-759d8721c5db" providerId="ADAL" clId="{D8CFFE63-49FA-4A1D-A42A-897162EC00D1}" dt="2024-06-05T13:30:09.220" v="652" actId="1076"/>
          <ac:spMkLst>
            <pc:docMk/>
            <pc:sldMk cId="4088983739" sldId="270"/>
            <ac:spMk id="18" creationId="{F66BD737-BC83-406C-9494-BF4708944036}"/>
          </ac:spMkLst>
        </pc:spChg>
        <pc:spChg chg="mod">
          <ac:chgData name="Jew, Rachel" userId="9b890ea5-e60e-4ed2-a993-759d8721c5db" providerId="ADAL" clId="{D8CFFE63-49FA-4A1D-A42A-897162EC00D1}" dt="2024-06-05T13:30:27.934" v="657" actId="207"/>
          <ac:spMkLst>
            <pc:docMk/>
            <pc:sldMk cId="4088983739" sldId="270"/>
            <ac:spMk id="19" creationId="{411BD19A-133B-4735-A82B-B11550CF3E89}"/>
          </ac:spMkLst>
        </pc:spChg>
        <pc:picChg chg="add mod">
          <ac:chgData name="Jew, Rachel" userId="9b890ea5-e60e-4ed2-a993-759d8721c5db" providerId="ADAL" clId="{D8CFFE63-49FA-4A1D-A42A-897162EC00D1}" dt="2024-06-05T13:30:21.907" v="656" actId="1076"/>
          <ac:picMkLst>
            <pc:docMk/>
            <pc:sldMk cId="4088983739" sldId="270"/>
            <ac:picMk id="26" creationId="{3F007D51-6EB9-489A-91A2-8FD20D9DE462}"/>
          </ac:picMkLst>
        </pc:picChg>
        <pc:picChg chg="mod">
          <ac:chgData name="Jew, Rachel" userId="9b890ea5-e60e-4ed2-a993-759d8721c5db" providerId="ADAL" clId="{D8CFFE63-49FA-4A1D-A42A-897162EC00D1}" dt="2024-06-05T13:30:14.634" v="654" actId="1076"/>
          <ac:picMkLst>
            <pc:docMk/>
            <pc:sldMk cId="4088983739" sldId="270"/>
            <ac:picMk id="31" creationId="{CA9F06E8-951E-43F1-A362-3EE613DDDD36}"/>
          </ac:picMkLst>
        </pc:picChg>
        <pc:cxnChg chg="mod">
          <ac:chgData name="Jew, Rachel" userId="9b890ea5-e60e-4ed2-a993-759d8721c5db" providerId="ADAL" clId="{D8CFFE63-49FA-4A1D-A42A-897162EC00D1}" dt="2024-06-05T13:29:54.368" v="650" actId="1076"/>
          <ac:cxnSpMkLst>
            <pc:docMk/>
            <pc:sldMk cId="4088983739" sldId="270"/>
            <ac:cxnSpMk id="8" creationId="{8D4BA417-4D92-4D18-AB01-D122C7F3745E}"/>
          </ac:cxnSpMkLst>
        </pc:cxnChg>
        <pc:cxnChg chg="mod">
          <ac:chgData name="Jew, Rachel" userId="9b890ea5-e60e-4ed2-a993-759d8721c5db" providerId="ADAL" clId="{D8CFFE63-49FA-4A1D-A42A-897162EC00D1}" dt="2024-06-05T13:29:59.445" v="651" actId="1076"/>
          <ac:cxnSpMkLst>
            <pc:docMk/>
            <pc:sldMk cId="4088983739" sldId="270"/>
            <ac:cxnSpMk id="28" creationId="{1802A08A-EDB3-4A27-865D-BA67051C46E3}"/>
          </ac:cxnSpMkLst>
        </pc:cxnChg>
      </pc:sldChg>
      <pc:sldChg chg="modSp">
        <pc:chgData name="Jew, Rachel" userId="9b890ea5-e60e-4ed2-a993-759d8721c5db" providerId="ADAL" clId="{D8CFFE63-49FA-4A1D-A42A-897162EC00D1}" dt="2024-06-05T13:28:52.565" v="633" actId="255"/>
        <pc:sldMkLst>
          <pc:docMk/>
          <pc:sldMk cId="802552418" sldId="271"/>
        </pc:sldMkLst>
        <pc:spChg chg="mod">
          <ac:chgData name="Jew, Rachel" userId="9b890ea5-e60e-4ed2-a993-759d8721c5db" providerId="ADAL" clId="{D8CFFE63-49FA-4A1D-A42A-897162EC00D1}" dt="2024-06-05T13:28:52.565" v="633" actId="255"/>
          <ac:spMkLst>
            <pc:docMk/>
            <pc:sldMk cId="802552418" sldId="271"/>
            <ac:spMk id="6" creationId="{2938BF51-3AF6-F8C2-B80B-ACC6625476AD}"/>
          </ac:spMkLst>
        </pc:spChg>
      </pc:sldChg>
      <pc:sldChg chg="addSp delSp modSp">
        <pc:chgData name="Jew, Rachel" userId="9b890ea5-e60e-4ed2-a993-759d8721c5db" providerId="ADAL" clId="{D8CFFE63-49FA-4A1D-A42A-897162EC00D1}" dt="2024-06-13T14:25:44.028" v="2972" actId="20577"/>
        <pc:sldMkLst>
          <pc:docMk/>
          <pc:sldMk cId="4150503815" sldId="272"/>
        </pc:sldMkLst>
        <pc:spChg chg="del mod">
          <ac:chgData name="Jew, Rachel" userId="9b890ea5-e60e-4ed2-a993-759d8721c5db" providerId="ADAL" clId="{D8CFFE63-49FA-4A1D-A42A-897162EC00D1}" dt="2024-06-05T13:34:29.868" v="737" actId="478"/>
          <ac:spMkLst>
            <pc:docMk/>
            <pc:sldMk cId="4150503815" sldId="272"/>
            <ac:spMk id="4" creationId="{7460C8B0-07AB-4F58-83EA-EEEDA506FF36}"/>
          </ac:spMkLst>
        </pc:spChg>
        <pc:spChg chg="mod">
          <ac:chgData name="Jew, Rachel" userId="9b890ea5-e60e-4ed2-a993-759d8721c5db" providerId="ADAL" clId="{D8CFFE63-49FA-4A1D-A42A-897162EC00D1}" dt="2024-06-13T14:25:44.028" v="2972" actId="20577"/>
          <ac:spMkLst>
            <pc:docMk/>
            <pc:sldMk cId="4150503815" sldId="272"/>
            <ac:spMk id="6" creationId="{1018FE71-61B7-43FB-B0CC-4DC86553CDF9}"/>
          </ac:spMkLst>
        </pc:spChg>
        <pc:spChg chg="add del mod">
          <ac:chgData name="Jew, Rachel" userId="9b890ea5-e60e-4ed2-a993-759d8721c5db" providerId="ADAL" clId="{D8CFFE63-49FA-4A1D-A42A-897162EC00D1}" dt="2024-06-05T13:34:34.527" v="738" actId="478"/>
          <ac:spMkLst>
            <pc:docMk/>
            <pc:sldMk cId="4150503815" sldId="272"/>
            <ac:spMk id="7" creationId="{F7DE724E-BE61-415E-A98B-62A548F10C73}"/>
          </ac:spMkLst>
        </pc:spChg>
        <pc:cxnChg chg="del">
          <ac:chgData name="Jew, Rachel" userId="9b890ea5-e60e-4ed2-a993-759d8721c5db" providerId="ADAL" clId="{D8CFFE63-49FA-4A1D-A42A-897162EC00D1}" dt="2024-06-05T13:34:35.778" v="739" actId="478"/>
          <ac:cxnSpMkLst>
            <pc:docMk/>
            <pc:sldMk cId="4150503815" sldId="272"/>
            <ac:cxnSpMk id="8" creationId="{5BC8BC49-6FD4-4E20-9EDE-D19876A7F741}"/>
          </ac:cxnSpMkLst>
        </pc:cxnChg>
        <pc:cxnChg chg="del">
          <ac:chgData name="Jew, Rachel" userId="9b890ea5-e60e-4ed2-a993-759d8721c5db" providerId="ADAL" clId="{D8CFFE63-49FA-4A1D-A42A-897162EC00D1}" dt="2024-06-05T13:34:36.495" v="740" actId="478"/>
          <ac:cxnSpMkLst>
            <pc:docMk/>
            <pc:sldMk cId="4150503815" sldId="272"/>
            <ac:cxnSpMk id="9" creationId="{4021D402-2B64-482D-8DC9-B1E81B334A13}"/>
          </ac:cxnSpMkLst>
        </pc:cxnChg>
        <pc:cxnChg chg="mod">
          <ac:chgData name="Jew, Rachel" userId="9b890ea5-e60e-4ed2-a993-759d8721c5db" providerId="ADAL" clId="{D8CFFE63-49FA-4A1D-A42A-897162EC00D1}" dt="2024-06-05T13:34:57.059" v="745" actId="1076"/>
          <ac:cxnSpMkLst>
            <pc:docMk/>
            <pc:sldMk cId="4150503815" sldId="272"/>
            <ac:cxnSpMk id="10" creationId="{110F4BBA-73EF-40CD-ACB2-165E1190BE10}"/>
          </ac:cxnSpMkLst>
        </pc:cxnChg>
        <pc:cxnChg chg="del mod">
          <ac:chgData name="Jew, Rachel" userId="9b890ea5-e60e-4ed2-a993-759d8721c5db" providerId="ADAL" clId="{D8CFFE63-49FA-4A1D-A42A-897162EC00D1}" dt="2024-06-05T13:34:37.243" v="741" actId="478"/>
          <ac:cxnSpMkLst>
            <pc:docMk/>
            <pc:sldMk cId="4150503815" sldId="272"/>
            <ac:cxnSpMk id="11" creationId="{C190211A-A287-4182-82EF-3CB8C04D6ACA}"/>
          </ac:cxnSpMkLst>
        </pc:cxnChg>
        <pc:cxnChg chg="del">
          <ac:chgData name="Jew, Rachel" userId="9b890ea5-e60e-4ed2-a993-759d8721c5db" providerId="ADAL" clId="{D8CFFE63-49FA-4A1D-A42A-897162EC00D1}" dt="2024-06-05T13:34:37.945" v="742" actId="478"/>
          <ac:cxnSpMkLst>
            <pc:docMk/>
            <pc:sldMk cId="4150503815" sldId="272"/>
            <ac:cxnSpMk id="12" creationId="{E20BE735-287A-49AF-965E-A9EA260F2943}"/>
          </ac:cxnSpMkLst>
        </pc:cxnChg>
        <pc:cxnChg chg="mod">
          <ac:chgData name="Jew, Rachel" userId="9b890ea5-e60e-4ed2-a993-759d8721c5db" providerId="ADAL" clId="{D8CFFE63-49FA-4A1D-A42A-897162EC00D1}" dt="2024-06-05T13:35:15.215" v="747" actId="208"/>
          <ac:cxnSpMkLst>
            <pc:docMk/>
            <pc:sldMk cId="4150503815" sldId="272"/>
            <ac:cxnSpMk id="13" creationId="{D1B3E05A-9AF8-459D-A1E7-A3B0D0386CAE}"/>
          </ac:cxnSpMkLst>
        </pc:cxnChg>
        <pc:cxnChg chg="mod">
          <ac:chgData name="Jew, Rachel" userId="9b890ea5-e60e-4ed2-a993-759d8721c5db" providerId="ADAL" clId="{D8CFFE63-49FA-4A1D-A42A-897162EC00D1}" dt="2024-06-08T16:02:19.493" v="2903" actId="208"/>
          <ac:cxnSpMkLst>
            <pc:docMk/>
            <pc:sldMk cId="4150503815" sldId="272"/>
            <ac:cxnSpMk id="14" creationId="{20EF334A-E14B-45A4-8268-E693A5581A21}"/>
          </ac:cxnSpMkLst>
        </pc:cxnChg>
        <pc:cxnChg chg="mod">
          <ac:chgData name="Jew, Rachel" userId="9b890ea5-e60e-4ed2-a993-759d8721c5db" providerId="ADAL" clId="{D8CFFE63-49FA-4A1D-A42A-897162EC00D1}" dt="2024-06-05T13:34:57.059" v="745" actId="1076"/>
          <ac:cxnSpMkLst>
            <pc:docMk/>
            <pc:sldMk cId="4150503815" sldId="272"/>
            <ac:cxnSpMk id="15" creationId="{40734CD7-F00F-4505-8304-4DEC993E6E38}"/>
          </ac:cxnSpMkLst>
        </pc:cxnChg>
        <pc:cxnChg chg="mod">
          <ac:chgData name="Jew, Rachel" userId="9b890ea5-e60e-4ed2-a993-759d8721c5db" providerId="ADAL" clId="{D8CFFE63-49FA-4A1D-A42A-897162EC00D1}" dt="2024-06-05T13:34:57.059" v="745" actId="1076"/>
          <ac:cxnSpMkLst>
            <pc:docMk/>
            <pc:sldMk cId="4150503815" sldId="272"/>
            <ac:cxnSpMk id="16" creationId="{F878B4C8-1EA8-4D45-8031-4F5E11331B7F}"/>
          </ac:cxnSpMkLst>
        </pc:cxnChg>
        <pc:cxnChg chg="del">
          <ac:chgData name="Jew, Rachel" userId="9b890ea5-e60e-4ed2-a993-759d8721c5db" providerId="ADAL" clId="{D8CFFE63-49FA-4A1D-A42A-897162EC00D1}" dt="2024-06-05T13:34:38.700" v="743" actId="478"/>
          <ac:cxnSpMkLst>
            <pc:docMk/>
            <pc:sldMk cId="4150503815" sldId="272"/>
            <ac:cxnSpMk id="17" creationId="{82EF348A-5FD4-447C-A54D-477A0FD5FBF0}"/>
          </ac:cxnSpMkLst>
        </pc:cxnChg>
      </pc:sldChg>
      <pc:sldChg chg="modSp add ord">
        <pc:chgData name="Jew, Rachel" userId="9b890ea5-e60e-4ed2-a993-759d8721c5db" providerId="ADAL" clId="{D8CFFE63-49FA-4A1D-A42A-897162EC00D1}" dt="2024-06-05T13:30:57.314" v="702" actId="20577"/>
        <pc:sldMkLst>
          <pc:docMk/>
          <pc:sldMk cId="843929970" sldId="273"/>
        </pc:sldMkLst>
        <pc:spChg chg="mod">
          <ac:chgData name="Jew, Rachel" userId="9b890ea5-e60e-4ed2-a993-759d8721c5db" providerId="ADAL" clId="{D8CFFE63-49FA-4A1D-A42A-897162EC00D1}" dt="2024-06-05T13:30:57.314" v="702" actId="20577"/>
          <ac:spMkLst>
            <pc:docMk/>
            <pc:sldMk cId="843929970" sldId="273"/>
            <ac:spMk id="4" creationId="{AA2C27CE-9843-0B66-DD0A-6F77628C720E}"/>
          </ac:spMkLst>
        </pc:spChg>
        <pc:spChg chg="mod">
          <ac:chgData name="Jew, Rachel" userId="9b890ea5-e60e-4ed2-a993-759d8721c5db" providerId="ADAL" clId="{D8CFFE63-49FA-4A1D-A42A-897162EC00D1}" dt="2024-06-05T13:30:41.605" v="671" actId="20577"/>
          <ac:spMkLst>
            <pc:docMk/>
            <pc:sldMk cId="843929970" sldId="273"/>
            <ac:spMk id="5" creationId="{C8D571BB-6CAE-31C6-F873-A931B7B2149F}"/>
          </ac:spMkLst>
        </pc:spChg>
      </pc:sldChg>
      <pc:sldChg chg="modSp add modNotesTx">
        <pc:chgData name="Jew, Rachel" userId="9b890ea5-e60e-4ed2-a993-759d8721c5db" providerId="ADAL" clId="{D8CFFE63-49FA-4A1D-A42A-897162EC00D1}" dt="2024-06-14T13:40:14.915" v="3293" actId="20577"/>
        <pc:sldMkLst>
          <pc:docMk/>
          <pc:sldMk cId="2460362691" sldId="274"/>
        </pc:sldMkLst>
        <pc:spChg chg="mod">
          <ac:chgData name="Jew, Rachel" userId="9b890ea5-e60e-4ed2-a993-759d8721c5db" providerId="ADAL" clId="{D8CFFE63-49FA-4A1D-A42A-897162EC00D1}" dt="2024-06-14T13:40:14.915" v="3293" actId="20577"/>
          <ac:spMkLst>
            <pc:docMk/>
            <pc:sldMk cId="2460362691" sldId="274"/>
            <ac:spMk id="6" creationId="{2938BF51-3AF6-F8C2-B80B-ACC6625476AD}"/>
          </ac:spMkLst>
        </pc:spChg>
      </pc:sldChg>
      <pc:sldChg chg="modSp add del modNotesTx">
        <pc:chgData name="Jew, Rachel" userId="9b890ea5-e60e-4ed2-a993-759d8721c5db" providerId="ADAL" clId="{D8CFFE63-49FA-4A1D-A42A-897162EC00D1}" dt="2024-06-14T13:37:49.372" v="3202" actId="2696"/>
        <pc:sldMkLst>
          <pc:docMk/>
          <pc:sldMk cId="3393655349" sldId="275"/>
        </pc:sldMkLst>
        <pc:spChg chg="mod">
          <ac:chgData name="Jew, Rachel" userId="9b890ea5-e60e-4ed2-a993-759d8721c5db" providerId="ADAL" clId="{D8CFFE63-49FA-4A1D-A42A-897162EC00D1}" dt="2024-06-14T13:36:01.537" v="3154" actId="20577"/>
          <ac:spMkLst>
            <pc:docMk/>
            <pc:sldMk cId="3393655349" sldId="275"/>
            <ac:spMk id="12" creationId="{CD32576B-3275-4E0B-8783-EA77D3763D8C}"/>
          </ac:spMkLst>
        </pc:spChg>
        <pc:spChg chg="mod">
          <ac:chgData name="Jew, Rachel" userId="9b890ea5-e60e-4ed2-a993-759d8721c5db" providerId="ADAL" clId="{D8CFFE63-49FA-4A1D-A42A-897162EC00D1}" dt="2024-06-14T13:35:51.499" v="3139" actId="20577"/>
          <ac:spMkLst>
            <pc:docMk/>
            <pc:sldMk cId="3393655349" sldId="275"/>
            <ac:spMk id="13" creationId="{C1362E9D-30FF-4F25-8A3B-DA46EA440745}"/>
          </ac:spMkLst>
        </pc:spChg>
        <pc:spChg chg="mod">
          <ac:chgData name="Jew, Rachel" userId="9b890ea5-e60e-4ed2-a993-759d8721c5db" providerId="ADAL" clId="{D8CFFE63-49FA-4A1D-A42A-897162EC00D1}" dt="2024-06-05T13:39:55.112" v="1221" actId="20577"/>
          <ac:spMkLst>
            <pc:docMk/>
            <pc:sldMk cId="3393655349" sldId="275"/>
            <ac:spMk id="19" creationId="{411BD19A-133B-4735-A82B-B11550CF3E89}"/>
          </ac:spMkLst>
        </pc:spChg>
        <pc:spChg chg="mod">
          <ac:chgData name="Jew, Rachel" userId="9b890ea5-e60e-4ed2-a993-759d8721c5db" providerId="ADAL" clId="{D8CFFE63-49FA-4A1D-A42A-897162EC00D1}" dt="2024-06-05T13:39:59.353" v="1227" actId="20577"/>
          <ac:spMkLst>
            <pc:docMk/>
            <pc:sldMk cId="3393655349" sldId="275"/>
            <ac:spMk id="20" creationId="{1FA40E6B-2AE5-4659-AF6D-FB5E24E05E24}"/>
          </ac:spMkLst>
        </pc:spChg>
      </pc:sldChg>
      <pc:sldChg chg="modSp add ord">
        <pc:chgData name="Jew, Rachel" userId="9b890ea5-e60e-4ed2-a993-759d8721c5db" providerId="ADAL" clId="{D8CFFE63-49FA-4A1D-A42A-897162EC00D1}" dt="2024-06-14T13:37:45.128" v="3201" actId="1076"/>
        <pc:sldMkLst>
          <pc:docMk/>
          <pc:sldMk cId="922127165" sldId="276"/>
        </pc:sldMkLst>
        <pc:spChg chg="mod">
          <ac:chgData name="Jew, Rachel" userId="9b890ea5-e60e-4ed2-a993-759d8721c5db" providerId="ADAL" clId="{D8CFFE63-49FA-4A1D-A42A-897162EC00D1}" dt="2024-06-14T13:37:41.102" v="3200" actId="1076"/>
          <ac:spMkLst>
            <pc:docMk/>
            <pc:sldMk cId="922127165" sldId="276"/>
            <ac:spMk id="18" creationId="{F66BD737-BC83-406C-9494-BF4708944036}"/>
          </ac:spMkLst>
        </pc:spChg>
        <pc:spChg chg="mod">
          <ac:chgData name="Jew, Rachel" userId="9b890ea5-e60e-4ed2-a993-759d8721c5db" providerId="ADAL" clId="{D8CFFE63-49FA-4A1D-A42A-897162EC00D1}" dt="2024-06-14T13:37:45.128" v="3201" actId="1076"/>
          <ac:spMkLst>
            <pc:docMk/>
            <pc:sldMk cId="922127165" sldId="276"/>
            <ac:spMk id="19" creationId="{411BD19A-133B-4735-A82B-B11550CF3E89}"/>
          </ac:spMkLst>
        </pc:spChg>
        <pc:picChg chg="mod">
          <ac:chgData name="Jew, Rachel" userId="9b890ea5-e60e-4ed2-a993-759d8721c5db" providerId="ADAL" clId="{D8CFFE63-49FA-4A1D-A42A-897162EC00D1}" dt="2024-06-14T13:37:41.102" v="3200" actId="1076"/>
          <ac:picMkLst>
            <pc:docMk/>
            <pc:sldMk cId="922127165" sldId="276"/>
            <ac:picMk id="26" creationId="{3F007D51-6EB9-489A-91A2-8FD20D9DE462}"/>
          </ac:picMkLst>
        </pc:picChg>
        <pc:cxnChg chg="mod">
          <ac:chgData name="Jew, Rachel" userId="9b890ea5-e60e-4ed2-a993-759d8721c5db" providerId="ADAL" clId="{D8CFFE63-49FA-4A1D-A42A-897162EC00D1}" dt="2024-06-14T13:37:25.479" v="3198" actId="1076"/>
          <ac:cxnSpMkLst>
            <pc:docMk/>
            <pc:sldMk cId="922127165" sldId="276"/>
            <ac:cxnSpMk id="8" creationId="{8D4BA417-4D92-4D18-AB01-D122C7F3745E}"/>
          </ac:cxnSpMkLst>
        </pc:cxnChg>
        <pc:cxnChg chg="mod">
          <ac:chgData name="Jew, Rachel" userId="9b890ea5-e60e-4ed2-a993-759d8721c5db" providerId="ADAL" clId="{D8CFFE63-49FA-4A1D-A42A-897162EC00D1}" dt="2024-06-14T13:37:30.920" v="3199" actId="1076"/>
          <ac:cxnSpMkLst>
            <pc:docMk/>
            <pc:sldMk cId="922127165" sldId="276"/>
            <ac:cxnSpMk id="28" creationId="{1802A08A-EDB3-4A27-865D-BA67051C46E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5F49D-B33F-E046-A1CA-7A3472AE117F}"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DF1F8-2AA6-5148-ACAA-D0FE1D9BFB29}" type="slidenum">
              <a:rPr lang="en-US" smtClean="0"/>
              <a:t>‹#›</a:t>
            </a:fld>
            <a:endParaRPr lang="en-US"/>
          </a:p>
        </p:txBody>
      </p:sp>
    </p:spTree>
    <p:extLst>
      <p:ext uri="{BB962C8B-B14F-4D97-AF65-F5344CB8AC3E}">
        <p14:creationId xmlns:p14="http://schemas.microsoft.com/office/powerpoint/2010/main" val="305066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3</a:t>
            </a:fld>
            <a:endParaRPr lang="en-US"/>
          </a:p>
        </p:txBody>
      </p:sp>
    </p:spTree>
    <p:extLst>
      <p:ext uri="{BB962C8B-B14F-4D97-AF65-F5344CB8AC3E}">
        <p14:creationId xmlns:p14="http://schemas.microsoft.com/office/powerpoint/2010/main" val="93372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4</a:t>
            </a:fld>
            <a:endParaRPr lang="en-US"/>
          </a:p>
        </p:txBody>
      </p:sp>
    </p:spTree>
    <p:extLst>
      <p:ext uri="{BB962C8B-B14F-4D97-AF65-F5344CB8AC3E}">
        <p14:creationId xmlns:p14="http://schemas.microsoft.com/office/powerpoint/2010/main" val="130670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5</a:t>
            </a:fld>
            <a:endParaRPr lang="en-US"/>
          </a:p>
        </p:txBody>
      </p:sp>
    </p:spTree>
    <p:extLst>
      <p:ext uri="{BB962C8B-B14F-4D97-AF65-F5344CB8AC3E}">
        <p14:creationId xmlns:p14="http://schemas.microsoft.com/office/powerpoint/2010/main" val="111802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7</a:t>
            </a:fld>
            <a:endParaRPr lang="en-US"/>
          </a:p>
        </p:txBody>
      </p:sp>
    </p:spTree>
    <p:extLst>
      <p:ext uri="{BB962C8B-B14F-4D97-AF65-F5344CB8AC3E}">
        <p14:creationId xmlns:p14="http://schemas.microsoft.com/office/powerpoint/2010/main" val="312278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8</a:t>
            </a:fld>
            <a:endParaRPr lang="en-US"/>
          </a:p>
        </p:txBody>
      </p:sp>
    </p:spTree>
    <p:extLst>
      <p:ext uri="{BB962C8B-B14F-4D97-AF65-F5344CB8AC3E}">
        <p14:creationId xmlns:p14="http://schemas.microsoft.com/office/powerpoint/2010/main" val="33806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referrals: we know this will be a change for some HRIs, especially those that have been offering SUD, anxiety, and trauma services with ARPA funding. With this funding expiring and our intent to fund these initiatives with GR, we intend to refocus as a school-based program, with referrals coming exclusively from schools</a:t>
            </a:r>
          </a:p>
          <a:p>
            <a:r>
              <a:rPr lang="en-US" dirty="0"/>
              <a:t>Triaging: a workgroup that convened earlier this year helped to establish the new triage process.</a:t>
            </a:r>
          </a:p>
          <a:p>
            <a:r>
              <a:rPr lang="en-US" dirty="0"/>
              <a:t>60% of referrals enrolled: this is a metric we have been monitoring and having discussions with HRIs about throughout the last school year.</a:t>
            </a:r>
          </a:p>
          <a:p>
            <a:r>
              <a:rPr lang="en-US" dirty="0"/>
              <a:t>Consent documents: this will be a change for some HRIs that ask schools to submit consent documents with the referral. This will enable us to know how many students are truly in need and not just those the school can successfully obtain consent documents for.</a:t>
            </a:r>
          </a:p>
        </p:txBody>
      </p:sp>
      <p:sp>
        <p:nvSpPr>
          <p:cNvPr id="4" name="Slide Number Placeholder 3"/>
          <p:cNvSpPr>
            <a:spLocks noGrp="1"/>
          </p:cNvSpPr>
          <p:nvPr>
            <p:ph type="sldNum" sz="quarter" idx="5"/>
          </p:nvPr>
        </p:nvSpPr>
        <p:spPr/>
        <p:txBody>
          <a:bodyPr/>
          <a:lstStyle/>
          <a:p>
            <a:fld id="{69BDF1F8-2AA6-5148-ACAA-D0FE1D9BFB29}" type="slidenum">
              <a:rPr lang="en-US" smtClean="0"/>
              <a:t>11</a:t>
            </a:fld>
            <a:endParaRPr lang="en-US"/>
          </a:p>
        </p:txBody>
      </p:sp>
    </p:spTree>
    <p:extLst>
      <p:ext uri="{BB962C8B-B14F-4D97-AF65-F5344CB8AC3E}">
        <p14:creationId xmlns:p14="http://schemas.microsoft.com/office/powerpoint/2010/main" val="312278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DF1F8-2AA6-5148-ACAA-D0FE1D9BFB29}" type="slidenum">
              <a:rPr lang="en-US" smtClean="0"/>
              <a:t>12</a:t>
            </a:fld>
            <a:endParaRPr lang="en-US"/>
          </a:p>
        </p:txBody>
      </p:sp>
    </p:spTree>
    <p:extLst>
      <p:ext uri="{BB962C8B-B14F-4D97-AF65-F5344CB8AC3E}">
        <p14:creationId xmlns:p14="http://schemas.microsoft.com/office/powerpoint/2010/main" val="3787152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userDrawn="1"/>
        </p:nvPicPr>
        <p:blipFill>
          <a:blip r:embed="rId3"/>
          <a:srcRect t="52" b="52"/>
          <a:stretch/>
        </p:blipFill>
        <p:spPr>
          <a:xfrm>
            <a:off x="-635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5" name="Picture 4" descr="Text&#10;&#10;Description automatically generated with low confidence">
            <a:extLst>
              <a:ext uri="{FF2B5EF4-FFF2-40B4-BE49-F238E27FC236}">
                <a16:creationId xmlns:a16="http://schemas.microsoft.com/office/drawing/2014/main" id="{7927DC69-230A-3D78-7B66-FD3E4BF0DF17}"/>
              </a:ext>
            </a:extLst>
          </p:cNvPr>
          <p:cNvPicPr>
            <a:picLocks noChangeAspect="1"/>
          </p:cNvPicPr>
          <p:nvPr userDrawn="1"/>
        </p:nvPicPr>
        <p:blipFill>
          <a:blip r:embed="rId4"/>
          <a:stretch>
            <a:fillRect/>
          </a:stretch>
        </p:blipFill>
        <p:spPr>
          <a:xfrm>
            <a:off x="820529" y="376977"/>
            <a:ext cx="4196788" cy="713454"/>
          </a:xfrm>
          <a:prstGeom prst="rect">
            <a:avLst/>
          </a:prstGeom>
        </p:spPr>
      </p:pic>
    </p:spTree>
    <p:extLst>
      <p:ext uri="{BB962C8B-B14F-4D97-AF65-F5344CB8AC3E}">
        <p14:creationId xmlns:p14="http://schemas.microsoft.com/office/powerpoint/2010/main" val="24381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userDrawn="1"/>
        </p:nvPicPr>
        <p:blipFill>
          <a:blip r:embed="rId2"/>
          <a:stretch>
            <a:fillRect/>
          </a:stretch>
        </p:blipFill>
        <p:spPr>
          <a:xfrm>
            <a:off x="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167467"/>
          </a:xfrm>
          <a:prstGeom prst="rect">
            <a:avLst/>
          </a:prstGeom>
        </p:spPr>
        <p:txBody>
          <a:bodyPr anchor="b">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dirty="0"/>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8FB4A6C-D91C-1440-977D-6F60EB24D408}"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3918787"/>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dirty="0"/>
              <a:t>Click here to edit the subhead</a:t>
            </a:r>
          </a:p>
        </p:txBody>
      </p:sp>
      <p:pic>
        <p:nvPicPr>
          <p:cNvPr id="3" name="Picture 2" descr="Text&#10;&#10;Description automatically generated with low confidence">
            <a:extLst>
              <a:ext uri="{FF2B5EF4-FFF2-40B4-BE49-F238E27FC236}">
                <a16:creationId xmlns:a16="http://schemas.microsoft.com/office/drawing/2014/main" id="{32E0884B-B526-D42C-B555-1DAE1E6965CA}"/>
              </a:ext>
            </a:extLst>
          </p:cNvPr>
          <p:cNvPicPr>
            <a:picLocks noChangeAspect="1"/>
          </p:cNvPicPr>
          <p:nvPr userDrawn="1"/>
        </p:nvPicPr>
        <p:blipFill>
          <a:blip r:embed="rId3"/>
          <a:stretch>
            <a:fillRect/>
          </a:stretch>
        </p:blipFill>
        <p:spPr>
          <a:xfrm>
            <a:off x="419099" y="5983356"/>
            <a:ext cx="3501223" cy="595208"/>
          </a:xfrm>
          <a:prstGeom prst="rect">
            <a:avLst/>
          </a:prstGeom>
        </p:spPr>
      </p:pic>
    </p:spTree>
    <p:extLst>
      <p:ext uri="{BB962C8B-B14F-4D97-AF65-F5344CB8AC3E}">
        <p14:creationId xmlns:p14="http://schemas.microsoft.com/office/powerpoint/2010/main" val="427870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pic>
        <p:nvPicPr>
          <p:cNvPr id="2" name="Picture 1" descr="Text&#10;&#10;Description automatically generated with low confidence">
            <a:extLst>
              <a:ext uri="{FF2B5EF4-FFF2-40B4-BE49-F238E27FC236}">
                <a16:creationId xmlns:a16="http://schemas.microsoft.com/office/drawing/2014/main" id="{CE75EAD0-18E4-4F32-4DA9-B4B44611C7F6}"/>
              </a:ext>
            </a:extLst>
          </p:cNvPr>
          <p:cNvPicPr>
            <a:picLocks noChangeAspect="1"/>
          </p:cNvPicPr>
          <p:nvPr userDrawn="1"/>
        </p:nvPicPr>
        <p:blipFill>
          <a:blip r:embed="rId3"/>
          <a:stretch>
            <a:fillRect/>
          </a:stretch>
        </p:blipFill>
        <p:spPr>
          <a:xfrm>
            <a:off x="419099" y="6147752"/>
            <a:ext cx="3501223" cy="595208"/>
          </a:xfrm>
          <a:prstGeom prst="rect">
            <a:avLst/>
          </a:prstGeom>
        </p:spPr>
      </p:pic>
    </p:spTree>
    <p:extLst>
      <p:ext uri="{BB962C8B-B14F-4D97-AF65-F5344CB8AC3E}">
        <p14:creationId xmlns:p14="http://schemas.microsoft.com/office/powerpoint/2010/main" val="131690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pic>
        <p:nvPicPr>
          <p:cNvPr id="2" name="Picture 1" descr="Text&#10;&#10;Description automatically generated with low confidence">
            <a:extLst>
              <a:ext uri="{FF2B5EF4-FFF2-40B4-BE49-F238E27FC236}">
                <a16:creationId xmlns:a16="http://schemas.microsoft.com/office/drawing/2014/main" id="{C18C6DAD-BC45-D481-A7E0-F5813759104F}"/>
              </a:ext>
            </a:extLst>
          </p:cNvPr>
          <p:cNvPicPr>
            <a:picLocks noChangeAspect="1"/>
          </p:cNvPicPr>
          <p:nvPr userDrawn="1"/>
        </p:nvPicPr>
        <p:blipFill>
          <a:blip r:embed="rId3"/>
          <a:stretch>
            <a:fillRect/>
          </a:stretch>
        </p:blipFill>
        <p:spPr>
          <a:xfrm>
            <a:off x="419099" y="6147752"/>
            <a:ext cx="3501223" cy="595208"/>
          </a:xfrm>
          <a:prstGeom prst="rect">
            <a:avLst/>
          </a:prstGeom>
        </p:spPr>
      </p:pic>
    </p:spTree>
    <p:extLst>
      <p:ext uri="{BB962C8B-B14F-4D97-AF65-F5344CB8AC3E}">
        <p14:creationId xmlns:p14="http://schemas.microsoft.com/office/powerpoint/2010/main" val="7377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userDrawn="1"/>
        </p:nvPicPr>
        <p:blipFill>
          <a:blip r:embed="rId2"/>
          <a:srcRect/>
          <a:stretch/>
        </p:blipFill>
        <p:spPr>
          <a:xfrm>
            <a:off x="12700" y="10527"/>
            <a:ext cx="12179300" cy="6847473"/>
          </a:xfrm>
          <a:prstGeom prst="rect">
            <a:avLst/>
          </a:prstGeom>
        </p:spPr>
      </p:pic>
      <p:sp>
        <p:nvSpPr>
          <p:cNvPr id="24" name="Text Placeholder 23">
            <a:extLst>
              <a:ext uri="{FF2B5EF4-FFF2-40B4-BE49-F238E27FC236}">
                <a16:creationId xmlns:a16="http://schemas.microsoft.com/office/drawing/2014/main" id="{1E40672F-68E1-0A7A-C545-3D742E976C27}"/>
              </a:ext>
            </a:extLst>
          </p:cNvPr>
          <p:cNvSpPr>
            <a:spLocks noGrp="1"/>
          </p:cNvSpPr>
          <p:nvPr>
            <p:ph type="body" sz="quarter" idx="12" hasCustomPrompt="1"/>
          </p:nvPr>
        </p:nvSpPr>
        <p:spPr>
          <a:xfrm>
            <a:off x="2216075" y="1643231"/>
            <a:ext cx="7370781" cy="3571537"/>
          </a:xfrm>
          <a:prstGeom prst="rect">
            <a:avLst/>
          </a:prstGeom>
        </p:spPr>
        <p:txBody>
          <a:bodyPr anchor="ctr"/>
          <a:lstStyle>
            <a:lvl1pPr marL="0" indent="0">
              <a:buNone/>
              <a:defRPr lang="en-US" sz="3200" b="0" i="1" kern="1200" smtClean="0">
                <a:solidFill>
                  <a:schemeClr val="bg1"/>
                </a:solidFill>
                <a:effectLst/>
                <a:latin typeface="Halyard Display Light" pitchFamily="2" charset="77"/>
                <a:ea typeface="Halyard Display Light" pitchFamily="2" charset="77"/>
              </a:defRPr>
            </a:lvl1pPr>
          </a:lstStyle>
          <a:p>
            <a:r>
              <a:rPr lang="en-US" sz="2800" b="0" i="1" kern="1200" dirty="0">
                <a:solidFill>
                  <a:schemeClr val="bg1"/>
                </a:solidFill>
                <a:effectLst/>
                <a:latin typeface="Halyard Display Light" pitchFamily="2" charset="77"/>
                <a:ea typeface="Halyard Display Light" pitchFamily="2" charset="77"/>
                <a:cs typeface="+mn-cs"/>
              </a:rPr>
              <a:t>“Click here to edit the text and insert a quote.”</a:t>
            </a:r>
          </a:p>
          <a:p>
            <a:endParaRPr lang="en-US" sz="2800" b="0" i="1" kern="1200" dirty="0">
              <a:solidFill>
                <a:schemeClr val="bg1"/>
              </a:solidFill>
              <a:effectLst/>
              <a:latin typeface="Halyard Display Light" pitchFamily="2" charset="77"/>
              <a:ea typeface="Halyard Display Light" pitchFamily="2" charset="77"/>
              <a:cs typeface="+mn-cs"/>
            </a:endParaRPr>
          </a:p>
          <a:p>
            <a:r>
              <a:rPr lang="en-US" sz="2800" b="0" i="0" kern="1200" dirty="0">
                <a:solidFill>
                  <a:schemeClr val="bg1"/>
                </a:solidFill>
                <a:effectLst/>
                <a:latin typeface="Halyard Display" pitchFamily="2" charset="77"/>
                <a:ea typeface="Halyard Display" pitchFamily="2" charset="77"/>
                <a:cs typeface="+mn-cs"/>
              </a:rPr>
              <a:t>—</a:t>
            </a:r>
            <a:r>
              <a:rPr lang="en-US" sz="2800" b="0" i="1" kern="1200" dirty="0">
                <a:solidFill>
                  <a:schemeClr val="bg1"/>
                </a:solidFill>
                <a:effectLst/>
                <a:latin typeface="Halyard Display" pitchFamily="2" charset="77"/>
                <a:ea typeface="Halyard Display" pitchFamily="2" charset="77"/>
                <a:cs typeface="+mn-cs"/>
              </a:rPr>
              <a:t>TCMHCC</a:t>
            </a:r>
            <a:endParaRPr lang="en-US" sz="2800" dirty="0">
              <a:solidFill>
                <a:schemeClr val="bg1"/>
              </a:solidFill>
              <a:latin typeface="Halyard Display" pitchFamily="2" charset="77"/>
              <a:ea typeface="Halyard Display" pitchFamily="2" charset="77"/>
            </a:endParaRPr>
          </a:p>
        </p:txBody>
      </p:sp>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1925841730"/>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5" y="439969"/>
            <a:ext cx="10165830" cy="1298890"/>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6" y="2158584"/>
            <a:ext cx="10165830" cy="4092314"/>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3769240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78FB4A6C-D91C-1440-977D-6F60EB24D408}" type="slidenum">
              <a:rPr lang="en-US" smtClean="0"/>
              <a:pPr/>
              <a:t>‹#›</a:t>
            </a:fld>
            <a:endParaRPr lang="en-US" dirty="0"/>
          </a:p>
        </p:txBody>
      </p:sp>
    </p:spTree>
    <p:extLst>
      <p:ext uri="{BB962C8B-B14F-4D97-AF65-F5344CB8AC3E}">
        <p14:creationId xmlns:p14="http://schemas.microsoft.com/office/powerpoint/2010/main" val="1930301320"/>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2" r:id="rId3"/>
    <p:sldLayoutId id="2147483656" r:id="rId4"/>
    <p:sldLayoutId id="2147483649" r:id="rId5"/>
    <p:sldLayoutId id="214748365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p:txBody>
          <a:bodyPr lIns="91440" tIns="45720" rIns="91440" bIns="45720" anchor="t"/>
          <a:lstStyle/>
          <a:p>
            <a:r>
              <a:rPr lang="en-US" sz="5400" dirty="0">
                <a:latin typeface="Halyard Display"/>
                <a:cs typeface="Arial"/>
              </a:rPr>
              <a:t>TCHATT Requirements for Fingerprint-Based Background Checks</a:t>
            </a:r>
            <a:endParaRPr lang="en-US" sz="5400" dirty="0">
              <a:latin typeface="Halyard Display"/>
            </a:endParaRP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lIns="91440" tIns="45720" rIns="91440" bIns="45720" anchor="t">
            <a:normAutofit/>
          </a:bodyPr>
          <a:lstStyle/>
          <a:p>
            <a:r>
              <a:rPr lang="en-US" dirty="0">
                <a:latin typeface="Halyard Text"/>
                <a:cs typeface="Arial"/>
              </a:rPr>
              <a:t>TCMHCC Executive Committee Meeting</a:t>
            </a:r>
          </a:p>
          <a:p>
            <a:r>
              <a:rPr lang="en-US" dirty="0">
                <a:latin typeface="Halyard Text"/>
                <a:cs typeface="Arial"/>
              </a:rPr>
              <a:t>June 17, 2024</a:t>
            </a:r>
            <a:endParaRPr lang="en-US" dirty="0">
              <a:latin typeface="Halyard Text"/>
            </a:endParaRPr>
          </a:p>
        </p:txBody>
      </p:sp>
    </p:spTree>
    <p:extLst>
      <p:ext uri="{BB962C8B-B14F-4D97-AF65-F5344CB8AC3E}">
        <p14:creationId xmlns:p14="http://schemas.microsoft.com/office/powerpoint/2010/main" val="301035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dirty="0"/>
              <a:t>Policy Outline</a:t>
            </a:r>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lstStyle/>
          <a:p>
            <a:r>
              <a:rPr lang="en-US" dirty="0"/>
              <a:t>This policy sets for requirements and guidelines for receiving and processing referrals and enrolling students for TCHATT services. </a:t>
            </a:r>
          </a:p>
          <a:p>
            <a:r>
              <a:rPr lang="en-US" dirty="0"/>
              <a:t>The policy covers:</a:t>
            </a:r>
          </a:p>
          <a:p>
            <a:pPr marL="342900" indent="-342900">
              <a:buFont typeface="Arial" panose="020B0604020202020204" pitchFamily="34" charset="0"/>
              <a:buChar char="•"/>
            </a:pPr>
            <a:r>
              <a:rPr lang="en-US" dirty="0"/>
              <a:t>Eligibility</a:t>
            </a:r>
          </a:p>
          <a:p>
            <a:pPr marL="342900" indent="-342900">
              <a:buFont typeface="Arial" panose="020B0604020202020204" pitchFamily="34" charset="0"/>
              <a:buChar char="•"/>
            </a:pPr>
            <a:r>
              <a:rPr lang="en-US" dirty="0"/>
              <a:t>Referral Sources</a:t>
            </a:r>
          </a:p>
          <a:p>
            <a:pPr marL="342900" indent="-342900">
              <a:buFont typeface="Arial" panose="020B0604020202020204" pitchFamily="34" charset="0"/>
              <a:buChar char="•"/>
            </a:pPr>
            <a:r>
              <a:rPr lang="en-US" dirty="0"/>
              <a:t>Referral Processing</a:t>
            </a:r>
          </a:p>
        </p:txBody>
      </p:sp>
      <p:sp>
        <p:nvSpPr>
          <p:cNvPr id="6" name="Text Placeholder 5">
            <a:extLst>
              <a:ext uri="{FF2B5EF4-FFF2-40B4-BE49-F238E27FC236}">
                <a16:creationId xmlns:a16="http://schemas.microsoft.com/office/drawing/2014/main" id="{E45A1C5B-61D5-9E59-4EFA-119A7E78AE42}"/>
              </a:ext>
            </a:extLst>
          </p:cNvPr>
          <p:cNvSpPr>
            <a:spLocks noGrp="1"/>
          </p:cNvSpPr>
          <p:nvPr>
            <p:ph type="body" sz="quarter" idx="15"/>
          </p:nvPr>
        </p:nvSpPr>
        <p:spPr>
          <a:xfrm>
            <a:off x="419098" y="3905100"/>
            <a:ext cx="3794125" cy="1319134"/>
          </a:xfrm>
        </p:spPr>
        <p:txBody>
          <a:bodyPr/>
          <a:lstStyle/>
          <a:p>
            <a:endParaRPr lang="en-US" dirty="0"/>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10</a:t>
            </a:fld>
            <a:endParaRPr lang="en-US"/>
          </a:p>
        </p:txBody>
      </p:sp>
    </p:spTree>
    <p:extLst>
      <p:ext uri="{BB962C8B-B14F-4D97-AF65-F5344CB8AC3E}">
        <p14:creationId xmlns:p14="http://schemas.microsoft.com/office/powerpoint/2010/main" val="25295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normAutofit/>
          </a:bodyPr>
          <a:lstStyle/>
          <a:p>
            <a:r>
              <a:rPr lang="en-US" dirty="0"/>
              <a:t>Key Changes</a:t>
            </a:r>
          </a:p>
        </p:txBody>
      </p:sp>
      <p:sp>
        <p:nvSpPr>
          <p:cNvPr id="6" name="Content Placeholder 5">
            <a:extLst>
              <a:ext uri="{FF2B5EF4-FFF2-40B4-BE49-F238E27FC236}">
                <a16:creationId xmlns:a16="http://schemas.microsoft.com/office/drawing/2014/main" id="{2938BF51-3AF6-F8C2-B80B-ACC6625476AD}"/>
              </a:ext>
            </a:extLst>
          </p:cNvPr>
          <p:cNvSpPr>
            <a:spLocks noGrp="1"/>
          </p:cNvSpPr>
          <p:nvPr>
            <p:ph sz="quarter" idx="11"/>
          </p:nvPr>
        </p:nvSpPr>
        <p:spPr/>
        <p:txBody>
          <a:bodyPr/>
          <a:lstStyle/>
          <a:p>
            <a:pPr marL="285750" lvl="0" indent="-285750">
              <a:buFont typeface="Arial" panose="020B0604020202020204" pitchFamily="34" charset="0"/>
              <a:buChar char="•"/>
            </a:pPr>
            <a:r>
              <a:rPr lang="en-US" dirty="0"/>
              <a:t>Only referrals submitted by schools in districts with active MOUs should be accepted. Referrals directly from providers (including CPAN referrals) and referrals from community-based organizations and parents/guardians (unless the child is home schooled) should not be accepted or processed at any time.</a:t>
            </a:r>
          </a:p>
          <a:p>
            <a:pPr marL="285750" lvl="0" indent="-285750">
              <a:buFont typeface="Arial" panose="020B0604020202020204" pitchFamily="34" charset="0"/>
              <a:buChar char="•"/>
            </a:pPr>
            <a:r>
              <a:rPr lang="en-US" dirty="0"/>
              <a:t>Referral processing should include triaging the referral.</a:t>
            </a:r>
          </a:p>
          <a:p>
            <a:pPr marL="285750" lvl="0" indent="-285750">
              <a:buFont typeface="Arial" panose="020B0604020202020204" pitchFamily="34" charset="0"/>
              <a:buChar char="•"/>
            </a:pPr>
            <a:r>
              <a:rPr lang="en-US" dirty="0"/>
              <a:t>At least 90% of referrals should be processed within 15 business days.</a:t>
            </a:r>
          </a:p>
          <a:p>
            <a:pPr marL="285750" lvl="0" indent="-285750">
              <a:buFont typeface="Arial" panose="020B0604020202020204" pitchFamily="34" charset="0"/>
              <a:buChar char="•"/>
            </a:pPr>
            <a:r>
              <a:rPr lang="en-US" dirty="0"/>
              <a:t>If 60% of referrals are not enrolled/first appointment scheduled within 20 business days for two consecutive months, waitlist support will </a:t>
            </a:r>
            <a:r>
              <a:rPr lang="en-US"/>
              <a:t>be provided by COSH.</a:t>
            </a:r>
            <a:endParaRPr lang="en-US" dirty="0"/>
          </a:p>
          <a:p>
            <a:pPr marL="285750" lvl="0" indent="-285750">
              <a:buFont typeface="Arial" panose="020B0604020202020204" pitchFamily="34" charset="0"/>
              <a:buChar char="•"/>
            </a:pPr>
            <a:r>
              <a:rPr lang="en-US" dirty="0"/>
              <a:t>HRIs are responsible for obtaining consent documents.</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11</a:t>
            </a:fld>
            <a:endParaRPr lang="en-US"/>
          </a:p>
        </p:txBody>
      </p:sp>
    </p:spTree>
    <p:extLst>
      <p:ext uri="{BB962C8B-B14F-4D97-AF65-F5344CB8AC3E}">
        <p14:creationId xmlns:p14="http://schemas.microsoft.com/office/powerpoint/2010/main" val="246036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p:txBody>
          <a:bodyPr/>
          <a:lstStyle/>
          <a:p>
            <a:r>
              <a:rPr lang="en-US" dirty="0"/>
              <a:t>Timeline</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12</a:t>
            </a:fld>
            <a:endParaRPr lang="en-US" dirty="0"/>
          </a:p>
        </p:txBody>
      </p:sp>
      <p:cxnSp>
        <p:nvCxnSpPr>
          <p:cNvPr id="6" name="Straight Connector 5">
            <a:extLst>
              <a:ext uri="{FF2B5EF4-FFF2-40B4-BE49-F238E27FC236}">
                <a16:creationId xmlns:a16="http://schemas.microsoft.com/office/drawing/2014/main" id="{45B21D8C-BBEB-4B5A-8452-A2721E15DF01}"/>
              </a:ext>
            </a:extLst>
          </p:cNvPr>
          <p:cNvCxnSpPr/>
          <p:nvPr/>
        </p:nvCxnSpPr>
        <p:spPr>
          <a:xfrm>
            <a:off x="1454045" y="2981195"/>
            <a:ext cx="989975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D4BA417-4D92-4D18-AB01-D122C7F3745E}"/>
              </a:ext>
            </a:extLst>
          </p:cNvPr>
          <p:cNvCxnSpPr/>
          <p:nvPr/>
        </p:nvCxnSpPr>
        <p:spPr>
          <a:xfrm>
            <a:off x="6665538" y="1603333"/>
            <a:ext cx="0" cy="3018773"/>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7BE32E-B881-474F-8C8A-3A0AEBEC5E13}"/>
              </a:ext>
            </a:extLst>
          </p:cNvPr>
          <p:cNvCxnSpPr/>
          <p:nvPr/>
        </p:nvCxnSpPr>
        <p:spPr>
          <a:xfrm>
            <a:off x="1741118" y="259288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D20977D-5769-4A8A-8E17-801E2309A2FC}"/>
              </a:ext>
            </a:extLst>
          </p:cNvPr>
          <p:cNvCxnSpPr/>
          <p:nvPr/>
        </p:nvCxnSpPr>
        <p:spPr>
          <a:xfrm>
            <a:off x="2945704" y="2581928"/>
            <a:ext cx="0" cy="798534"/>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D32576B-3275-4E0B-8783-EA77D3763D8C}"/>
              </a:ext>
            </a:extLst>
          </p:cNvPr>
          <p:cNvSpPr txBox="1"/>
          <p:nvPr/>
        </p:nvSpPr>
        <p:spPr>
          <a:xfrm>
            <a:off x="2294353" y="1910735"/>
            <a:ext cx="1302702" cy="646331"/>
          </a:xfrm>
          <a:prstGeom prst="rect">
            <a:avLst/>
          </a:prstGeom>
          <a:noFill/>
        </p:spPr>
        <p:txBody>
          <a:bodyPr wrap="square" rtlCol="0">
            <a:spAutoFit/>
          </a:bodyPr>
          <a:lstStyle/>
          <a:p>
            <a:pPr algn="ctr"/>
            <a:r>
              <a:rPr lang="en-US" dirty="0">
                <a:solidFill>
                  <a:schemeClr val="bg1">
                    <a:lumMod val="65000"/>
                  </a:schemeClr>
                </a:solidFill>
                <a:latin typeface="Halyard Display Light" pitchFamily="2" charset="77"/>
                <a:ea typeface="Halyard Display Light" pitchFamily="2" charset="77"/>
              </a:rPr>
              <a:t>Policy Prepared</a:t>
            </a:r>
            <a:endParaRPr lang="en-US" kern="1200" dirty="0">
              <a:solidFill>
                <a:schemeClr val="bg1">
                  <a:lumMod val="65000"/>
                </a:schemeClr>
              </a:solidFill>
              <a:effectLst/>
              <a:latin typeface="Halyard Display Light" pitchFamily="2" charset="77"/>
              <a:ea typeface="Halyard Display Light" pitchFamily="2" charset="77"/>
              <a:cs typeface="+mn-cs"/>
            </a:endParaRPr>
          </a:p>
        </p:txBody>
      </p:sp>
      <p:sp>
        <p:nvSpPr>
          <p:cNvPr id="13" name="TextBox 12">
            <a:extLst>
              <a:ext uri="{FF2B5EF4-FFF2-40B4-BE49-F238E27FC236}">
                <a16:creationId xmlns:a16="http://schemas.microsoft.com/office/drawing/2014/main" id="{C1362E9D-30FF-4F25-8A3B-DA46EA440745}"/>
              </a:ext>
            </a:extLst>
          </p:cNvPr>
          <p:cNvSpPr txBox="1"/>
          <p:nvPr/>
        </p:nvSpPr>
        <p:spPr>
          <a:xfrm>
            <a:off x="1039662" y="3425786"/>
            <a:ext cx="1423815"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TCHATT 2.0 approved</a:t>
            </a:r>
          </a:p>
        </p:txBody>
      </p:sp>
      <p:cxnSp>
        <p:nvCxnSpPr>
          <p:cNvPr id="14" name="Straight Connector 13">
            <a:extLst>
              <a:ext uri="{FF2B5EF4-FFF2-40B4-BE49-F238E27FC236}">
                <a16:creationId xmlns:a16="http://schemas.microsoft.com/office/drawing/2014/main" id="{BFA5AAF1-2E4E-41ED-8100-E3D4B1E7FD5E}"/>
              </a:ext>
            </a:extLst>
          </p:cNvPr>
          <p:cNvCxnSpPr/>
          <p:nvPr/>
        </p:nvCxnSpPr>
        <p:spPr>
          <a:xfrm>
            <a:off x="4073028" y="2589674"/>
            <a:ext cx="0" cy="798534"/>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A117875-BE6B-413C-995D-80CA55CB43F1}"/>
              </a:ext>
            </a:extLst>
          </p:cNvPr>
          <p:cNvSpPr txBox="1"/>
          <p:nvPr/>
        </p:nvSpPr>
        <p:spPr>
          <a:xfrm>
            <a:off x="3368968" y="3428999"/>
            <a:ext cx="1423800"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COSH Feedback</a:t>
            </a:r>
          </a:p>
        </p:txBody>
      </p:sp>
      <p:sp>
        <p:nvSpPr>
          <p:cNvPr id="16" name="TextBox 15">
            <a:extLst>
              <a:ext uri="{FF2B5EF4-FFF2-40B4-BE49-F238E27FC236}">
                <a16:creationId xmlns:a16="http://schemas.microsoft.com/office/drawing/2014/main" id="{4B903870-5A5A-4C2F-92C5-139B1588593F}"/>
              </a:ext>
            </a:extLst>
          </p:cNvPr>
          <p:cNvSpPr txBox="1"/>
          <p:nvPr/>
        </p:nvSpPr>
        <p:spPr>
          <a:xfrm>
            <a:off x="4793298" y="1671639"/>
            <a:ext cx="1302702" cy="923330"/>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TCHATT Leadership Feedback</a:t>
            </a:r>
          </a:p>
        </p:txBody>
      </p:sp>
      <p:sp>
        <p:nvSpPr>
          <p:cNvPr id="18" name="TextBox 17">
            <a:extLst>
              <a:ext uri="{FF2B5EF4-FFF2-40B4-BE49-F238E27FC236}">
                <a16:creationId xmlns:a16="http://schemas.microsoft.com/office/drawing/2014/main" id="{F66BD737-BC83-406C-9494-BF4708944036}"/>
              </a:ext>
            </a:extLst>
          </p:cNvPr>
          <p:cNvSpPr txBox="1"/>
          <p:nvPr/>
        </p:nvSpPr>
        <p:spPr>
          <a:xfrm>
            <a:off x="7039835" y="3425786"/>
            <a:ext cx="1554643" cy="646331"/>
          </a:xfrm>
          <a:prstGeom prst="rect">
            <a:avLst/>
          </a:prstGeom>
          <a:noFill/>
        </p:spPr>
        <p:txBody>
          <a:bodyPr wrap="square" rtlCol="0">
            <a:spAutoFit/>
          </a:bodyPr>
          <a:lstStyle/>
          <a:p>
            <a:pPr algn="ctr"/>
            <a:r>
              <a:rPr lang="en-US" dirty="0">
                <a:latin typeface="Halyard Display Light" pitchFamily="2" charset="77"/>
              </a:rPr>
              <a:t>EC Approves</a:t>
            </a:r>
          </a:p>
          <a:p>
            <a:pPr algn="ctr"/>
            <a:r>
              <a:rPr lang="en-US" i="1" dirty="0">
                <a:latin typeface="Halyard Display Light" pitchFamily="2" charset="77"/>
              </a:rPr>
              <a:t>July</a:t>
            </a:r>
          </a:p>
        </p:txBody>
      </p:sp>
      <p:sp>
        <p:nvSpPr>
          <p:cNvPr id="19" name="TextBox 18">
            <a:extLst>
              <a:ext uri="{FF2B5EF4-FFF2-40B4-BE49-F238E27FC236}">
                <a16:creationId xmlns:a16="http://schemas.microsoft.com/office/drawing/2014/main" id="{411BD19A-133B-4735-A82B-B11550CF3E89}"/>
              </a:ext>
            </a:extLst>
          </p:cNvPr>
          <p:cNvSpPr txBox="1"/>
          <p:nvPr/>
        </p:nvSpPr>
        <p:spPr>
          <a:xfrm>
            <a:off x="6014187" y="4701472"/>
            <a:ext cx="1302702" cy="646331"/>
          </a:xfrm>
          <a:prstGeom prst="rect">
            <a:avLst/>
          </a:prstGeom>
          <a:noFill/>
        </p:spPr>
        <p:txBody>
          <a:bodyPr wrap="square" rtlCol="0">
            <a:spAutoFit/>
          </a:bodyPr>
          <a:lstStyle/>
          <a:p>
            <a:pPr algn="ctr"/>
            <a:r>
              <a:rPr lang="en-US" kern="1200" dirty="0">
                <a:solidFill>
                  <a:srgbClr val="FF0000"/>
                </a:solidFill>
                <a:effectLst/>
                <a:latin typeface="Halyard Display Light" pitchFamily="2" charset="77"/>
                <a:ea typeface="Halyard Display Light" pitchFamily="2" charset="77"/>
                <a:cs typeface="+mn-cs"/>
              </a:rPr>
              <a:t>Intro to EC</a:t>
            </a:r>
          </a:p>
          <a:p>
            <a:pPr algn="ctr"/>
            <a:r>
              <a:rPr lang="en-US" i="1" dirty="0">
                <a:solidFill>
                  <a:srgbClr val="FF0000"/>
                </a:solidFill>
                <a:latin typeface="Halyard Display Light" pitchFamily="2" charset="77"/>
                <a:ea typeface="Halyard Display Light" pitchFamily="2" charset="77"/>
              </a:rPr>
              <a:t>Today</a:t>
            </a:r>
            <a:endParaRPr lang="en-US" i="1" kern="1200" dirty="0">
              <a:solidFill>
                <a:srgbClr val="FF0000"/>
              </a:solidFill>
              <a:effectLst/>
              <a:latin typeface="Halyard Display Light" pitchFamily="2" charset="77"/>
              <a:ea typeface="Halyard Display Light" pitchFamily="2" charset="77"/>
            </a:endParaRPr>
          </a:p>
        </p:txBody>
      </p:sp>
      <p:sp>
        <p:nvSpPr>
          <p:cNvPr id="20" name="TextBox 19">
            <a:extLst>
              <a:ext uri="{FF2B5EF4-FFF2-40B4-BE49-F238E27FC236}">
                <a16:creationId xmlns:a16="http://schemas.microsoft.com/office/drawing/2014/main" id="{1FA40E6B-2AE5-4659-AF6D-FB5E24E05E24}"/>
              </a:ext>
            </a:extLst>
          </p:cNvPr>
          <p:cNvSpPr txBox="1"/>
          <p:nvPr/>
        </p:nvSpPr>
        <p:spPr>
          <a:xfrm>
            <a:off x="8226696" y="1345286"/>
            <a:ext cx="1487973" cy="1200329"/>
          </a:xfrm>
          <a:prstGeom prst="rect">
            <a:avLst/>
          </a:prstGeom>
          <a:noFill/>
        </p:spPr>
        <p:txBody>
          <a:bodyPr wrap="square" rtlCol="0">
            <a:spAutoFit/>
          </a:bodyPr>
          <a:lstStyle/>
          <a:p>
            <a:pPr algn="ctr"/>
            <a:r>
              <a:rPr lang="en-US" kern="1200" dirty="0">
                <a:effectLst/>
                <a:latin typeface="Halyard Display Light" pitchFamily="2" charset="77"/>
                <a:ea typeface="Halyard Display Light" pitchFamily="2" charset="77"/>
                <a:cs typeface="+mn-cs"/>
              </a:rPr>
              <a:t>TCHATT 2.0 and Policy Implemented</a:t>
            </a:r>
          </a:p>
          <a:p>
            <a:pPr algn="ctr"/>
            <a:r>
              <a:rPr lang="en-US" i="1" kern="1200" dirty="0">
                <a:effectLst/>
                <a:latin typeface="Halyard Display Light" pitchFamily="2" charset="77"/>
                <a:ea typeface="Halyard Display Light" pitchFamily="2" charset="77"/>
                <a:cs typeface="+mn-cs"/>
              </a:rPr>
              <a:t>August</a:t>
            </a:r>
          </a:p>
        </p:txBody>
      </p:sp>
      <p:sp>
        <p:nvSpPr>
          <p:cNvPr id="21" name="TextBox 20">
            <a:extLst>
              <a:ext uri="{FF2B5EF4-FFF2-40B4-BE49-F238E27FC236}">
                <a16:creationId xmlns:a16="http://schemas.microsoft.com/office/drawing/2014/main" id="{F5DCFBD3-1C33-4AD9-91C0-6F048354CF77}"/>
              </a:ext>
            </a:extLst>
          </p:cNvPr>
          <p:cNvSpPr txBox="1"/>
          <p:nvPr/>
        </p:nvSpPr>
        <p:spPr>
          <a:xfrm>
            <a:off x="8970684" y="3260874"/>
            <a:ext cx="3004198" cy="1834158"/>
          </a:xfrm>
          <a:prstGeom prst="rightArrow">
            <a:avLst/>
          </a:prstGeom>
          <a:noFill/>
          <a:ln>
            <a:solidFill>
              <a:schemeClr val="tx1"/>
            </a:solidFill>
          </a:ln>
        </p:spPr>
        <p:txBody>
          <a:bodyPr wrap="square" rtlCol="0">
            <a:spAutoFit/>
          </a:bodyPr>
          <a:lstStyle/>
          <a:p>
            <a:pPr algn="ctr"/>
            <a:r>
              <a:rPr lang="en-US" kern="1200" dirty="0">
                <a:effectLst/>
                <a:latin typeface="Halyard Display Light" pitchFamily="2" charset="77"/>
                <a:ea typeface="Halyard Display Light" pitchFamily="2" charset="77"/>
                <a:cs typeface="+mn-cs"/>
              </a:rPr>
              <a:t>COSH provides implementation support to HRIs</a:t>
            </a:r>
          </a:p>
        </p:txBody>
      </p:sp>
      <p:pic>
        <p:nvPicPr>
          <p:cNvPr id="23" name="Graphic 22" descr="Checkmark">
            <a:extLst>
              <a:ext uri="{FF2B5EF4-FFF2-40B4-BE49-F238E27FC236}">
                <a16:creationId xmlns:a16="http://schemas.microsoft.com/office/drawing/2014/main" id="{8EDA69EA-FAB0-446D-9074-B75E1FEDA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4045" y="4223533"/>
            <a:ext cx="544880" cy="544880"/>
          </a:xfrm>
          <a:prstGeom prst="rect">
            <a:avLst/>
          </a:prstGeom>
        </p:spPr>
      </p:pic>
      <p:pic>
        <p:nvPicPr>
          <p:cNvPr id="24" name="Graphic 23" descr="Checkmark">
            <a:extLst>
              <a:ext uri="{FF2B5EF4-FFF2-40B4-BE49-F238E27FC236}">
                <a16:creationId xmlns:a16="http://schemas.microsoft.com/office/drawing/2014/main" id="{B777437C-9A75-4D91-902B-DC0B3DE72B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1017" y="1371590"/>
            <a:ext cx="544880" cy="544880"/>
          </a:xfrm>
          <a:prstGeom prst="rect">
            <a:avLst/>
          </a:prstGeom>
        </p:spPr>
      </p:pic>
      <p:cxnSp>
        <p:nvCxnSpPr>
          <p:cNvPr id="25" name="Straight Connector 24">
            <a:extLst>
              <a:ext uri="{FF2B5EF4-FFF2-40B4-BE49-F238E27FC236}">
                <a16:creationId xmlns:a16="http://schemas.microsoft.com/office/drawing/2014/main" id="{957829D4-EAB6-42B5-BD0E-973CF5ACF088}"/>
              </a:ext>
            </a:extLst>
          </p:cNvPr>
          <p:cNvCxnSpPr/>
          <p:nvPr/>
        </p:nvCxnSpPr>
        <p:spPr>
          <a:xfrm>
            <a:off x="5407029" y="259288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802A08A-EDB3-4A27-865D-BA67051C46E3}"/>
              </a:ext>
            </a:extLst>
          </p:cNvPr>
          <p:cNvCxnSpPr/>
          <p:nvPr/>
        </p:nvCxnSpPr>
        <p:spPr>
          <a:xfrm>
            <a:off x="7754109" y="2557066"/>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2146C85-43ED-47B0-BFDF-3E395666F8EB}"/>
              </a:ext>
            </a:extLst>
          </p:cNvPr>
          <p:cNvCxnSpPr/>
          <p:nvPr/>
        </p:nvCxnSpPr>
        <p:spPr>
          <a:xfrm>
            <a:off x="8970683" y="2558964"/>
            <a:ext cx="0" cy="798534"/>
          </a:xfrm>
          <a:prstGeom prst="line">
            <a:avLst/>
          </a:prstGeom>
        </p:spPr>
        <p:style>
          <a:lnRef idx="1">
            <a:schemeClr val="dk1"/>
          </a:lnRef>
          <a:fillRef idx="0">
            <a:schemeClr val="dk1"/>
          </a:fillRef>
          <a:effectRef idx="0">
            <a:schemeClr val="dk1"/>
          </a:effectRef>
          <a:fontRef idx="minor">
            <a:schemeClr val="tx1"/>
          </a:fontRef>
        </p:style>
      </p:cxnSp>
      <p:pic>
        <p:nvPicPr>
          <p:cNvPr id="30" name="Graphic 29" descr="Checkmark">
            <a:extLst>
              <a:ext uri="{FF2B5EF4-FFF2-40B4-BE49-F238E27FC236}">
                <a16:creationId xmlns:a16="http://schemas.microsoft.com/office/drawing/2014/main" id="{D9144E74-B055-4E53-8696-3FA425D6B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0082" y="1123858"/>
            <a:ext cx="544880" cy="544880"/>
          </a:xfrm>
          <a:prstGeom prst="rect">
            <a:avLst/>
          </a:prstGeom>
        </p:spPr>
      </p:pic>
      <p:pic>
        <p:nvPicPr>
          <p:cNvPr id="31" name="Graphic 30" descr="Checkmark">
            <a:extLst>
              <a:ext uri="{FF2B5EF4-FFF2-40B4-BE49-F238E27FC236}">
                <a16:creationId xmlns:a16="http://schemas.microsoft.com/office/drawing/2014/main" id="{CA9F06E8-951E-43F1-A362-3EE613DDD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0588" y="4223532"/>
            <a:ext cx="544880" cy="544880"/>
          </a:xfrm>
          <a:prstGeom prst="rect">
            <a:avLst/>
          </a:prstGeom>
        </p:spPr>
      </p:pic>
      <p:pic>
        <p:nvPicPr>
          <p:cNvPr id="26" name="Graphic 25" descr="Checkmark">
            <a:extLst>
              <a:ext uri="{FF2B5EF4-FFF2-40B4-BE49-F238E27FC236}">
                <a16:creationId xmlns:a16="http://schemas.microsoft.com/office/drawing/2014/main" id="{3F007D51-6EB9-489A-91A2-8FD20D9DE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5540" y="4223532"/>
            <a:ext cx="544880" cy="544880"/>
          </a:xfrm>
          <a:prstGeom prst="rect">
            <a:avLst/>
          </a:prstGeom>
        </p:spPr>
      </p:pic>
    </p:spTree>
    <p:extLst>
      <p:ext uri="{BB962C8B-B14F-4D97-AF65-F5344CB8AC3E}">
        <p14:creationId xmlns:p14="http://schemas.microsoft.com/office/powerpoint/2010/main" val="92212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4DF-1463-4AB2-94D5-CF4C02D79EB8}"/>
              </a:ext>
            </a:extLst>
          </p:cNvPr>
          <p:cNvSpPr>
            <a:spLocks noGrp="1"/>
          </p:cNvSpPr>
          <p:nvPr>
            <p:ph type="title"/>
          </p:nvPr>
        </p:nvSpPr>
        <p:spPr/>
        <p:txBody>
          <a:bodyPr/>
          <a:lstStyle/>
          <a:p>
            <a:r>
              <a:rPr lang="en-US" dirty="0"/>
              <a:t>Upcoming Policies</a:t>
            </a:r>
          </a:p>
        </p:txBody>
      </p:sp>
      <p:sp>
        <p:nvSpPr>
          <p:cNvPr id="3" name="Slide Number Placeholder 2">
            <a:extLst>
              <a:ext uri="{FF2B5EF4-FFF2-40B4-BE49-F238E27FC236}">
                <a16:creationId xmlns:a16="http://schemas.microsoft.com/office/drawing/2014/main" id="{50FA9E75-7E04-4BFA-940C-401F5A321137}"/>
              </a:ext>
            </a:extLst>
          </p:cNvPr>
          <p:cNvSpPr>
            <a:spLocks noGrp="1"/>
          </p:cNvSpPr>
          <p:nvPr>
            <p:ph type="sldNum" sz="quarter" idx="12"/>
          </p:nvPr>
        </p:nvSpPr>
        <p:spPr/>
        <p:txBody>
          <a:bodyPr/>
          <a:lstStyle/>
          <a:p>
            <a:fld id="{78FB4A6C-D91C-1440-977D-6F60EB24D408}" type="slidenum">
              <a:rPr lang="en-US" smtClean="0"/>
              <a:t>13</a:t>
            </a:fld>
            <a:endParaRPr lang="en-US"/>
          </a:p>
        </p:txBody>
      </p:sp>
      <p:sp>
        <p:nvSpPr>
          <p:cNvPr id="6" name="Content Placeholder 3">
            <a:extLst>
              <a:ext uri="{FF2B5EF4-FFF2-40B4-BE49-F238E27FC236}">
                <a16:creationId xmlns:a16="http://schemas.microsoft.com/office/drawing/2014/main" id="{1018FE71-61B7-43FB-B0CC-4DC86553CDF9}"/>
              </a:ext>
            </a:extLst>
          </p:cNvPr>
          <p:cNvSpPr txBox="1">
            <a:spLocks/>
          </p:cNvSpPr>
          <p:nvPr/>
        </p:nvSpPr>
        <p:spPr>
          <a:xfrm>
            <a:off x="572125" y="1668270"/>
            <a:ext cx="10935782" cy="408784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Halyard Text Book" pitchFamily="2"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Services &amp; Discharge</a:t>
            </a:r>
          </a:p>
          <a:p>
            <a:pPr marL="914400" indent="-285750">
              <a:buFont typeface="Arial" panose="020B0604020202020204" pitchFamily="34" charset="0"/>
              <a:buChar char="•"/>
            </a:pPr>
            <a:r>
              <a:rPr lang="en-US" dirty="0">
                <a:solidFill>
                  <a:schemeClr val="bg1">
                    <a:lumMod val="75000"/>
                  </a:schemeClr>
                </a:solidFill>
              </a:rPr>
              <a:t>Initial drafting</a:t>
            </a:r>
          </a:p>
          <a:p>
            <a:pPr marL="914400" indent="-285750">
              <a:buFont typeface="Arial" panose="020B0604020202020204" pitchFamily="34" charset="0"/>
              <a:buChar char="•"/>
            </a:pPr>
            <a:r>
              <a:rPr lang="en-US" dirty="0">
                <a:solidFill>
                  <a:schemeClr val="bg1">
                    <a:lumMod val="75000"/>
                  </a:schemeClr>
                </a:solidFill>
              </a:rPr>
              <a:t>COSH feedback</a:t>
            </a:r>
          </a:p>
          <a:p>
            <a:pPr marL="914400" indent="-285750">
              <a:buFont typeface="Arial" panose="020B0604020202020204" pitchFamily="34" charset="0"/>
              <a:buChar char="•"/>
            </a:pPr>
            <a:r>
              <a:rPr lang="en-US" dirty="0">
                <a:solidFill>
                  <a:srgbClr val="FF0000"/>
                </a:solidFill>
              </a:rPr>
              <a:t>TCHATT leadership feedback – due 7/5</a:t>
            </a:r>
          </a:p>
          <a:p>
            <a:pPr marL="914400" indent="-285750">
              <a:buFont typeface="Arial" panose="020B0604020202020204" pitchFamily="34" charset="0"/>
              <a:buChar char="•"/>
            </a:pPr>
            <a:r>
              <a:rPr lang="en-US" dirty="0"/>
              <a:t>Introduction to the EC – July meeting</a:t>
            </a:r>
          </a:p>
          <a:p>
            <a:pPr marL="914400" indent="-285750">
              <a:buFont typeface="Arial" panose="020B0604020202020204" pitchFamily="34" charset="0"/>
              <a:buChar char="•"/>
            </a:pPr>
            <a:r>
              <a:rPr lang="en-US" dirty="0"/>
              <a:t>Approval from the EC – August meeting</a:t>
            </a:r>
          </a:p>
          <a:p>
            <a:pPr marL="914400" indent="-285750">
              <a:buFont typeface="Arial" panose="020B0604020202020204" pitchFamily="34" charset="0"/>
              <a:buChar char="•"/>
            </a:pPr>
            <a:r>
              <a:rPr lang="en-US" dirty="0"/>
              <a:t>Implementation</a:t>
            </a:r>
          </a:p>
        </p:txBody>
      </p:sp>
      <p:cxnSp>
        <p:nvCxnSpPr>
          <p:cNvPr id="10" name="Straight Arrow Connector 9">
            <a:extLst>
              <a:ext uri="{FF2B5EF4-FFF2-40B4-BE49-F238E27FC236}">
                <a16:creationId xmlns:a16="http://schemas.microsoft.com/office/drawing/2014/main" id="{110F4BBA-73EF-40CD-ACB2-165E1190BE10}"/>
              </a:ext>
            </a:extLst>
          </p:cNvPr>
          <p:cNvCxnSpPr/>
          <p:nvPr/>
        </p:nvCxnSpPr>
        <p:spPr>
          <a:xfrm>
            <a:off x="1328055" y="2251789"/>
            <a:ext cx="0" cy="26099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B3E05A-9AF8-459D-A1E7-A3B0D0386CAE}"/>
              </a:ext>
            </a:extLst>
          </p:cNvPr>
          <p:cNvCxnSpPr/>
          <p:nvPr/>
        </p:nvCxnSpPr>
        <p:spPr>
          <a:xfrm>
            <a:off x="1328055" y="2621903"/>
            <a:ext cx="0" cy="26099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EF334A-E14B-45A4-8268-E693A5581A21}"/>
              </a:ext>
            </a:extLst>
          </p:cNvPr>
          <p:cNvCxnSpPr/>
          <p:nvPr/>
        </p:nvCxnSpPr>
        <p:spPr>
          <a:xfrm>
            <a:off x="1328055" y="2998237"/>
            <a:ext cx="0" cy="2609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734CD7-F00F-4505-8304-4DEC993E6E38}"/>
              </a:ext>
            </a:extLst>
          </p:cNvPr>
          <p:cNvCxnSpPr/>
          <p:nvPr/>
        </p:nvCxnSpPr>
        <p:spPr>
          <a:xfrm>
            <a:off x="1331163" y="3374309"/>
            <a:ext cx="0" cy="2609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78B4C8-1EA8-4D45-8031-4F5E11331B7F}"/>
              </a:ext>
            </a:extLst>
          </p:cNvPr>
          <p:cNvCxnSpPr/>
          <p:nvPr/>
        </p:nvCxnSpPr>
        <p:spPr>
          <a:xfrm>
            <a:off x="1328055" y="3738203"/>
            <a:ext cx="0" cy="2609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50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dirty="0"/>
              <a:t>Issues</a:t>
            </a:r>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lstStyle/>
          <a:p>
            <a:pPr marL="342900" indent="-342900">
              <a:buFont typeface="Arial" panose="020B0604020202020204" pitchFamily="34" charset="0"/>
              <a:buChar char="•"/>
            </a:pPr>
            <a:r>
              <a:rPr lang="en-US" dirty="0"/>
              <a:t>Some HRIs are asked to provide multiple sets of fingerprints per employee to meet criminal history background check requirements.</a:t>
            </a:r>
          </a:p>
          <a:p>
            <a:endParaRPr lang="en-US" dirty="0"/>
          </a:p>
          <a:p>
            <a:pPr marL="342900" indent="-342900">
              <a:buFont typeface="Arial" panose="020B0604020202020204" pitchFamily="34" charset="0"/>
              <a:buChar char="•"/>
            </a:pPr>
            <a:r>
              <a:rPr lang="en-US" dirty="0"/>
              <a:t>Not all institutions require fingerprints for a criminal history background check, and criminal histories may not be checked regularly.</a:t>
            </a:r>
          </a:p>
          <a:p>
            <a:pPr marL="342900" indent="-3429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E45A1C5B-61D5-9E59-4EFA-119A7E78AE42}"/>
              </a:ext>
            </a:extLst>
          </p:cNvPr>
          <p:cNvSpPr>
            <a:spLocks noGrp="1"/>
          </p:cNvSpPr>
          <p:nvPr>
            <p:ph type="body" sz="quarter" idx="15"/>
          </p:nvPr>
        </p:nvSpPr>
        <p:spPr>
          <a:xfrm>
            <a:off x="419098" y="3905100"/>
            <a:ext cx="3794125" cy="1319134"/>
          </a:xfrm>
        </p:spPr>
        <p:txBody>
          <a:bodyPr/>
          <a:lstStyle/>
          <a:p>
            <a:endParaRPr lang="en-US" dirty="0"/>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2</a:t>
            </a:fld>
            <a:endParaRPr lang="en-US"/>
          </a:p>
        </p:txBody>
      </p:sp>
    </p:spTree>
    <p:extLst>
      <p:ext uri="{BB962C8B-B14F-4D97-AF65-F5344CB8AC3E}">
        <p14:creationId xmlns:p14="http://schemas.microsoft.com/office/powerpoint/2010/main" val="104471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normAutofit/>
          </a:bodyPr>
          <a:lstStyle/>
          <a:p>
            <a:r>
              <a:rPr lang="en-US" dirty="0"/>
              <a:t>Recommendations</a:t>
            </a:r>
          </a:p>
        </p:txBody>
      </p:sp>
      <p:sp>
        <p:nvSpPr>
          <p:cNvPr id="6" name="Content Placeholder 5">
            <a:extLst>
              <a:ext uri="{FF2B5EF4-FFF2-40B4-BE49-F238E27FC236}">
                <a16:creationId xmlns:a16="http://schemas.microsoft.com/office/drawing/2014/main" id="{2938BF51-3AF6-F8C2-B80B-ACC6625476AD}"/>
              </a:ext>
            </a:extLst>
          </p:cNvPr>
          <p:cNvSpPr>
            <a:spLocks noGrp="1"/>
          </p:cNvSpPr>
          <p:nvPr>
            <p:ph sz="quarter" idx="11"/>
          </p:nvPr>
        </p:nvSpPr>
        <p:spPr/>
        <p:txBody>
          <a:bodyPr/>
          <a:lstStyle/>
          <a:p>
            <a:pPr marL="342900" indent="-342900">
              <a:buAutoNum type="arabicPeriod"/>
            </a:pPr>
            <a:r>
              <a:rPr lang="en-US" sz="2000" dirty="0"/>
              <a:t>Reduce the likelihood of duplicative fingerprinting by applying for NCPA contractor status</a:t>
            </a:r>
          </a:p>
          <a:p>
            <a:pPr marL="342900" indent="-342900">
              <a:buAutoNum type="arabicPeriod"/>
            </a:pPr>
            <a:r>
              <a:rPr lang="en-US" sz="2000" dirty="0"/>
              <a:t>Add language to specific documents to ensure background checks meet Texas Education Code and ISD requirements</a:t>
            </a:r>
          </a:p>
          <a:p>
            <a:pPr marL="342900" indent="-342900">
              <a:buAutoNum type="arabicPeriod"/>
            </a:pPr>
            <a:r>
              <a:rPr lang="en-US" sz="2000" dirty="0"/>
              <a:t>Maintain fingerprint-based background checks for staff who have direct, ongoing contact with students</a:t>
            </a:r>
          </a:p>
          <a:p>
            <a:pPr marL="342900" indent="-342900">
              <a:buAutoNum type="arabicPeriod"/>
            </a:pPr>
            <a:r>
              <a:rPr lang="en-US" sz="2000" dirty="0"/>
              <a:t>Adopt a policy to define expectations for fingerprint-based background checks</a:t>
            </a:r>
          </a:p>
          <a:p>
            <a:endParaRPr lang="en-US" dirty="0"/>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3</a:t>
            </a:fld>
            <a:endParaRPr lang="en-US"/>
          </a:p>
        </p:txBody>
      </p:sp>
    </p:spTree>
    <p:extLst>
      <p:ext uri="{BB962C8B-B14F-4D97-AF65-F5344CB8AC3E}">
        <p14:creationId xmlns:p14="http://schemas.microsoft.com/office/powerpoint/2010/main" val="54964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dirty="0"/>
              <a:t>Action Items</a:t>
            </a:r>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lstStyle/>
          <a:p>
            <a:pPr marL="342900" indent="-342900">
              <a:buFont typeface="Arial" panose="020B0604020202020204" pitchFamily="34" charset="0"/>
              <a:buChar char="•"/>
            </a:pPr>
            <a:r>
              <a:rPr lang="en-US" dirty="0"/>
              <a:t>Determine if TCMHCC/HRIs are subject to Texas Education Code Chapter 22 as school contractors.</a:t>
            </a:r>
          </a:p>
          <a:p>
            <a:pPr marL="800100" lvl="1" indent="-342900">
              <a:buFont typeface="Arial" panose="020B0604020202020204" pitchFamily="34" charset="0"/>
              <a:buChar char="•"/>
            </a:pPr>
            <a:r>
              <a:rPr lang="en-US" dirty="0">
                <a:latin typeface="Halyard Text Book" pitchFamily="2" charset="77"/>
              </a:rPr>
              <a:t>TEA confirmed HRIs are subject to these requirements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Obtain a copy of the agreement for DPS FACT Clearinghouse access.</a:t>
            </a:r>
          </a:p>
          <a:p>
            <a:pPr marL="800100" lvl="1" indent="-342900">
              <a:buFont typeface="Arial" panose="020B0604020202020204" pitchFamily="34" charset="0"/>
              <a:buChar char="•"/>
            </a:pPr>
            <a:r>
              <a:rPr lang="en-US" dirty="0">
                <a:latin typeface="Halyard Text Book" pitchFamily="2" charset="77"/>
              </a:rPr>
              <a:t>Entity and user agreements sent to EC</a:t>
            </a:r>
          </a:p>
        </p:txBody>
      </p:sp>
      <p:sp>
        <p:nvSpPr>
          <p:cNvPr id="6" name="Text Placeholder 5">
            <a:extLst>
              <a:ext uri="{FF2B5EF4-FFF2-40B4-BE49-F238E27FC236}">
                <a16:creationId xmlns:a16="http://schemas.microsoft.com/office/drawing/2014/main" id="{E45A1C5B-61D5-9E59-4EFA-119A7E78AE42}"/>
              </a:ext>
            </a:extLst>
          </p:cNvPr>
          <p:cNvSpPr>
            <a:spLocks noGrp="1"/>
          </p:cNvSpPr>
          <p:nvPr>
            <p:ph type="body" sz="quarter" idx="15"/>
          </p:nvPr>
        </p:nvSpPr>
        <p:spPr>
          <a:xfrm>
            <a:off x="419098" y="3905100"/>
            <a:ext cx="3794125" cy="1319134"/>
          </a:xfrm>
        </p:spPr>
        <p:txBody>
          <a:bodyPr/>
          <a:lstStyle/>
          <a:p>
            <a:endParaRPr lang="en-US" dirty="0"/>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4</a:t>
            </a:fld>
            <a:endParaRPr lang="en-US"/>
          </a:p>
        </p:txBody>
      </p:sp>
    </p:spTree>
    <p:extLst>
      <p:ext uri="{BB962C8B-B14F-4D97-AF65-F5344CB8AC3E}">
        <p14:creationId xmlns:p14="http://schemas.microsoft.com/office/powerpoint/2010/main" val="88173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p:txBody>
          <a:bodyPr/>
          <a:lstStyle/>
          <a:p>
            <a:r>
              <a:rPr lang="en-US" dirty="0"/>
              <a:t>Timeline</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5</a:t>
            </a:fld>
            <a:endParaRPr lang="en-US" dirty="0"/>
          </a:p>
        </p:txBody>
      </p:sp>
      <p:cxnSp>
        <p:nvCxnSpPr>
          <p:cNvPr id="6" name="Straight Connector 5">
            <a:extLst>
              <a:ext uri="{FF2B5EF4-FFF2-40B4-BE49-F238E27FC236}">
                <a16:creationId xmlns:a16="http://schemas.microsoft.com/office/drawing/2014/main" id="{45B21D8C-BBEB-4B5A-8452-A2721E15DF01}"/>
              </a:ext>
            </a:extLst>
          </p:cNvPr>
          <p:cNvCxnSpPr/>
          <p:nvPr/>
        </p:nvCxnSpPr>
        <p:spPr>
          <a:xfrm>
            <a:off x="1454045" y="2981195"/>
            <a:ext cx="989975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D4BA417-4D92-4D18-AB01-D122C7F3745E}"/>
              </a:ext>
            </a:extLst>
          </p:cNvPr>
          <p:cNvCxnSpPr/>
          <p:nvPr/>
        </p:nvCxnSpPr>
        <p:spPr>
          <a:xfrm>
            <a:off x="8329265" y="1582286"/>
            <a:ext cx="0" cy="3018773"/>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7BE32E-B881-474F-8C8A-3A0AEBEC5E13}"/>
              </a:ext>
            </a:extLst>
          </p:cNvPr>
          <p:cNvCxnSpPr/>
          <p:nvPr/>
        </p:nvCxnSpPr>
        <p:spPr>
          <a:xfrm>
            <a:off x="1741118" y="259288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D20977D-5769-4A8A-8E17-801E2309A2FC}"/>
              </a:ext>
            </a:extLst>
          </p:cNvPr>
          <p:cNvCxnSpPr/>
          <p:nvPr/>
        </p:nvCxnSpPr>
        <p:spPr>
          <a:xfrm>
            <a:off x="2945704" y="2581928"/>
            <a:ext cx="0" cy="798534"/>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D32576B-3275-4E0B-8783-EA77D3763D8C}"/>
              </a:ext>
            </a:extLst>
          </p:cNvPr>
          <p:cNvSpPr txBox="1"/>
          <p:nvPr/>
        </p:nvSpPr>
        <p:spPr>
          <a:xfrm>
            <a:off x="2294353" y="2061180"/>
            <a:ext cx="1302702" cy="369332"/>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Research</a:t>
            </a:r>
          </a:p>
        </p:txBody>
      </p:sp>
      <p:sp>
        <p:nvSpPr>
          <p:cNvPr id="13" name="TextBox 12">
            <a:extLst>
              <a:ext uri="{FF2B5EF4-FFF2-40B4-BE49-F238E27FC236}">
                <a16:creationId xmlns:a16="http://schemas.microsoft.com/office/drawing/2014/main" id="{C1362E9D-30FF-4F25-8A3B-DA46EA440745}"/>
              </a:ext>
            </a:extLst>
          </p:cNvPr>
          <p:cNvSpPr txBox="1"/>
          <p:nvPr/>
        </p:nvSpPr>
        <p:spPr>
          <a:xfrm>
            <a:off x="1089767" y="3425786"/>
            <a:ext cx="1302702"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Issue Identified</a:t>
            </a:r>
          </a:p>
        </p:txBody>
      </p:sp>
      <p:cxnSp>
        <p:nvCxnSpPr>
          <p:cNvPr id="14" name="Straight Connector 13">
            <a:extLst>
              <a:ext uri="{FF2B5EF4-FFF2-40B4-BE49-F238E27FC236}">
                <a16:creationId xmlns:a16="http://schemas.microsoft.com/office/drawing/2014/main" id="{BFA5AAF1-2E4E-41ED-8100-E3D4B1E7FD5E}"/>
              </a:ext>
            </a:extLst>
          </p:cNvPr>
          <p:cNvCxnSpPr/>
          <p:nvPr/>
        </p:nvCxnSpPr>
        <p:spPr>
          <a:xfrm>
            <a:off x="4073028" y="2589674"/>
            <a:ext cx="0" cy="798534"/>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A117875-BE6B-413C-995D-80CA55CB43F1}"/>
              </a:ext>
            </a:extLst>
          </p:cNvPr>
          <p:cNvSpPr txBox="1"/>
          <p:nvPr/>
        </p:nvSpPr>
        <p:spPr>
          <a:xfrm>
            <a:off x="3018240" y="3429000"/>
            <a:ext cx="2249480"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Recommendations Prepared</a:t>
            </a:r>
          </a:p>
        </p:txBody>
      </p:sp>
      <p:sp>
        <p:nvSpPr>
          <p:cNvPr id="16" name="TextBox 15">
            <a:extLst>
              <a:ext uri="{FF2B5EF4-FFF2-40B4-BE49-F238E27FC236}">
                <a16:creationId xmlns:a16="http://schemas.microsoft.com/office/drawing/2014/main" id="{4B903870-5A5A-4C2F-92C5-139B1588593F}"/>
              </a:ext>
            </a:extLst>
          </p:cNvPr>
          <p:cNvSpPr txBox="1"/>
          <p:nvPr/>
        </p:nvSpPr>
        <p:spPr>
          <a:xfrm>
            <a:off x="4755678" y="1922680"/>
            <a:ext cx="1302702"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COSH Feedback</a:t>
            </a:r>
          </a:p>
        </p:txBody>
      </p:sp>
      <p:sp>
        <p:nvSpPr>
          <p:cNvPr id="17" name="TextBox 16">
            <a:extLst>
              <a:ext uri="{FF2B5EF4-FFF2-40B4-BE49-F238E27FC236}">
                <a16:creationId xmlns:a16="http://schemas.microsoft.com/office/drawing/2014/main" id="{1C56BF33-0968-49A1-B987-DCEDF6502355}"/>
              </a:ext>
            </a:extLst>
          </p:cNvPr>
          <p:cNvSpPr txBox="1"/>
          <p:nvPr/>
        </p:nvSpPr>
        <p:spPr>
          <a:xfrm>
            <a:off x="5772372" y="3480088"/>
            <a:ext cx="1302702" cy="923330"/>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TCHATT Leadership Feedback</a:t>
            </a:r>
          </a:p>
        </p:txBody>
      </p:sp>
      <p:sp>
        <p:nvSpPr>
          <p:cNvPr id="18" name="TextBox 17">
            <a:extLst>
              <a:ext uri="{FF2B5EF4-FFF2-40B4-BE49-F238E27FC236}">
                <a16:creationId xmlns:a16="http://schemas.microsoft.com/office/drawing/2014/main" id="{F66BD737-BC83-406C-9494-BF4708944036}"/>
              </a:ext>
            </a:extLst>
          </p:cNvPr>
          <p:cNvSpPr txBox="1"/>
          <p:nvPr/>
        </p:nvSpPr>
        <p:spPr>
          <a:xfrm>
            <a:off x="6774622" y="1924861"/>
            <a:ext cx="1554643" cy="646331"/>
          </a:xfrm>
          <a:prstGeom prst="rect">
            <a:avLst/>
          </a:prstGeom>
          <a:noFill/>
        </p:spPr>
        <p:txBody>
          <a:bodyPr wrap="square" rtlCol="0">
            <a:spAutoFit/>
          </a:bodyPr>
          <a:lstStyle/>
          <a:p>
            <a:pPr algn="ctr"/>
            <a:r>
              <a:rPr lang="en-US" dirty="0">
                <a:solidFill>
                  <a:schemeClr val="bg1">
                    <a:lumMod val="65000"/>
                  </a:schemeClr>
                </a:solidFill>
                <a:latin typeface="Halyard Display Light" pitchFamily="2" charset="77"/>
              </a:rPr>
              <a:t>Intro to TCMHCC EC</a:t>
            </a:r>
          </a:p>
        </p:txBody>
      </p:sp>
      <p:sp>
        <p:nvSpPr>
          <p:cNvPr id="19" name="TextBox 18">
            <a:extLst>
              <a:ext uri="{FF2B5EF4-FFF2-40B4-BE49-F238E27FC236}">
                <a16:creationId xmlns:a16="http://schemas.microsoft.com/office/drawing/2014/main" id="{411BD19A-133B-4735-A82B-B11550CF3E89}"/>
              </a:ext>
            </a:extLst>
          </p:cNvPr>
          <p:cNvSpPr txBox="1"/>
          <p:nvPr/>
        </p:nvSpPr>
        <p:spPr>
          <a:xfrm>
            <a:off x="7655140" y="4762599"/>
            <a:ext cx="1302702" cy="923330"/>
          </a:xfrm>
          <a:prstGeom prst="rect">
            <a:avLst/>
          </a:prstGeom>
          <a:noFill/>
        </p:spPr>
        <p:txBody>
          <a:bodyPr wrap="square" rtlCol="0">
            <a:spAutoFit/>
          </a:bodyPr>
          <a:lstStyle/>
          <a:p>
            <a:pPr algn="ctr"/>
            <a:r>
              <a:rPr lang="en-US" kern="1200" dirty="0">
                <a:solidFill>
                  <a:srgbClr val="FF0000"/>
                </a:solidFill>
                <a:effectLst/>
                <a:latin typeface="Halyard Display Light" pitchFamily="2" charset="77"/>
                <a:ea typeface="Halyard Display Light" pitchFamily="2" charset="77"/>
                <a:cs typeface="+mn-cs"/>
              </a:rPr>
              <a:t>EC Approves</a:t>
            </a:r>
          </a:p>
          <a:p>
            <a:pPr algn="ctr"/>
            <a:r>
              <a:rPr lang="en-US" i="1" dirty="0">
                <a:solidFill>
                  <a:srgbClr val="FF0000"/>
                </a:solidFill>
                <a:latin typeface="Halyard Display Light" pitchFamily="2" charset="77"/>
                <a:ea typeface="Halyard Display Light" pitchFamily="2" charset="77"/>
              </a:rPr>
              <a:t>Today</a:t>
            </a:r>
            <a:endParaRPr lang="en-US" i="1" kern="1200" dirty="0">
              <a:solidFill>
                <a:srgbClr val="FF0000"/>
              </a:solidFill>
              <a:effectLst/>
              <a:latin typeface="Halyard Display Light" pitchFamily="2" charset="77"/>
              <a:ea typeface="Halyard Display Light" pitchFamily="2" charset="77"/>
            </a:endParaRPr>
          </a:p>
        </p:txBody>
      </p:sp>
      <p:sp>
        <p:nvSpPr>
          <p:cNvPr id="20" name="TextBox 19">
            <a:extLst>
              <a:ext uri="{FF2B5EF4-FFF2-40B4-BE49-F238E27FC236}">
                <a16:creationId xmlns:a16="http://schemas.microsoft.com/office/drawing/2014/main" id="{1FA40E6B-2AE5-4659-AF6D-FB5E24E05E24}"/>
              </a:ext>
            </a:extLst>
          </p:cNvPr>
          <p:cNvSpPr txBox="1"/>
          <p:nvPr/>
        </p:nvSpPr>
        <p:spPr>
          <a:xfrm>
            <a:off x="8477068" y="1633736"/>
            <a:ext cx="1487973" cy="923330"/>
          </a:xfrm>
          <a:prstGeom prst="rect">
            <a:avLst/>
          </a:prstGeom>
          <a:noFill/>
        </p:spPr>
        <p:txBody>
          <a:bodyPr wrap="square" rtlCol="0">
            <a:spAutoFit/>
          </a:bodyPr>
          <a:lstStyle/>
          <a:p>
            <a:pPr algn="ctr"/>
            <a:r>
              <a:rPr lang="en-US" kern="1200" dirty="0">
                <a:effectLst/>
                <a:latin typeface="Halyard Display Light" pitchFamily="2" charset="77"/>
                <a:ea typeface="Halyard Display Light" pitchFamily="2" charset="77"/>
                <a:cs typeface="+mn-cs"/>
              </a:rPr>
              <a:t>Policy Implemented</a:t>
            </a:r>
          </a:p>
          <a:p>
            <a:pPr algn="ctr"/>
            <a:r>
              <a:rPr lang="en-US" i="1" dirty="0">
                <a:latin typeface="Halyard Display Light" pitchFamily="2" charset="77"/>
                <a:ea typeface="Halyard Display Light" pitchFamily="2" charset="77"/>
              </a:rPr>
              <a:t>TBD</a:t>
            </a:r>
            <a:endParaRPr lang="en-US" i="1" kern="1200" dirty="0">
              <a:effectLst/>
              <a:latin typeface="Halyard Display Light" pitchFamily="2" charset="77"/>
              <a:ea typeface="Halyard Display Light" pitchFamily="2" charset="77"/>
              <a:cs typeface="+mn-cs"/>
            </a:endParaRPr>
          </a:p>
        </p:txBody>
      </p:sp>
      <p:sp>
        <p:nvSpPr>
          <p:cNvPr id="21" name="TextBox 20">
            <a:extLst>
              <a:ext uri="{FF2B5EF4-FFF2-40B4-BE49-F238E27FC236}">
                <a16:creationId xmlns:a16="http://schemas.microsoft.com/office/drawing/2014/main" id="{F5DCFBD3-1C33-4AD9-91C0-6F048354CF77}"/>
              </a:ext>
            </a:extLst>
          </p:cNvPr>
          <p:cNvSpPr txBox="1"/>
          <p:nvPr/>
        </p:nvSpPr>
        <p:spPr>
          <a:xfrm>
            <a:off x="8970684" y="3260874"/>
            <a:ext cx="3004198" cy="1834158"/>
          </a:xfrm>
          <a:prstGeom prst="rightArrow">
            <a:avLst/>
          </a:prstGeom>
          <a:noFill/>
          <a:ln>
            <a:solidFill>
              <a:schemeClr val="tx1"/>
            </a:solidFill>
          </a:ln>
        </p:spPr>
        <p:txBody>
          <a:bodyPr wrap="square" rtlCol="0">
            <a:spAutoFit/>
          </a:bodyPr>
          <a:lstStyle/>
          <a:p>
            <a:pPr algn="ctr"/>
            <a:r>
              <a:rPr lang="en-US" kern="1200" dirty="0">
                <a:effectLst/>
                <a:latin typeface="Halyard Display Light" pitchFamily="2" charset="77"/>
                <a:ea typeface="Halyard Display Light" pitchFamily="2" charset="77"/>
                <a:cs typeface="+mn-cs"/>
              </a:rPr>
              <a:t>COSH provides implementation support to HRIs</a:t>
            </a:r>
          </a:p>
        </p:txBody>
      </p:sp>
      <p:pic>
        <p:nvPicPr>
          <p:cNvPr id="23" name="Graphic 22" descr="Checkmark">
            <a:extLst>
              <a:ext uri="{FF2B5EF4-FFF2-40B4-BE49-F238E27FC236}">
                <a16:creationId xmlns:a16="http://schemas.microsoft.com/office/drawing/2014/main" id="{8EDA69EA-FAB0-446D-9074-B75E1FEDA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4045" y="4223533"/>
            <a:ext cx="544880" cy="544880"/>
          </a:xfrm>
          <a:prstGeom prst="rect">
            <a:avLst/>
          </a:prstGeom>
        </p:spPr>
      </p:pic>
      <p:pic>
        <p:nvPicPr>
          <p:cNvPr id="24" name="Graphic 23" descr="Checkmark">
            <a:extLst>
              <a:ext uri="{FF2B5EF4-FFF2-40B4-BE49-F238E27FC236}">
                <a16:creationId xmlns:a16="http://schemas.microsoft.com/office/drawing/2014/main" id="{B777437C-9A75-4D91-902B-DC0B3DE72B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3264" y="1582286"/>
            <a:ext cx="544880" cy="544880"/>
          </a:xfrm>
          <a:prstGeom prst="rect">
            <a:avLst/>
          </a:prstGeom>
        </p:spPr>
      </p:pic>
      <p:cxnSp>
        <p:nvCxnSpPr>
          <p:cNvPr id="25" name="Straight Connector 24">
            <a:extLst>
              <a:ext uri="{FF2B5EF4-FFF2-40B4-BE49-F238E27FC236}">
                <a16:creationId xmlns:a16="http://schemas.microsoft.com/office/drawing/2014/main" id="{957829D4-EAB6-42B5-BD0E-973CF5ACF088}"/>
              </a:ext>
            </a:extLst>
          </p:cNvPr>
          <p:cNvCxnSpPr/>
          <p:nvPr/>
        </p:nvCxnSpPr>
        <p:spPr>
          <a:xfrm>
            <a:off x="5407029" y="259288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133B4C6-1DA5-4EF2-92EC-BF587175F5ED}"/>
              </a:ext>
            </a:extLst>
          </p:cNvPr>
          <p:cNvCxnSpPr/>
          <p:nvPr/>
        </p:nvCxnSpPr>
        <p:spPr>
          <a:xfrm>
            <a:off x="6423723" y="258192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802A08A-EDB3-4A27-865D-BA67051C46E3}"/>
              </a:ext>
            </a:extLst>
          </p:cNvPr>
          <p:cNvCxnSpPr/>
          <p:nvPr/>
        </p:nvCxnSpPr>
        <p:spPr>
          <a:xfrm>
            <a:off x="7529170" y="2558964"/>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2146C85-43ED-47B0-BFDF-3E395666F8EB}"/>
              </a:ext>
            </a:extLst>
          </p:cNvPr>
          <p:cNvCxnSpPr/>
          <p:nvPr/>
        </p:nvCxnSpPr>
        <p:spPr>
          <a:xfrm>
            <a:off x="9221055" y="2557066"/>
            <a:ext cx="0" cy="798534"/>
          </a:xfrm>
          <a:prstGeom prst="line">
            <a:avLst/>
          </a:prstGeom>
        </p:spPr>
        <p:style>
          <a:lnRef idx="1">
            <a:schemeClr val="dk1"/>
          </a:lnRef>
          <a:fillRef idx="0">
            <a:schemeClr val="dk1"/>
          </a:fillRef>
          <a:effectRef idx="0">
            <a:schemeClr val="dk1"/>
          </a:effectRef>
          <a:fontRef idx="minor">
            <a:schemeClr val="tx1"/>
          </a:fontRef>
        </p:style>
      </p:cxnSp>
      <p:pic>
        <p:nvPicPr>
          <p:cNvPr id="30" name="Graphic 29" descr="Checkmark">
            <a:extLst>
              <a:ext uri="{FF2B5EF4-FFF2-40B4-BE49-F238E27FC236}">
                <a16:creationId xmlns:a16="http://schemas.microsoft.com/office/drawing/2014/main" id="{D9144E74-B055-4E53-8696-3FA425D6B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2462" y="1374899"/>
            <a:ext cx="544880" cy="544880"/>
          </a:xfrm>
          <a:prstGeom prst="rect">
            <a:avLst/>
          </a:prstGeom>
        </p:spPr>
      </p:pic>
      <p:pic>
        <p:nvPicPr>
          <p:cNvPr id="31" name="Graphic 30" descr="Checkmark">
            <a:extLst>
              <a:ext uri="{FF2B5EF4-FFF2-40B4-BE49-F238E27FC236}">
                <a16:creationId xmlns:a16="http://schemas.microsoft.com/office/drawing/2014/main" id="{CA9F06E8-951E-43F1-A362-3EE613DDD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0588" y="4223532"/>
            <a:ext cx="544880" cy="544880"/>
          </a:xfrm>
          <a:prstGeom prst="rect">
            <a:avLst/>
          </a:prstGeom>
        </p:spPr>
      </p:pic>
      <p:pic>
        <p:nvPicPr>
          <p:cNvPr id="32" name="Graphic 31" descr="Checkmark">
            <a:extLst>
              <a:ext uri="{FF2B5EF4-FFF2-40B4-BE49-F238E27FC236}">
                <a16:creationId xmlns:a16="http://schemas.microsoft.com/office/drawing/2014/main" id="{2F7FBCE5-E798-4699-A825-7BFBF48D22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1482" y="4427196"/>
            <a:ext cx="544880" cy="544880"/>
          </a:xfrm>
          <a:prstGeom prst="rect">
            <a:avLst/>
          </a:prstGeom>
        </p:spPr>
      </p:pic>
      <p:pic>
        <p:nvPicPr>
          <p:cNvPr id="27" name="Graphic 26" descr="Checkmark">
            <a:extLst>
              <a:ext uri="{FF2B5EF4-FFF2-40B4-BE49-F238E27FC236}">
                <a16:creationId xmlns:a16="http://schemas.microsoft.com/office/drawing/2014/main" id="{2CCBAF78-E919-48A8-9051-6345DCD129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1985" y="1355140"/>
            <a:ext cx="544880" cy="544880"/>
          </a:xfrm>
          <a:prstGeom prst="rect">
            <a:avLst/>
          </a:prstGeom>
        </p:spPr>
      </p:pic>
    </p:spTree>
    <p:extLst>
      <p:ext uri="{BB962C8B-B14F-4D97-AF65-F5344CB8AC3E}">
        <p14:creationId xmlns:p14="http://schemas.microsoft.com/office/powerpoint/2010/main" val="208884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p:txBody>
          <a:bodyPr lIns="91440" tIns="45720" rIns="91440" bIns="45720" anchor="t"/>
          <a:lstStyle/>
          <a:p>
            <a:r>
              <a:rPr lang="en-US" sz="5400" dirty="0">
                <a:latin typeface="Halyard Display"/>
                <a:cs typeface="Arial"/>
              </a:rPr>
              <a:t>TCHATT 2.0: School Outreach &amp; Enrollment Policy</a:t>
            </a:r>
            <a:endParaRPr lang="en-US" sz="5400" dirty="0">
              <a:latin typeface="Halyard Display"/>
            </a:endParaRP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lIns="91440" tIns="45720" rIns="91440" bIns="45720" anchor="t">
            <a:normAutofit/>
          </a:bodyPr>
          <a:lstStyle/>
          <a:p>
            <a:r>
              <a:rPr lang="en-US" dirty="0">
                <a:latin typeface="Halyard Text"/>
                <a:cs typeface="Arial"/>
              </a:rPr>
              <a:t>TCMHCC Executive Committee Meeting</a:t>
            </a:r>
          </a:p>
          <a:p>
            <a:r>
              <a:rPr lang="en-US" dirty="0">
                <a:latin typeface="Halyard Text"/>
                <a:cs typeface="Arial"/>
              </a:rPr>
              <a:t>June 17, 2024</a:t>
            </a:r>
            <a:endParaRPr lang="en-US" dirty="0">
              <a:latin typeface="Halyard Text"/>
            </a:endParaRPr>
          </a:p>
        </p:txBody>
      </p:sp>
    </p:spTree>
    <p:extLst>
      <p:ext uri="{BB962C8B-B14F-4D97-AF65-F5344CB8AC3E}">
        <p14:creationId xmlns:p14="http://schemas.microsoft.com/office/powerpoint/2010/main" val="23430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normAutofit/>
          </a:bodyPr>
          <a:lstStyle/>
          <a:p>
            <a:r>
              <a:rPr lang="en-US" dirty="0"/>
              <a:t>Key Changes</a:t>
            </a:r>
          </a:p>
        </p:txBody>
      </p:sp>
      <p:sp>
        <p:nvSpPr>
          <p:cNvPr id="6" name="Content Placeholder 5">
            <a:extLst>
              <a:ext uri="{FF2B5EF4-FFF2-40B4-BE49-F238E27FC236}">
                <a16:creationId xmlns:a16="http://schemas.microsoft.com/office/drawing/2014/main" id="{2938BF51-3AF6-F8C2-B80B-ACC6625476AD}"/>
              </a:ext>
            </a:extLst>
          </p:cNvPr>
          <p:cNvSpPr>
            <a:spLocks noGrp="1"/>
          </p:cNvSpPr>
          <p:nvPr>
            <p:ph sz="quarter" idx="11"/>
          </p:nvPr>
        </p:nvSpPr>
        <p:spPr/>
        <p:txBody>
          <a:bodyPr/>
          <a:lstStyle/>
          <a:p>
            <a:pPr marL="285750" lvl="0" indent="-285750">
              <a:buFont typeface="Arial" panose="020B0604020202020204" pitchFamily="34" charset="0"/>
              <a:buChar char="•"/>
            </a:pPr>
            <a:r>
              <a:rPr lang="en-US" sz="2000" dirty="0"/>
              <a:t>New expectations for moving Unresponsive schools to Declined</a:t>
            </a:r>
          </a:p>
          <a:p>
            <a:pPr marL="285750" indent="-285750">
              <a:buFont typeface="Arial" panose="020B0604020202020204" pitchFamily="34" charset="0"/>
              <a:buChar char="•"/>
            </a:pPr>
            <a:r>
              <a:rPr lang="en-US" sz="2000" dirty="0"/>
              <a:t>Reason for Inactive status should be documented</a:t>
            </a:r>
          </a:p>
          <a:p>
            <a:pPr marL="285750" indent="-285750">
              <a:buFont typeface="Arial" panose="020B0604020202020204" pitchFamily="34" charset="0"/>
              <a:buChar char="•"/>
            </a:pPr>
            <a:r>
              <a:rPr lang="en-US" sz="2000" dirty="0"/>
              <a:t>Campuses that do not want services on site during the school day should submit a justification form</a:t>
            </a:r>
          </a:p>
          <a:p>
            <a:pPr marL="285750" lvl="0" indent="-285750">
              <a:buFont typeface="Arial" panose="020B0604020202020204" pitchFamily="34" charset="0"/>
              <a:buChar char="•"/>
            </a:pPr>
            <a:r>
              <a:rPr lang="en-US" sz="2000" dirty="0"/>
              <a:t>Expectations for background checks added</a:t>
            </a:r>
          </a:p>
          <a:p>
            <a:pPr marL="285750" lvl="0" indent="-285750">
              <a:buFont typeface="Arial" panose="020B0604020202020204" pitchFamily="34" charset="0"/>
              <a:buChar char="•"/>
            </a:pPr>
            <a:r>
              <a:rPr lang="en-US" sz="2000" dirty="0"/>
              <a:t>District leads should enroll campus liaisons and maintain access for their school liaisons</a:t>
            </a:r>
          </a:p>
          <a:p>
            <a:pPr marL="285750" lvl="0" indent="-285750">
              <a:buFont typeface="Arial" panose="020B0604020202020204" pitchFamily="34" charset="0"/>
              <a:buChar char="•"/>
            </a:pPr>
            <a:r>
              <a:rPr lang="en-US" sz="2000" dirty="0"/>
              <a:t>Expectations for non-public/charter school outreach and enrollment are clarified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7</a:t>
            </a:fld>
            <a:endParaRPr lang="en-US"/>
          </a:p>
        </p:txBody>
      </p:sp>
    </p:spTree>
    <p:extLst>
      <p:ext uri="{BB962C8B-B14F-4D97-AF65-F5344CB8AC3E}">
        <p14:creationId xmlns:p14="http://schemas.microsoft.com/office/powerpoint/2010/main" val="80255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D7DA-5769-6549-7A1C-7F4BCEA7E82E}"/>
              </a:ext>
            </a:extLst>
          </p:cNvPr>
          <p:cNvSpPr>
            <a:spLocks noGrp="1"/>
          </p:cNvSpPr>
          <p:nvPr>
            <p:ph type="title"/>
          </p:nvPr>
        </p:nvSpPr>
        <p:spPr/>
        <p:txBody>
          <a:bodyPr/>
          <a:lstStyle/>
          <a:p>
            <a:r>
              <a:rPr lang="en-US" dirty="0"/>
              <a:t>Timeline</a:t>
            </a:r>
          </a:p>
        </p:txBody>
      </p:sp>
      <p:sp>
        <p:nvSpPr>
          <p:cNvPr id="4" name="Slide Number Placeholder 3">
            <a:extLst>
              <a:ext uri="{FF2B5EF4-FFF2-40B4-BE49-F238E27FC236}">
                <a16:creationId xmlns:a16="http://schemas.microsoft.com/office/drawing/2014/main" id="{B367CE78-B1C0-92F6-66CA-13E078A79265}"/>
              </a:ext>
            </a:extLst>
          </p:cNvPr>
          <p:cNvSpPr>
            <a:spLocks noGrp="1"/>
          </p:cNvSpPr>
          <p:nvPr>
            <p:ph type="sldNum" sz="quarter" idx="12"/>
          </p:nvPr>
        </p:nvSpPr>
        <p:spPr/>
        <p:txBody>
          <a:bodyPr/>
          <a:lstStyle/>
          <a:p>
            <a:fld id="{78FB4A6C-D91C-1440-977D-6F60EB24D408}" type="slidenum">
              <a:rPr lang="en-US" smtClean="0"/>
              <a:t>8</a:t>
            </a:fld>
            <a:endParaRPr lang="en-US" dirty="0"/>
          </a:p>
        </p:txBody>
      </p:sp>
      <p:cxnSp>
        <p:nvCxnSpPr>
          <p:cNvPr id="6" name="Straight Connector 5">
            <a:extLst>
              <a:ext uri="{FF2B5EF4-FFF2-40B4-BE49-F238E27FC236}">
                <a16:creationId xmlns:a16="http://schemas.microsoft.com/office/drawing/2014/main" id="{45B21D8C-BBEB-4B5A-8452-A2721E15DF01}"/>
              </a:ext>
            </a:extLst>
          </p:cNvPr>
          <p:cNvCxnSpPr/>
          <p:nvPr/>
        </p:nvCxnSpPr>
        <p:spPr>
          <a:xfrm>
            <a:off x="1454045" y="2981195"/>
            <a:ext cx="989975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D4BA417-4D92-4D18-AB01-D122C7F3745E}"/>
              </a:ext>
            </a:extLst>
          </p:cNvPr>
          <p:cNvCxnSpPr/>
          <p:nvPr/>
        </p:nvCxnSpPr>
        <p:spPr>
          <a:xfrm>
            <a:off x="7703467" y="1603333"/>
            <a:ext cx="0" cy="3018773"/>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7BE32E-B881-474F-8C8A-3A0AEBEC5E13}"/>
              </a:ext>
            </a:extLst>
          </p:cNvPr>
          <p:cNvCxnSpPr/>
          <p:nvPr/>
        </p:nvCxnSpPr>
        <p:spPr>
          <a:xfrm>
            <a:off x="1741118" y="259288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D20977D-5769-4A8A-8E17-801E2309A2FC}"/>
              </a:ext>
            </a:extLst>
          </p:cNvPr>
          <p:cNvCxnSpPr/>
          <p:nvPr/>
        </p:nvCxnSpPr>
        <p:spPr>
          <a:xfrm>
            <a:off x="2945704" y="2581928"/>
            <a:ext cx="0" cy="798534"/>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D32576B-3275-4E0B-8783-EA77D3763D8C}"/>
              </a:ext>
            </a:extLst>
          </p:cNvPr>
          <p:cNvSpPr txBox="1"/>
          <p:nvPr/>
        </p:nvSpPr>
        <p:spPr>
          <a:xfrm>
            <a:off x="2294353" y="1910735"/>
            <a:ext cx="1302702" cy="646331"/>
          </a:xfrm>
          <a:prstGeom prst="rect">
            <a:avLst/>
          </a:prstGeom>
          <a:noFill/>
        </p:spPr>
        <p:txBody>
          <a:bodyPr wrap="square" rtlCol="0">
            <a:spAutoFit/>
          </a:bodyPr>
          <a:lstStyle/>
          <a:p>
            <a:pPr algn="ctr"/>
            <a:r>
              <a:rPr lang="en-US" dirty="0">
                <a:solidFill>
                  <a:schemeClr val="bg1">
                    <a:lumMod val="65000"/>
                  </a:schemeClr>
                </a:solidFill>
                <a:latin typeface="Halyard Display Light" pitchFamily="2" charset="77"/>
                <a:ea typeface="Halyard Display Light" pitchFamily="2" charset="77"/>
              </a:rPr>
              <a:t>Policy Prepared</a:t>
            </a:r>
            <a:endParaRPr lang="en-US" kern="1200" dirty="0">
              <a:solidFill>
                <a:schemeClr val="bg1">
                  <a:lumMod val="65000"/>
                </a:schemeClr>
              </a:solidFill>
              <a:effectLst/>
              <a:latin typeface="Halyard Display Light" pitchFamily="2" charset="77"/>
              <a:ea typeface="Halyard Display Light" pitchFamily="2" charset="77"/>
              <a:cs typeface="+mn-cs"/>
            </a:endParaRPr>
          </a:p>
        </p:txBody>
      </p:sp>
      <p:sp>
        <p:nvSpPr>
          <p:cNvPr id="13" name="TextBox 12">
            <a:extLst>
              <a:ext uri="{FF2B5EF4-FFF2-40B4-BE49-F238E27FC236}">
                <a16:creationId xmlns:a16="http://schemas.microsoft.com/office/drawing/2014/main" id="{C1362E9D-30FF-4F25-8A3B-DA46EA440745}"/>
              </a:ext>
            </a:extLst>
          </p:cNvPr>
          <p:cNvSpPr txBox="1"/>
          <p:nvPr/>
        </p:nvSpPr>
        <p:spPr>
          <a:xfrm>
            <a:off x="1039662" y="3425786"/>
            <a:ext cx="1423815"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TCHATT 2.0 approved</a:t>
            </a:r>
          </a:p>
        </p:txBody>
      </p:sp>
      <p:cxnSp>
        <p:nvCxnSpPr>
          <p:cNvPr id="14" name="Straight Connector 13">
            <a:extLst>
              <a:ext uri="{FF2B5EF4-FFF2-40B4-BE49-F238E27FC236}">
                <a16:creationId xmlns:a16="http://schemas.microsoft.com/office/drawing/2014/main" id="{BFA5AAF1-2E4E-41ED-8100-E3D4B1E7FD5E}"/>
              </a:ext>
            </a:extLst>
          </p:cNvPr>
          <p:cNvCxnSpPr/>
          <p:nvPr/>
        </p:nvCxnSpPr>
        <p:spPr>
          <a:xfrm>
            <a:off x="4073028" y="2589674"/>
            <a:ext cx="0" cy="798534"/>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A117875-BE6B-413C-995D-80CA55CB43F1}"/>
              </a:ext>
            </a:extLst>
          </p:cNvPr>
          <p:cNvSpPr txBox="1"/>
          <p:nvPr/>
        </p:nvSpPr>
        <p:spPr>
          <a:xfrm>
            <a:off x="3368968" y="3428999"/>
            <a:ext cx="1423800" cy="646331"/>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COSH Feedback</a:t>
            </a:r>
          </a:p>
        </p:txBody>
      </p:sp>
      <p:sp>
        <p:nvSpPr>
          <p:cNvPr id="16" name="TextBox 15">
            <a:extLst>
              <a:ext uri="{FF2B5EF4-FFF2-40B4-BE49-F238E27FC236}">
                <a16:creationId xmlns:a16="http://schemas.microsoft.com/office/drawing/2014/main" id="{4B903870-5A5A-4C2F-92C5-139B1588593F}"/>
              </a:ext>
            </a:extLst>
          </p:cNvPr>
          <p:cNvSpPr txBox="1"/>
          <p:nvPr/>
        </p:nvSpPr>
        <p:spPr>
          <a:xfrm>
            <a:off x="4793298" y="1671639"/>
            <a:ext cx="1302702" cy="923330"/>
          </a:xfrm>
          <a:prstGeom prst="rect">
            <a:avLst/>
          </a:prstGeom>
          <a:noFill/>
        </p:spPr>
        <p:txBody>
          <a:bodyPr wrap="square" rtlCol="0">
            <a:spAutoFit/>
          </a:bodyPr>
          <a:lstStyle/>
          <a:p>
            <a:pPr algn="ctr"/>
            <a:r>
              <a:rPr lang="en-US" kern="1200" dirty="0">
                <a:solidFill>
                  <a:schemeClr val="bg1">
                    <a:lumMod val="65000"/>
                  </a:schemeClr>
                </a:solidFill>
                <a:effectLst/>
                <a:latin typeface="Halyard Display Light" pitchFamily="2" charset="77"/>
                <a:ea typeface="Halyard Display Light" pitchFamily="2" charset="77"/>
                <a:cs typeface="+mn-cs"/>
              </a:rPr>
              <a:t>TCHATT Leadership Feedback</a:t>
            </a:r>
          </a:p>
        </p:txBody>
      </p:sp>
      <p:sp>
        <p:nvSpPr>
          <p:cNvPr id="18" name="TextBox 17">
            <a:extLst>
              <a:ext uri="{FF2B5EF4-FFF2-40B4-BE49-F238E27FC236}">
                <a16:creationId xmlns:a16="http://schemas.microsoft.com/office/drawing/2014/main" id="{F66BD737-BC83-406C-9494-BF4708944036}"/>
              </a:ext>
            </a:extLst>
          </p:cNvPr>
          <p:cNvSpPr txBox="1"/>
          <p:nvPr/>
        </p:nvSpPr>
        <p:spPr>
          <a:xfrm>
            <a:off x="5888217" y="3425786"/>
            <a:ext cx="1554643" cy="646331"/>
          </a:xfrm>
          <a:prstGeom prst="rect">
            <a:avLst/>
          </a:prstGeom>
          <a:noFill/>
        </p:spPr>
        <p:txBody>
          <a:bodyPr wrap="square" rtlCol="0">
            <a:spAutoFit/>
          </a:bodyPr>
          <a:lstStyle/>
          <a:p>
            <a:pPr algn="ctr"/>
            <a:r>
              <a:rPr lang="en-US" dirty="0">
                <a:solidFill>
                  <a:schemeClr val="bg1">
                    <a:lumMod val="65000"/>
                  </a:schemeClr>
                </a:solidFill>
                <a:latin typeface="Halyard Display Light" pitchFamily="2" charset="77"/>
              </a:rPr>
              <a:t>Intro to TCMHCC EC</a:t>
            </a:r>
          </a:p>
        </p:txBody>
      </p:sp>
      <p:sp>
        <p:nvSpPr>
          <p:cNvPr id="19" name="TextBox 18">
            <a:extLst>
              <a:ext uri="{FF2B5EF4-FFF2-40B4-BE49-F238E27FC236}">
                <a16:creationId xmlns:a16="http://schemas.microsoft.com/office/drawing/2014/main" id="{411BD19A-133B-4735-A82B-B11550CF3E89}"/>
              </a:ext>
            </a:extLst>
          </p:cNvPr>
          <p:cNvSpPr txBox="1"/>
          <p:nvPr/>
        </p:nvSpPr>
        <p:spPr>
          <a:xfrm>
            <a:off x="7068091" y="4721785"/>
            <a:ext cx="1302702" cy="923330"/>
          </a:xfrm>
          <a:prstGeom prst="rect">
            <a:avLst/>
          </a:prstGeom>
          <a:noFill/>
        </p:spPr>
        <p:txBody>
          <a:bodyPr wrap="square" rtlCol="0">
            <a:spAutoFit/>
          </a:bodyPr>
          <a:lstStyle/>
          <a:p>
            <a:pPr algn="ctr"/>
            <a:r>
              <a:rPr lang="en-US" kern="1200" dirty="0">
                <a:solidFill>
                  <a:srgbClr val="FF0000"/>
                </a:solidFill>
                <a:effectLst/>
                <a:latin typeface="Halyard Display Light" pitchFamily="2" charset="77"/>
                <a:ea typeface="Halyard Display Light" pitchFamily="2" charset="77"/>
                <a:cs typeface="+mn-cs"/>
              </a:rPr>
              <a:t>EC Approves</a:t>
            </a:r>
          </a:p>
          <a:p>
            <a:pPr algn="ctr"/>
            <a:r>
              <a:rPr lang="en-US" i="1" dirty="0">
                <a:solidFill>
                  <a:srgbClr val="FF0000"/>
                </a:solidFill>
                <a:latin typeface="Halyard Display Light" pitchFamily="2" charset="77"/>
                <a:ea typeface="Halyard Display Light" pitchFamily="2" charset="77"/>
              </a:rPr>
              <a:t>Today</a:t>
            </a:r>
            <a:endParaRPr lang="en-US" i="1" kern="1200" dirty="0">
              <a:solidFill>
                <a:srgbClr val="FF0000"/>
              </a:solidFill>
              <a:effectLst/>
              <a:latin typeface="Halyard Display Light" pitchFamily="2" charset="77"/>
              <a:ea typeface="Halyard Display Light" pitchFamily="2" charset="77"/>
            </a:endParaRPr>
          </a:p>
        </p:txBody>
      </p:sp>
      <p:sp>
        <p:nvSpPr>
          <p:cNvPr id="20" name="TextBox 19">
            <a:extLst>
              <a:ext uri="{FF2B5EF4-FFF2-40B4-BE49-F238E27FC236}">
                <a16:creationId xmlns:a16="http://schemas.microsoft.com/office/drawing/2014/main" id="{1FA40E6B-2AE5-4659-AF6D-FB5E24E05E24}"/>
              </a:ext>
            </a:extLst>
          </p:cNvPr>
          <p:cNvSpPr txBox="1"/>
          <p:nvPr/>
        </p:nvSpPr>
        <p:spPr>
          <a:xfrm>
            <a:off x="8226696" y="1345286"/>
            <a:ext cx="1487973" cy="1200329"/>
          </a:xfrm>
          <a:prstGeom prst="rect">
            <a:avLst/>
          </a:prstGeom>
          <a:noFill/>
        </p:spPr>
        <p:txBody>
          <a:bodyPr wrap="square" rtlCol="0">
            <a:spAutoFit/>
          </a:bodyPr>
          <a:lstStyle/>
          <a:p>
            <a:pPr algn="ctr"/>
            <a:r>
              <a:rPr lang="en-US" kern="1200" dirty="0">
                <a:effectLst/>
                <a:latin typeface="Halyard Display Light" pitchFamily="2" charset="77"/>
                <a:ea typeface="Halyard Display Light" pitchFamily="2" charset="77"/>
                <a:cs typeface="+mn-cs"/>
              </a:rPr>
              <a:t>TCHATT 2.0 and Policy Implemented</a:t>
            </a:r>
          </a:p>
          <a:p>
            <a:pPr algn="ctr"/>
            <a:r>
              <a:rPr lang="en-US" i="1" kern="1200" dirty="0">
                <a:effectLst/>
                <a:latin typeface="Halyard Display Light" pitchFamily="2" charset="77"/>
                <a:ea typeface="Halyard Display Light" pitchFamily="2" charset="77"/>
                <a:cs typeface="+mn-cs"/>
              </a:rPr>
              <a:t>August</a:t>
            </a:r>
          </a:p>
        </p:txBody>
      </p:sp>
      <p:sp>
        <p:nvSpPr>
          <p:cNvPr id="21" name="TextBox 20">
            <a:extLst>
              <a:ext uri="{FF2B5EF4-FFF2-40B4-BE49-F238E27FC236}">
                <a16:creationId xmlns:a16="http://schemas.microsoft.com/office/drawing/2014/main" id="{F5DCFBD3-1C33-4AD9-91C0-6F048354CF77}"/>
              </a:ext>
            </a:extLst>
          </p:cNvPr>
          <p:cNvSpPr txBox="1"/>
          <p:nvPr/>
        </p:nvSpPr>
        <p:spPr>
          <a:xfrm>
            <a:off x="8970684" y="3260874"/>
            <a:ext cx="3004198" cy="1834158"/>
          </a:xfrm>
          <a:prstGeom prst="rightArrow">
            <a:avLst/>
          </a:prstGeom>
          <a:noFill/>
          <a:ln>
            <a:solidFill>
              <a:schemeClr val="tx1"/>
            </a:solidFill>
          </a:ln>
        </p:spPr>
        <p:txBody>
          <a:bodyPr wrap="square" rtlCol="0">
            <a:spAutoFit/>
          </a:bodyPr>
          <a:lstStyle/>
          <a:p>
            <a:pPr algn="ctr"/>
            <a:r>
              <a:rPr lang="en-US" kern="1200" dirty="0">
                <a:effectLst/>
                <a:latin typeface="Halyard Display Light" pitchFamily="2" charset="77"/>
                <a:ea typeface="Halyard Display Light" pitchFamily="2" charset="77"/>
                <a:cs typeface="+mn-cs"/>
              </a:rPr>
              <a:t>COSH provides implementation support to HRIs</a:t>
            </a:r>
          </a:p>
        </p:txBody>
      </p:sp>
      <p:pic>
        <p:nvPicPr>
          <p:cNvPr id="23" name="Graphic 22" descr="Checkmark">
            <a:extLst>
              <a:ext uri="{FF2B5EF4-FFF2-40B4-BE49-F238E27FC236}">
                <a16:creationId xmlns:a16="http://schemas.microsoft.com/office/drawing/2014/main" id="{8EDA69EA-FAB0-446D-9074-B75E1FEDA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4045" y="4223533"/>
            <a:ext cx="544880" cy="544880"/>
          </a:xfrm>
          <a:prstGeom prst="rect">
            <a:avLst/>
          </a:prstGeom>
        </p:spPr>
      </p:pic>
      <p:pic>
        <p:nvPicPr>
          <p:cNvPr id="24" name="Graphic 23" descr="Checkmark">
            <a:extLst>
              <a:ext uri="{FF2B5EF4-FFF2-40B4-BE49-F238E27FC236}">
                <a16:creationId xmlns:a16="http://schemas.microsoft.com/office/drawing/2014/main" id="{B777437C-9A75-4D91-902B-DC0B3DE72B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1017" y="1371590"/>
            <a:ext cx="544880" cy="544880"/>
          </a:xfrm>
          <a:prstGeom prst="rect">
            <a:avLst/>
          </a:prstGeom>
        </p:spPr>
      </p:pic>
      <p:cxnSp>
        <p:nvCxnSpPr>
          <p:cNvPr id="25" name="Straight Connector 24">
            <a:extLst>
              <a:ext uri="{FF2B5EF4-FFF2-40B4-BE49-F238E27FC236}">
                <a16:creationId xmlns:a16="http://schemas.microsoft.com/office/drawing/2014/main" id="{957829D4-EAB6-42B5-BD0E-973CF5ACF088}"/>
              </a:ext>
            </a:extLst>
          </p:cNvPr>
          <p:cNvCxnSpPr/>
          <p:nvPr/>
        </p:nvCxnSpPr>
        <p:spPr>
          <a:xfrm>
            <a:off x="5407029" y="2592888"/>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802A08A-EDB3-4A27-865D-BA67051C46E3}"/>
              </a:ext>
            </a:extLst>
          </p:cNvPr>
          <p:cNvCxnSpPr/>
          <p:nvPr/>
        </p:nvCxnSpPr>
        <p:spPr>
          <a:xfrm>
            <a:off x="6665538" y="2545615"/>
            <a:ext cx="0" cy="79853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2146C85-43ED-47B0-BFDF-3E395666F8EB}"/>
              </a:ext>
            </a:extLst>
          </p:cNvPr>
          <p:cNvCxnSpPr/>
          <p:nvPr/>
        </p:nvCxnSpPr>
        <p:spPr>
          <a:xfrm>
            <a:off x="8970683" y="2558964"/>
            <a:ext cx="0" cy="798534"/>
          </a:xfrm>
          <a:prstGeom prst="line">
            <a:avLst/>
          </a:prstGeom>
        </p:spPr>
        <p:style>
          <a:lnRef idx="1">
            <a:schemeClr val="dk1"/>
          </a:lnRef>
          <a:fillRef idx="0">
            <a:schemeClr val="dk1"/>
          </a:fillRef>
          <a:effectRef idx="0">
            <a:schemeClr val="dk1"/>
          </a:effectRef>
          <a:fontRef idx="minor">
            <a:schemeClr val="tx1"/>
          </a:fontRef>
        </p:style>
      </p:cxnSp>
      <p:pic>
        <p:nvPicPr>
          <p:cNvPr id="30" name="Graphic 29" descr="Checkmark">
            <a:extLst>
              <a:ext uri="{FF2B5EF4-FFF2-40B4-BE49-F238E27FC236}">
                <a16:creationId xmlns:a16="http://schemas.microsoft.com/office/drawing/2014/main" id="{D9144E74-B055-4E53-8696-3FA425D6B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0082" y="1123858"/>
            <a:ext cx="544880" cy="544880"/>
          </a:xfrm>
          <a:prstGeom prst="rect">
            <a:avLst/>
          </a:prstGeom>
        </p:spPr>
      </p:pic>
      <p:pic>
        <p:nvPicPr>
          <p:cNvPr id="31" name="Graphic 30" descr="Checkmark">
            <a:extLst>
              <a:ext uri="{FF2B5EF4-FFF2-40B4-BE49-F238E27FC236}">
                <a16:creationId xmlns:a16="http://schemas.microsoft.com/office/drawing/2014/main" id="{CA9F06E8-951E-43F1-A362-3EE613DDD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0588" y="4223532"/>
            <a:ext cx="544880" cy="544880"/>
          </a:xfrm>
          <a:prstGeom prst="rect">
            <a:avLst/>
          </a:prstGeom>
        </p:spPr>
      </p:pic>
      <p:pic>
        <p:nvPicPr>
          <p:cNvPr id="26" name="Graphic 25" descr="Checkmark">
            <a:extLst>
              <a:ext uri="{FF2B5EF4-FFF2-40B4-BE49-F238E27FC236}">
                <a16:creationId xmlns:a16="http://schemas.microsoft.com/office/drawing/2014/main" id="{3F007D51-6EB9-489A-91A2-8FD20D9DE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3922" y="4223532"/>
            <a:ext cx="544880" cy="544880"/>
          </a:xfrm>
          <a:prstGeom prst="rect">
            <a:avLst/>
          </a:prstGeom>
        </p:spPr>
      </p:pic>
    </p:spTree>
    <p:extLst>
      <p:ext uri="{BB962C8B-B14F-4D97-AF65-F5344CB8AC3E}">
        <p14:creationId xmlns:p14="http://schemas.microsoft.com/office/powerpoint/2010/main" val="408898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p:txBody>
          <a:bodyPr lIns="91440" tIns="45720" rIns="91440" bIns="45720" anchor="t"/>
          <a:lstStyle/>
          <a:p>
            <a:r>
              <a:rPr lang="en-US" sz="5400" dirty="0">
                <a:latin typeface="Halyard Display"/>
                <a:cs typeface="Arial"/>
              </a:rPr>
              <a:t>TCHATT 2.0: Referrals &amp; Enrollment Policy</a:t>
            </a:r>
            <a:endParaRPr lang="en-US" sz="5400" dirty="0">
              <a:latin typeface="Halyard Display"/>
            </a:endParaRP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lIns="91440" tIns="45720" rIns="91440" bIns="45720" anchor="t">
            <a:normAutofit/>
          </a:bodyPr>
          <a:lstStyle/>
          <a:p>
            <a:r>
              <a:rPr lang="en-US" dirty="0">
                <a:latin typeface="Halyard Text"/>
                <a:cs typeface="Arial"/>
              </a:rPr>
              <a:t>TCMHCC Executive Committee Meeting</a:t>
            </a:r>
          </a:p>
          <a:p>
            <a:r>
              <a:rPr lang="en-US" dirty="0">
                <a:latin typeface="Halyard Text"/>
                <a:cs typeface="Arial"/>
              </a:rPr>
              <a:t>June 17, 2024</a:t>
            </a:r>
            <a:endParaRPr lang="en-US" dirty="0">
              <a:latin typeface="Halyard Text"/>
            </a:endParaRPr>
          </a:p>
        </p:txBody>
      </p:sp>
    </p:spTree>
    <p:extLst>
      <p:ext uri="{BB962C8B-B14F-4D97-AF65-F5344CB8AC3E}">
        <p14:creationId xmlns:p14="http://schemas.microsoft.com/office/powerpoint/2010/main" val="843929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TCMHCC Powerpoint Template2" id="{2324C577-9635-7C4C-A22A-02CCFDAC2091}" vid="{1996C408-CD8C-354A-8AA0-31AF6D036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f95f5f0-dadb-470a-94cb-364b588c356d">
      <UserInfo>
        <DisplayName/>
        <AccountId xsi:nil="true"/>
        <AccountType/>
      </UserInfo>
    </SharedWithUsers>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9" ma:contentTypeDescription="Create a new document." ma:contentTypeScope="" ma:versionID="4ad326326a8d06577978775162626bb7">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a7d29ef909722fc5236f4aa4dc8a13d8"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01FF2E-E0B2-4335-9423-53071A5CDCAF}">
  <ds:schemaRefs>
    <ds:schemaRef ds:uri="http://schemas.microsoft.com/office/2006/metadata/properties"/>
    <ds:schemaRef ds:uri="a838ffe4-e2b8-4a3f-a771-277bff3bb8a0"/>
    <ds:schemaRef ds:uri="71bbfe60-d58c-4dd6-950d-cda1b6adadbe"/>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2A044FA-A66A-44AF-AEDB-237F5613FE00}"/>
</file>

<file path=customXml/itemProps3.xml><?xml version="1.0" encoding="utf-8"?>
<ds:datastoreItem xmlns:ds="http://schemas.openxmlformats.org/officeDocument/2006/customXml" ds:itemID="{B0F72D8E-E992-4B51-B354-45F5467FE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9620</TotalTime>
  <Words>675</Words>
  <Application>Microsoft Office PowerPoint</Application>
  <PresentationFormat>Widescreen</PresentationFormat>
  <Paragraphs>108</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Halyard Display Light</vt:lpstr>
      <vt:lpstr>Halyard Text</vt:lpstr>
      <vt:lpstr>Arial</vt:lpstr>
      <vt:lpstr>Halyard Display</vt:lpstr>
      <vt:lpstr>Halyard Text Book</vt:lpstr>
      <vt:lpstr>Office Theme</vt:lpstr>
      <vt:lpstr>TCHATT Requirements for Fingerprint-Based Background Checks</vt:lpstr>
      <vt:lpstr>PowerPoint Presentation</vt:lpstr>
      <vt:lpstr>Recommendations</vt:lpstr>
      <vt:lpstr>PowerPoint Presentation</vt:lpstr>
      <vt:lpstr>Timeline</vt:lpstr>
      <vt:lpstr>TCHATT 2.0: School Outreach &amp; Enrollment Policy</vt:lpstr>
      <vt:lpstr>Key Changes</vt:lpstr>
      <vt:lpstr>Timeline</vt:lpstr>
      <vt:lpstr>TCHATT 2.0: Referrals &amp; Enrollment Policy</vt:lpstr>
      <vt:lpstr>PowerPoint Presentation</vt:lpstr>
      <vt:lpstr>Key Changes</vt:lpstr>
      <vt:lpstr>Timeline</vt:lpstr>
      <vt:lpstr>Upcoming Policies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Karimifar, Mohamad</dc:creator>
  <cp:lastModifiedBy>Jew, Rachel</cp:lastModifiedBy>
  <cp:revision>21</cp:revision>
  <dcterms:created xsi:type="dcterms:W3CDTF">2022-08-09T18:13:32Z</dcterms:created>
  <dcterms:modified xsi:type="dcterms:W3CDTF">2024-06-14T13:40:15Z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y fmtid="{D5CDD505-2E9C-101B-9397-08002B2CF9AE}" pid="3" name="Order">
    <vt:r8>25200</vt:r8>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