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9" r:id="rId4"/>
  </p:sldMasterIdLst>
  <p:notesMasterIdLst>
    <p:notesMasterId r:id="rId11"/>
  </p:notesMasterIdLst>
  <p:handoutMasterIdLst>
    <p:handoutMasterId r:id="rId12"/>
  </p:handoutMasterIdLst>
  <p:sldIdLst>
    <p:sldId id="326" r:id="rId5"/>
    <p:sldId id="318" r:id="rId6"/>
    <p:sldId id="2141411448" r:id="rId7"/>
    <p:sldId id="2141411447" r:id="rId8"/>
    <p:sldId id="2141411321" r:id="rId9"/>
    <p:sldId id="328"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76" userDrawn="1">
          <p15:clr>
            <a:srgbClr val="A4A3A4"/>
          </p15:clr>
        </p15:guide>
        <p15:guide id="2" pos="38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3B8F0F-DF9D-A350-1FB8-5A08D34B90DE}" name="Rachael McLaughlin" initials="RM" userId="S::rmclaughlin@mmhpi.onmicrosoft.com::6d9dfc73-9ee8-4f30-ae18-2d583a2d9233" providerId="AD"/>
  <p188:author id="{0D43AF1E-3905-7782-EFA0-0E93CB9B71CF}" name="Catie Hilbelink" initials="CH" userId="S::chilbelink@mmhpi.onmicrosoft.com::a05116a5-a521-4227-aca2-06596210cf59" providerId="AD"/>
  <p188:author id="{BFC76854-FE83-0D47-547A-07A86D9ABC6F}" name="Lucy Blevins" initials="LB" userId="S::lblevins@mmhpi.onmicrosoft.com::05cbdf22-ed74-4d3b-b441-8652db13612f" providerId="AD"/>
  <p188:author id="{C2875F81-4A94-FEDB-3A63-B8105765CFF1}" name="Clare McNutt" initials="CM" userId="S::cmcnutt@mmhpi.onmicrosoft.com::68fed2ec-a45f-4d60-8072-46cd3db833a8" providerId="AD"/>
  <p188:author id="{0BB94EC4-4514-427B-4555-0CC3418F0FA0}" name="Hani Talebi" initials="HT" userId="S::htalebi@mmhpi.onmicrosoft.com::9ca1a6d3-f342-4412-9848-417bb7e6c204" providerId="AD"/>
  <p188:author id="{AACA6CDA-8BB2-7C66-F17F-99FE66CE77DE}" name="Leah Joiner" initials="LJ" userId="S::ljoiner@mmhpi.onmicrosoft.com::b29b635d-2fbe-4afa-9ed3-b8bb8bddeb7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B3A54"/>
    <a:srgbClr val="BE572A"/>
    <a:srgbClr val="252525"/>
    <a:srgbClr val="CEB4A9"/>
    <a:srgbClr val="752804"/>
    <a:srgbClr val="5B1833"/>
    <a:srgbClr val="AE2510"/>
    <a:srgbClr val="464646"/>
    <a:srgbClr val="E32D00"/>
    <a:srgbClr val="231F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D889FF-1366-E7BA-EF13-37E38FC68B06}" v="2" dt="2024-01-16T19:50:05.201"/>
    <p1510:client id="{E52D2C2B-8081-3720-CCB3-FE28815CE425}" v="3" dt="2024-01-18T14:42:45.5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48"/>
  </p:normalViewPr>
  <p:slideViewPr>
    <p:cSldViewPr snapToGrid="0">
      <p:cViewPr varScale="1">
        <p:scale>
          <a:sx n="116" d="100"/>
          <a:sy n="116" d="100"/>
        </p:scale>
        <p:origin x="224" y="200"/>
      </p:cViewPr>
      <p:guideLst>
        <p:guide orient="horz" pos="576"/>
        <p:guide pos="38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8/10/relationships/authors" Targe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Health System Commitments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Column1</c:v>
                </c:pt>
              </c:strCache>
            </c:strRef>
          </c:tx>
          <c:dPt>
            <c:idx val="0"/>
            <c:bubble3D val="0"/>
            <c:spPr>
              <a:solidFill>
                <a:schemeClr val="accent3">
                  <a:shade val="76000"/>
                </a:schemeClr>
              </a:solidFill>
              <a:ln w="19050">
                <a:solidFill>
                  <a:schemeClr val="lt1"/>
                </a:solidFill>
              </a:ln>
              <a:effectLst/>
            </c:spPr>
            <c:extLst>
              <c:ext xmlns:c16="http://schemas.microsoft.com/office/drawing/2014/chart" uri="{C3380CC4-5D6E-409C-BE32-E72D297353CC}">
                <c16:uniqueId val="{00000001-5F5D-46D3-B7C6-F62CB07B6508}"/>
              </c:ext>
            </c:extLst>
          </c:dPt>
          <c:dPt>
            <c:idx val="1"/>
            <c:bubble3D val="0"/>
            <c:spPr>
              <a:solidFill>
                <a:schemeClr val="accent3">
                  <a:tint val="77000"/>
                </a:schemeClr>
              </a:solidFill>
              <a:ln w="19050">
                <a:solidFill>
                  <a:schemeClr val="lt1"/>
                </a:solidFill>
              </a:ln>
              <a:effectLst/>
            </c:spPr>
            <c:extLst>
              <c:ext xmlns:c16="http://schemas.microsoft.com/office/drawing/2014/chart" uri="{C3380CC4-5D6E-409C-BE32-E72D297353CC}">
                <c16:uniqueId val="{00000002-5F5D-46D3-B7C6-F62CB07B6508}"/>
              </c:ext>
            </c:extLst>
          </c:dPt>
          <c:dLbls>
            <c:dLbl>
              <c:idx val="0"/>
              <c:layout>
                <c:manualLayout>
                  <c:x val="-0.25813017211516676"/>
                  <c:y val="4.951531721207092E-2"/>
                </c:manualLayout>
              </c:layout>
              <c:tx>
                <c:rich>
                  <a:bodyPr/>
                  <a:lstStyle/>
                  <a:p>
                    <a:fld id="{C24E0EB2-3DC9-41F6-A239-11DC8EA60F49}" type="VALUE">
                      <a:rPr lang="en-US" b="1" smtClean="0"/>
                      <a:pPr/>
                      <a:t>[VALUE]</a:t>
                    </a:fld>
                    <a:r>
                      <a:rPr lang="en-US" b="1"/>
                      <a:t> </a:t>
                    </a:r>
                  </a:p>
                  <a:p>
                    <a:r>
                      <a:rPr lang="en-US" b="1"/>
                      <a:t>Committed Health Systems</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F5D-46D3-B7C6-F62CB07B6508}"/>
                </c:ext>
              </c:extLst>
            </c:dLbl>
            <c:dLbl>
              <c:idx val="1"/>
              <c:tx>
                <c:rich>
                  <a:bodyPr/>
                  <a:lstStyle/>
                  <a:p>
                    <a:fld id="{2229FC8B-E863-4EF9-B046-B44ECC22173C}" type="VALUE">
                      <a:rPr lang="en-US" b="1" smtClean="0"/>
                      <a:pPr/>
                      <a:t>[VALUE]</a:t>
                    </a:fld>
                    <a:r>
                      <a:rPr lang="en-US" b="1"/>
                      <a:t> </a:t>
                    </a:r>
                    <a:br>
                      <a:rPr lang="en-US" b="1"/>
                    </a:br>
                    <a:r>
                      <a:rPr lang="en-US" b="1"/>
                      <a:t>Still Needed</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5F5D-46D3-B7C6-F62CB07B650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1"/>
                <c:pt idx="0">
                  <c:v>Committed</c:v>
                </c:pt>
              </c:strCache>
            </c:strRef>
          </c:cat>
          <c:val>
            <c:numRef>
              <c:f>Sheet1!$B$2:$B$3</c:f>
              <c:numCache>
                <c:formatCode>General</c:formatCode>
                <c:ptCount val="2"/>
                <c:pt idx="0">
                  <c:v>7</c:v>
                </c:pt>
                <c:pt idx="1">
                  <c:v>9</c:v>
                </c:pt>
              </c:numCache>
            </c:numRef>
          </c:val>
          <c:extLst>
            <c:ext xmlns:c16="http://schemas.microsoft.com/office/drawing/2014/chart" uri="{C3380CC4-5D6E-409C-BE32-E72D297353CC}">
              <c16:uniqueId val="{00000000-5F5D-46D3-B7C6-F62CB07B6508}"/>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4"/>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Individuals Initially Reached</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7443493649447925"/>
          <c:y val="0.20928060568703008"/>
          <c:w val="0.69759841128595557"/>
          <c:h val="0.6247141939956710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3-4F4D-4C5E-B751-D5A37ED00098}"/>
              </c:ext>
            </c:extLst>
          </c:dPt>
          <c:dLbls>
            <c:dLbl>
              <c:idx val="0"/>
              <c:tx>
                <c:rich>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r>
                      <a:rPr lang="en-US"/>
                      <a:t>662,440</a:t>
                    </a:r>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4F4D-4C5E-B751-D5A37ED0009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Achieved to Date</c:v>
                </c:pt>
                <c:pt idx="1">
                  <c:v>Project Goal</c:v>
                </c:pt>
              </c:strCache>
            </c:strRef>
          </c:cat>
          <c:val>
            <c:numRef>
              <c:f>Sheet1!$B$2:$C$2</c:f>
              <c:numCache>
                <c:formatCode>#,##0</c:formatCode>
                <c:ptCount val="2"/>
                <c:pt idx="0">
                  <c:v>662440</c:v>
                </c:pt>
                <c:pt idx="1">
                  <c:v>100000</c:v>
                </c:pt>
              </c:numCache>
            </c:numRef>
          </c:val>
          <c:extLst>
            <c:ext xmlns:c16="http://schemas.microsoft.com/office/drawing/2014/chart" uri="{C3380CC4-5D6E-409C-BE32-E72D297353CC}">
              <c16:uniqueId val="{00000000-4F4D-4C5E-B751-D5A37ED00098}"/>
            </c:ext>
          </c:extLst>
        </c:ser>
        <c:dLbls>
          <c:dLblPos val="outEnd"/>
          <c:showLegendKey val="0"/>
          <c:showVal val="1"/>
          <c:showCatName val="0"/>
          <c:showSerName val="0"/>
          <c:showPercent val="0"/>
          <c:showBubbleSize val="0"/>
        </c:dLbls>
        <c:gapWidth val="182"/>
        <c:axId val="1551305280"/>
        <c:axId val="1545090144"/>
      </c:barChart>
      <c:catAx>
        <c:axId val="15513052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45090144"/>
        <c:crosses val="autoZero"/>
        <c:auto val="1"/>
        <c:lblAlgn val="ctr"/>
        <c:lblOffset val="100"/>
        <c:noMultiLvlLbl val="0"/>
      </c:catAx>
      <c:valAx>
        <c:axId val="154509014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51305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4"/>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288CA5-5EB0-5040-9C3C-199792F8F5EB}" type="doc">
      <dgm:prSet loTypeId="urn:microsoft.com/office/officeart/2008/layout/VerticalCurvedList" loCatId="" qsTypeId="urn:microsoft.com/office/officeart/2005/8/quickstyle/simple4" qsCatId="simple" csTypeId="urn:microsoft.com/office/officeart/2005/8/colors/accent1_2" csCatId="accent1" phldr="1"/>
      <dgm:spPr/>
      <dgm:t>
        <a:bodyPr/>
        <a:lstStyle/>
        <a:p>
          <a:endParaRPr lang="en-US"/>
        </a:p>
      </dgm:t>
    </dgm:pt>
    <dgm:pt modelId="{1DBDC504-2DF1-0848-9C5D-8F6814C0EF2A}">
      <dgm:prSet custT="1"/>
      <dgm:spPr>
        <a:xfrm>
          <a:off x="278944" y="181072"/>
          <a:ext cx="6686148" cy="362006"/>
        </a:xfrm>
        <a:solidFill>
          <a:schemeClr val="accent1"/>
        </a:solidFill>
      </dgm:spPr>
      <dgm:t>
        <a:bodyPr/>
        <a:lstStyle/>
        <a:p>
          <a:pPr rtl="0">
            <a:buNone/>
          </a:pPr>
          <a:r>
            <a:rPr lang="en-US" sz="2400" b="1">
              <a:latin typeface="+mn-lt"/>
              <a:ea typeface="+mn-ea"/>
              <a:cs typeface="+mn-cs"/>
            </a:rPr>
            <a:t>District</a:t>
          </a:r>
          <a:r>
            <a:rPr lang="en-US" sz="2400" b="1" baseline="0">
              <a:latin typeface="+mn-lt"/>
              <a:ea typeface="+mn-ea"/>
              <a:cs typeface="+mn-cs"/>
            </a:rPr>
            <a:t> Leader Foreword</a:t>
          </a:r>
          <a:endParaRPr lang="en-US" sz="2400" b="1">
            <a:latin typeface="+mn-lt"/>
            <a:ea typeface="+mn-ea"/>
            <a:cs typeface="+mn-cs"/>
          </a:endParaRPr>
        </a:p>
      </dgm:t>
    </dgm:pt>
    <dgm:pt modelId="{9098D4A7-4242-0342-BD13-BB58556689C9}" type="sibTrans" cxnId="{3299B5B8-192D-DD45-BD58-17BA81A6652E}">
      <dgm:prSet/>
      <dgm:spPr>
        <a:xfrm>
          <a:off x="-3886672" y="-596824"/>
          <a:ext cx="4632162" cy="4632162"/>
        </a:xfrm>
      </dgm:spPr>
      <dgm:t>
        <a:bodyPr/>
        <a:lstStyle/>
        <a:p>
          <a:endParaRPr lang="en-US" sz="1400" b="1">
            <a:solidFill>
              <a:schemeClr val="bg1"/>
            </a:solidFill>
          </a:endParaRPr>
        </a:p>
      </dgm:t>
    </dgm:pt>
    <dgm:pt modelId="{96B7F2F5-0101-F54C-BBA2-85D96E8FF472}" type="parTrans" cxnId="{3299B5B8-192D-DD45-BD58-17BA81A6652E}">
      <dgm:prSet/>
      <dgm:spPr/>
      <dgm:t>
        <a:bodyPr/>
        <a:lstStyle/>
        <a:p>
          <a:endParaRPr lang="en-US" sz="1400" b="1">
            <a:solidFill>
              <a:schemeClr val="bg1"/>
            </a:solidFill>
          </a:endParaRPr>
        </a:p>
      </dgm:t>
    </dgm:pt>
    <dgm:pt modelId="{928207D5-7944-6049-9C5F-A7728DE73F0F}">
      <dgm:prSet custT="1"/>
      <dgm:spPr>
        <a:solidFill>
          <a:schemeClr val="accent2"/>
        </a:solidFill>
      </dgm:spPr>
      <dgm:t>
        <a:bodyPr/>
        <a:lstStyle/>
        <a:p>
          <a:pPr>
            <a:buNone/>
          </a:pPr>
          <a:r>
            <a:rPr lang="en-US" sz="2400">
              <a:latin typeface="+mn-lt"/>
            </a:rPr>
            <a:t>Strategy:</a:t>
          </a:r>
          <a:r>
            <a:rPr lang="en-US" sz="2400" baseline="0">
              <a:latin typeface="+mn-lt"/>
            </a:rPr>
            <a:t> TEA &amp; ESC</a:t>
          </a:r>
          <a:endParaRPr lang="en-US" sz="2400">
            <a:latin typeface="+mn-lt"/>
          </a:endParaRPr>
        </a:p>
      </dgm:t>
    </dgm:pt>
    <dgm:pt modelId="{7E5D9E13-D2AE-C34C-83C6-8B9DA939EC47}" type="parTrans" cxnId="{78E098C6-92F4-6B4F-A96B-BE3BB28C0FDF}">
      <dgm:prSet/>
      <dgm:spPr/>
      <dgm:t>
        <a:bodyPr/>
        <a:lstStyle/>
        <a:p>
          <a:endParaRPr lang="en-US" sz="1400"/>
        </a:p>
      </dgm:t>
    </dgm:pt>
    <dgm:pt modelId="{B67B4FE4-0B36-014D-89A2-A9C86E4EFF58}" type="sibTrans" cxnId="{78E098C6-92F4-6B4F-A96B-BE3BB28C0FDF}">
      <dgm:prSet/>
      <dgm:spPr/>
      <dgm:t>
        <a:bodyPr/>
        <a:lstStyle/>
        <a:p>
          <a:endParaRPr lang="en-US" sz="1400"/>
        </a:p>
      </dgm:t>
    </dgm:pt>
    <dgm:pt modelId="{849C383A-613A-F84D-B558-901D626C147A}">
      <dgm:prSet custT="1"/>
      <dgm:spPr>
        <a:solidFill>
          <a:schemeClr val="accent2"/>
        </a:solidFill>
      </dgm:spPr>
      <dgm:t>
        <a:bodyPr/>
        <a:lstStyle/>
        <a:p>
          <a:pPr rtl="0">
            <a:buNone/>
          </a:pPr>
          <a:r>
            <a:rPr lang="en-US" sz="2400">
              <a:latin typeface="+mn-lt"/>
            </a:rPr>
            <a:t>Best</a:t>
          </a:r>
          <a:r>
            <a:rPr lang="en-US" sz="2400" baseline="0">
              <a:latin typeface="+mn-lt"/>
            </a:rPr>
            <a:t> Practices</a:t>
          </a:r>
          <a:endParaRPr lang="en-US" sz="2400">
            <a:latin typeface="+mn-lt"/>
          </a:endParaRPr>
        </a:p>
      </dgm:t>
    </dgm:pt>
    <dgm:pt modelId="{ADCECC8B-B849-5F48-90BB-A9AC18E79A91}" type="parTrans" cxnId="{BCC47079-70CC-E14F-BFCA-8BB4EC51EB5F}">
      <dgm:prSet/>
      <dgm:spPr/>
      <dgm:t>
        <a:bodyPr/>
        <a:lstStyle/>
        <a:p>
          <a:endParaRPr lang="en-US" sz="1400"/>
        </a:p>
      </dgm:t>
    </dgm:pt>
    <dgm:pt modelId="{CDE43766-60C2-8641-9EF8-32C5624EB1D1}" type="sibTrans" cxnId="{BCC47079-70CC-E14F-BFCA-8BB4EC51EB5F}">
      <dgm:prSet/>
      <dgm:spPr/>
      <dgm:t>
        <a:bodyPr/>
        <a:lstStyle/>
        <a:p>
          <a:endParaRPr lang="en-US" sz="1400"/>
        </a:p>
      </dgm:t>
    </dgm:pt>
    <dgm:pt modelId="{A7A98BAD-D1D8-9E47-A94A-FDF03F234B86}">
      <dgm:prSet custT="1"/>
      <dgm:spPr>
        <a:solidFill>
          <a:schemeClr val="accent1"/>
        </a:solidFill>
      </dgm:spPr>
      <dgm:t>
        <a:bodyPr/>
        <a:lstStyle/>
        <a:p>
          <a:pPr>
            <a:buNone/>
          </a:pPr>
          <a:r>
            <a:rPr lang="en-US" sz="2400" b="1" i="0">
              <a:latin typeface="+mn-lt"/>
            </a:rPr>
            <a:t>Closing: Q &amp; A</a:t>
          </a:r>
        </a:p>
      </dgm:t>
    </dgm:pt>
    <dgm:pt modelId="{B28B5670-1EFE-714F-8EA6-4E8361AB75D2}" type="parTrans" cxnId="{FF07838B-8F75-E44B-B495-C2677C092337}">
      <dgm:prSet/>
      <dgm:spPr/>
      <dgm:t>
        <a:bodyPr/>
        <a:lstStyle/>
        <a:p>
          <a:endParaRPr lang="en-US" sz="1400"/>
        </a:p>
      </dgm:t>
    </dgm:pt>
    <dgm:pt modelId="{AD00C655-B7B2-AD4D-890C-827C5C716C1B}" type="sibTrans" cxnId="{FF07838B-8F75-E44B-B495-C2677C092337}">
      <dgm:prSet/>
      <dgm:spPr/>
      <dgm:t>
        <a:bodyPr/>
        <a:lstStyle/>
        <a:p>
          <a:endParaRPr lang="en-US" sz="1400"/>
        </a:p>
      </dgm:t>
    </dgm:pt>
    <dgm:pt modelId="{57707B52-CA8D-9245-8AC4-837005DF397F}">
      <dgm:prSet custT="1"/>
      <dgm:spPr>
        <a:solidFill>
          <a:schemeClr val="accent2"/>
        </a:solidFill>
      </dgm:spPr>
      <dgm:t>
        <a:bodyPr/>
        <a:lstStyle/>
        <a:p>
          <a:pPr>
            <a:buNone/>
          </a:pPr>
          <a:r>
            <a:rPr lang="en-US" sz="2400" i="0">
              <a:latin typeface="+mn-lt"/>
            </a:rPr>
            <a:t>Education Center Vision</a:t>
          </a:r>
        </a:p>
      </dgm:t>
    </dgm:pt>
    <dgm:pt modelId="{99EA2C9F-D9E3-5340-AD62-50F3935A6327}" type="sibTrans" cxnId="{58E26343-081D-2D42-BEEE-0A14E6C6A351}">
      <dgm:prSet/>
      <dgm:spPr/>
      <dgm:t>
        <a:bodyPr/>
        <a:lstStyle/>
        <a:p>
          <a:endParaRPr lang="en-US" sz="1400"/>
        </a:p>
      </dgm:t>
    </dgm:pt>
    <dgm:pt modelId="{F28A4CB9-71A3-B946-9538-DAA0CCC351E2}" type="parTrans" cxnId="{58E26343-081D-2D42-BEEE-0A14E6C6A351}">
      <dgm:prSet/>
      <dgm:spPr/>
      <dgm:t>
        <a:bodyPr/>
        <a:lstStyle/>
        <a:p>
          <a:endParaRPr lang="en-US" sz="1400"/>
        </a:p>
      </dgm:t>
    </dgm:pt>
    <dgm:pt modelId="{0DDA67C4-532A-A545-A87D-69EF4CA24ADA}">
      <dgm:prSet custT="1"/>
      <dgm:spPr>
        <a:xfrm>
          <a:off x="278944" y="181072"/>
          <a:ext cx="6686148" cy="362006"/>
        </a:xfrm>
        <a:solidFill>
          <a:schemeClr val="accent1"/>
        </a:solidFill>
      </dgm:spPr>
      <dgm:t>
        <a:bodyPr/>
        <a:lstStyle/>
        <a:p>
          <a:pPr rtl="0">
            <a:buNone/>
          </a:pPr>
          <a:r>
            <a:rPr lang="en-US" sz="2400" b="1">
              <a:latin typeface="+mn-lt"/>
              <a:ea typeface="+mn-ea"/>
              <a:cs typeface="+mn-cs"/>
            </a:rPr>
            <a:t>Services we Provide for Districts</a:t>
          </a:r>
        </a:p>
      </dgm:t>
    </dgm:pt>
    <dgm:pt modelId="{2755F6AB-8D97-2249-BBE8-3B0DD85DEEAF}" type="parTrans" cxnId="{DDC311E4-3977-C34C-B0CD-652B579EAF44}">
      <dgm:prSet/>
      <dgm:spPr/>
      <dgm:t>
        <a:bodyPr/>
        <a:lstStyle/>
        <a:p>
          <a:endParaRPr lang="en-US"/>
        </a:p>
      </dgm:t>
    </dgm:pt>
    <dgm:pt modelId="{F56B6F13-B85E-434D-B6B1-221CA9A13829}" type="sibTrans" cxnId="{DDC311E4-3977-C34C-B0CD-652B579EAF44}">
      <dgm:prSet/>
      <dgm:spPr/>
      <dgm:t>
        <a:bodyPr/>
        <a:lstStyle/>
        <a:p>
          <a:endParaRPr lang="en-US"/>
        </a:p>
      </dgm:t>
    </dgm:pt>
    <dgm:pt modelId="{0F1C54BB-FA96-EB41-8D03-9FD622EBFE74}" type="pres">
      <dgm:prSet presAssocID="{23288CA5-5EB0-5040-9C3C-199792F8F5EB}" presName="Name0" presStyleCnt="0">
        <dgm:presLayoutVars>
          <dgm:chMax val="7"/>
          <dgm:chPref val="7"/>
          <dgm:dir/>
        </dgm:presLayoutVars>
      </dgm:prSet>
      <dgm:spPr/>
    </dgm:pt>
    <dgm:pt modelId="{01F95653-47F0-A64F-BFF7-EC0C21DED769}" type="pres">
      <dgm:prSet presAssocID="{23288CA5-5EB0-5040-9C3C-199792F8F5EB}" presName="Name1" presStyleCnt="0"/>
      <dgm:spPr/>
    </dgm:pt>
    <dgm:pt modelId="{24B88CAE-3921-9C4A-9F3E-6A31A556AB53}" type="pres">
      <dgm:prSet presAssocID="{23288CA5-5EB0-5040-9C3C-199792F8F5EB}" presName="cycle" presStyleCnt="0"/>
      <dgm:spPr/>
    </dgm:pt>
    <dgm:pt modelId="{3E85AE72-4B31-C649-B108-2461E6AC6F0A}" type="pres">
      <dgm:prSet presAssocID="{23288CA5-5EB0-5040-9C3C-199792F8F5EB}" presName="srcNode" presStyleLbl="node1" presStyleIdx="0" presStyleCnt="6"/>
      <dgm:spPr/>
    </dgm:pt>
    <dgm:pt modelId="{588BEFBC-D7EA-B245-B792-39C8A60D3857}" type="pres">
      <dgm:prSet presAssocID="{23288CA5-5EB0-5040-9C3C-199792F8F5EB}" presName="conn" presStyleLbl="parChTrans1D2" presStyleIdx="0" presStyleCnt="1"/>
      <dgm:spPr>
        <a:prstGeom prst="blockArc">
          <a:avLst>
            <a:gd name="adj1" fmla="val 18900000"/>
            <a:gd name="adj2" fmla="val 2700000"/>
            <a:gd name="adj3" fmla="val 466"/>
          </a:avLst>
        </a:prstGeom>
      </dgm:spPr>
    </dgm:pt>
    <dgm:pt modelId="{5985AF86-8471-D04D-ADE4-9D7FF6E8BA72}" type="pres">
      <dgm:prSet presAssocID="{23288CA5-5EB0-5040-9C3C-199792F8F5EB}" presName="extraNode" presStyleLbl="node1" presStyleIdx="0" presStyleCnt="6"/>
      <dgm:spPr/>
    </dgm:pt>
    <dgm:pt modelId="{3665D999-7F91-9B41-B792-8883065A09A8}" type="pres">
      <dgm:prSet presAssocID="{23288CA5-5EB0-5040-9C3C-199792F8F5EB}" presName="dstNode" presStyleLbl="node1" presStyleIdx="0" presStyleCnt="6"/>
      <dgm:spPr/>
    </dgm:pt>
    <dgm:pt modelId="{D0831DBB-1314-B848-9622-17AF35590B44}" type="pres">
      <dgm:prSet presAssocID="{0DDA67C4-532A-A545-A87D-69EF4CA24ADA}" presName="text_1" presStyleLbl="node1" presStyleIdx="0" presStyleCnt="6">
        <dgm:presLayoutVars>
          <dgm:bulletEnabled val="1"/>
        </dgm:presLayoutVars>
      </dgm:prSet>
      <dgm:spPr/>
    </dgm:pt>
    <dgm:pt modelId="{4CDA35CA-2213-4A4A-9A7F-599492345B12}" type="pres">
      <dgm:prSet presAssocID="{0DDA67C4-532A-A545-A87D-69EF4CA24ADA}" presName="accent_1" presStyleCnt="0"/>
      <dgm:spPr/>
    </dgm:pt>
    <dgm:pt modelId="{D0816ECB-B538-B541-BA74-7850696A8A21}" type="pres">
      <dgm:prSet presAssocID="{0DDA67C4-532A-A545-A87D-69EF4CA24ADA}" presName="accentRepeatNode" presStyleLbl="solidFgAcc1" presStyleIdx="0" presStyleCnt="6"/>
      <dgm:spPr/>
    </dgm:pt>
    <dgm:pt modelId="{BF98C226-7A49-CC45-9E50-059A67FAF7B6}" type="pres">
      <dgm:prSet presAssocID="{849C383A-613A-F84D-B558-901D626C147A}" presName="text_2" presStyleLbl="node1" presStyleIdx="1" presStyleCnt="6">
        <dgm:presLayoutVars>
          <dgm:bulletEnabled val="1"/>
        </dgm:presLayoutVars>
      </dgm:prSet>
      <dgm:spPr/>
    </dgm:pt>
    <dgm:pt modelId="{962D9176-5E8C-0C46-B75F-A292B6E92406}" type="pres">
      <dgm:prSet presAssocID="{849C383A-613A-F84D-B558-901D626C147A}" presName="accent_2" presStyleCnt="0"/>
      <dgm:spPr/>
    </dgm:pt>
    <dgm:pt modelId="{5DA48C83-A0B4-AE47-AFDD-DBFB8457A57B}" type="pres">
      <dgm:prSet presAssocID="{849C383A-613A-F84D-B558-901D626C147A}" presName="accentRepeatNode" presStyleLbl="solidFgAcc1" presStyleIdx="1" presStyleCnt="6"/>
      <dgm:spPr/>
    </dgm:pt>
    <dgm:pt modelId="{C8CF8895-D134-114F-AF50-0A3CFB61D422}" type="pres">
      <dgm:prSet presAssocID="{928207D5-7944-6049-9C5F-A7728DE73F0F}" presName="text_3" presStyleLbl="node1" presStyleIdx="2" presStyleCnt="6">
        <dgm:presLayoutVars>
          <dgm:bulletEnabled val="1"/>
        </dgm:presLayoutVars>
      </dgm:prSet>
      <dgm:spPr/>
    </dgm:pt>
    <dgm:pt modelId="{B7E5EFBC-723A-6F4C-8EA1-1974126EF80F}" type="pres">
      <dgm:prSet presAssocID="{928207D5-7944-6049-9C5F-A7728DE73F0F}" presName="accent_3" presStyleCnt="0"/>
      <dgm:spPr/>
    </dgm:pt>
    <dgm:pt modelId="{6232727E-D234-164C-BC85-AC9D70A68218}" type="pres">
      <dgm:prSet presAssocID="{928207D5-7944-6049-9C5F-A7728DE73F0F}" presName="accentRepeatNode" presStyleLbl="solidFgAcc1" presStyleIdx="2" presStyleCnt="6"/>
      <dgm:spPr/>
    </dgm:pt>
    <dgm:pt modelId="{C145E600-C2D4-604E-B5A3-719FE2B84150}" type="pres">
      <dgm:prSet presAssocID="{57707B52-CA8D-9245-8AC4-837005DF397F}" presName="text_4" presStyleLbl="node1" presStyleIdx="3" presStyleCnt="6">
        <dgm:presLayoutVars>
          <dgm:bulletEnabled val="1"/>
        </dgm:presLayoutVars>
      </dgm:prSet>
      <dgm:spPr/>
    </dgm:pt>
    <dgm:pt modelId="{814002FF-C98E-C847-8C45-239C6F8A8D50}" type="pres">
      <dgm:prSet presAssocID="{57707B52-CA8D-9245-8AC4-837005DF397F}" presName="accent_4" presStyleCnt="0"/>
      <dgm:spPr/>
    </dgm:pt>
    <dgm:pt modelId="{2E3113C7-E8F0-C148-A2D6-CF1452BEF023}" type="pres">
      <dgm:prSet presAssocID="{57707B52-CA8D-9245-8AC4-837005DF397F}" presName="accentRepeatNode" presStyleLbl="solidFgAcc1" presStyleIdx="3" presStyleCnt="6"/>
      <dgm:spPr/>
    </dgm:pt>
    <dgm:pt modelId="{E0EA49CF-CF0E-4248-9DE7-0DA9226656DA}" type="pres">
      <dgm:prSet presAssocID="{1DBDC504-2DF1-0848-9C5D-8F6814C0EF2A}" presName="text_5" presStyleLbl="node1" presStyleIdx="4" presStyleCnt="6">
        <dgm:presLayoutVars>
          <dgm:bulletEnabled val="1"/>
        </dgm:presLayoutVars>
      </dgm:prSet>
      <dgm:spPr/>
    </dgm:pt>
    <dgm:pt modelId="{93054847-38CA-6E46-A6CD-21C1EB848DAD}" type="pres">
      <dgm:prSet presAssocID="{1DBDC504-2DF1-0848-9C5D-8F6814C0EF2A}" presName="accent_5" presStyleCnt="0"/>
      <dgm:spPr/>
    </dgm:pt>
    <dgm:pt modelId="{B4ABAC46-E7F9-ED4F-BE92-8C251EEEFFA4}" type="pres">
      <dgm:prSet presAssocID="{1DBDC504-2DF1-0848-9C5D-8F6814C0EF2A}" presName="accentRepeatNode" presStyleLbl="solidFgAcc1" presStyleIdx="4" presStyleCnt="6"/>
      <dgm:spPr>
        <a:xfrm>
          <a:off x="52689" y="135821"/>
          <a:ext cx="452508" cy="452508"/>
        </a:xfrm>
        <a:prstGeom prst="ellipse">
          <a:avLst/>
        </a:prstGeom>
      </dgm:spPr>
    </dgm:pt>
    <dgm:pt modelId="{372F742C-D198-D446-8BBA-B9A93211050C}" type="pres">
      <dgm:prSet presAssocID="{A7A98BAD-D1D8-9E47-A94A-FDF03F234B86}" presName="text_6" presStyleLbl="node1" presStyleIdx="5" presStyleCnt="6">
        <dgm:presLayoutVars>
          <dgm:bulletEnabled val="1"/>
        </dgm:presLayoutVars>
      </dgm:prSet>
      <dgm:spPr/>
    </dgm:pt>
    <dgm:pt modelId="{87334259-B837-F543-BF33-5502142BA791}" type="pres">
      <dgm:prSet presAssocID="{A7A98BAD-D1D8-9E47-A94A-FDF03F234B86}" presName="accent_6" presStyleCnt="0"/>
      <dgm:spPr/>
    </dgm:pt>
    <dgm:pt modelId="{9589CCBB-43F0-1A48-8E28-36B6B579C735}" type="pres">
      <dgm:prSet presAssocID="{A7A98BAD-D1D8-9E47-A94A-FDF03F234B86}" presName="accentRepeatNode" presStyleLbl="solidFgAcc1" presStyleIdx="5" presStyleCnt="6"/>
      <dgm:spPr/>
    </dgm:pt>
  </dgm:ptLst>
  <dgm:cxnLst>
    <dgm:cxn modelId="{544A7619-6B07-9D44-83A1-10513BCBD174}" type="presOf" srcId="{1DBDC504-2DF1-0848-9C5D-8F6814C0EF2A}" destId="{E0EA49CF-CF0E-4248-9DE7-0DA9226656DA}" srcOrd="0" destOrd="0" presId="urn:microsoft.com/office/officeart/2008/layout/VerticalCurvedList"/>
    <dgm:cxn modelId="{F4EB2C24-7F2A-1747-AC0E-10A76A567C63}" type="presOf" srcId="{928207D5-7944-6049-9C5F-A7728DE73F0F}" destId="{C8CF8895-D134-114F-AF50-0A3CFB61D422}" srcOrd="0" destOrd="0" presId="urn:microsoft.com/office/officeart/2008/layout/VerticalCurvedList"/>
    <dgm:cxn modelId="{58E26343-081D-2D42-BEEE-0A14E6C6A351}" srcId="{23288CA5-5EB0-5040-9C3C-199792F8F5EB}" destId="{57707B52-CA8D-9245-8AC4-837005DF397F}" srcOrd="3" destOrd="0" parTransId="{F28A4CB9-71A3-B946-9538-DAA0CCC351E2}" sibTransId="{99EA2C9F-D9E3-5340-AD62-50F3935A6327}"/>
    <dgm:cxn modelId="{3CFCCB53-25A9-1444-9982-56FC640C9595}" type="presOf" srcId="{849C383A-613A-F84D-B558-901D626C147A}" destId="{BF98C226-7A49-CC45-9E50-059A67FAF7B6}" srcOrd="0" destOrd="0" presId="urn:microsoft.com/office/officeart/2008/layout/VerticalCurvedList"/>
    <dgm:cxn modelId="{AD9A5775-3228-5E4B-B4E0-BF9F271025E6}" type="presOf" srcId="{0DDA67C4-532A-A545-A87D-69EF4CA24ADA}" destId="{D0831DBB-1314-B848-9622-17AF35590B44}" srcOrd="0" destOrd="0" presId="urn:microsoft.com/office/officeart/2008/layout/VerticalCurvedList"/>
    <dgm:cxn modelId="{BCC47079-70CC-E14F-BFCA-8BB4EC51EB5F}" srcId="{23288CA5-5EB0-5040-9C3C-199792F8F5EB}" destId="{849C383A-613A-F84D-B558-901D626C147A}" srcOrd="1" destOrd="0" parTransId="{ADCECC8B-B849-5F48-90BB-A9AC18E79A91}" sibTransId="{CDE43766-60C2-8641-9EF8-32C5624EB1D1}"/>
    <dgm:cxn modelId="{05900384-4D3D-A048-82EA-61EEAD34738C}" type="presOf" srcId="{57707B52-CA8D-9245-8AC4-837005DF397F}" destId="{C145E600-C2D4-604E-B5A3-719FE2B84150}" srcOrd="0" destOrd="0" presId="urn:microsoft.com/office/officeart/2008/layout/VerticalCurvedList"/>
    <dgm:cxn modelId="{FF07838B-8F75-E44B-B495-C2677C092337}" srcId="{23288CA5-5EB0-5040-9C3C-199792F8F5EB}" destId="{A7A98BAD-D1D8-9E47-A94A-FDF03F234B86}" srcOrd="5" destOrd="0" parTransId="{B28B5670-1EFE-714F-8EA6-4E8361AB75D2}" sibTransId="{AD00C655-B7B2-AD4D-890C-827C5C716C1B}"/>
    <dgm:cxn modelId="{3299B5B8-192D-DD45-BD58-17BA81A6652E}" srcId="{23288CA5-5EB0-5040-9C3C-199792F8F5EB}" destId="{1DBDC504-2DF1-0848-9C5D-8F6814C0EF2A}" srcOrd="4" destOrd="0" parTransId="{96B7F2F5-0101-F54C-BBA2-85D96E8FF472}" sibTransId="{9098D4A7-4242-0342-BD13-BB58556689C9}"/>
    <dgm:cxn modelId="{78E098C6-92F4-6B4F-A96B-BE3BB28C0FDF}" srcId="{23288CA5-5EB0-5040-9C3C-199792F8F5EB}" destId="{928207D5-7944-6049-9C5F-A7728DE73F0F}" srcOrd="2" destOrd="0" parTransId="{7E5D9E13-D2AE-C34C-83C6-8B9DA939EC47}" sibTransId="{B67B4FE4-0B36-014D-89A2-A9C86E4EFF58}"/>
    <dgm:cxn modelId="{DD3038E0-0B0B-2A41-A858-93E84796E62A}" type="presOf" srcId="{F56B6F13-B85E-434D-B6B1-221CA9A13829}" destId="{588BEFBC-D7EA-B245-B792-39C8A60D3857}" srcOrd="0" destOrd="0" presId="urn:microsoft.com/office/officeart/2008/layout/VerticalCurvedList"/>
    <dgm:cxn modelId="{DDC311E4-3977-C34C-B0CD-652B579EAF44}" srcId="{23288CA5-5EB0-5040-9C3C-199792F8F5EB}" destId="{0DDA67C4-532A-A545-A87D-69EF4CA24ADA}" srcOrd="0" destOrd="0" parTransId="{2755F6AB-8D97-2249-BBE8-3B0DD85DEEAF}" sibTransId="{F56B6F13-B85E-434D-B6B1-221CA9A13829}"/>
    <dgm:cxn modelId="{347EAAE7-70FB-AF40-A8D4-0A6160EA075B}" type="presOf" srcId="{23288CA5-5EB0-5040-9C3C-199792F8F5EB}" destId="{0F1C54BB-FA96-EB41-8D03-9FD622EBFE74}" srcOrd="0" destOrd="0" presId="urn:microsoft.com/office/officeart/2008/layout/VerticalCurvedList"/>
    <dgm:cxn modelId="{3189DEED-A934-9940-AF0B-FFCFFD151176}" type="presOf" srcId="{A7A98BAD-D1D8-9E47-A94A-FDF03F234B86}" destId="{372F742C-D198-D446-8BBA-B9A93211050C}" srcOrd="0" destOrd="0" presId="urn:microsoft.com/office/officeart/2008/layout/VerticalCurvedList"/>
    <dgm:cxn modelId="{D581613F-E77A-9F4E-9C44-7D68E0D40F66}" type="presParOf" srcId="{0F1C54BB-FA96-EB41-8D03-9FD622EBFE74}" destId="{01F95653-47F0-A64F-BFF7-EC0C21DED769}" srcOrd="0" destOrd="0" presId="urn:microsoft.com/office/officeart/2008/layout/VerticalCurvedList"/>
    <dgm:cxn modelId="{24CD5F03-FE50-014E-A4A5-E08C26B7AB09}" type="presParOf" srcId="{01F95653-47F0-A64F-BFF7-EC0C21DED769}" destId="{24B88CAE-3921-9C4A-9F3E-6A31A556AB53}" srcOrd="0" destOrd="0" presId="urn:microsoft.com/office/officeart/2008/layout/VerticalCurvedList"/>
    <dgm:cxn modelId="{6C117C7B-7DE2-384D-9625-D1992EB7B2E7}" type="presParOf" srcId="{24B88CAE-3921-9C4A-9F3E-6A31A556AB53}" destId="{3E85AE72-4B31-C649-B108-2461E6AC6F0A}" srcOrd="0" destOrd="0" presId="urn:microsoft.com/office/officeart/2008/layout/VerticalCurvedList"/>
    <dgm:cxn modelId="{03B90CBB-EEB6-6D43-9182-D02057CF29DE}" type="presParOf" srcId="{24B88CAE-3921-9C4A-9F3E-6A31A556AB53}" destId="{588BEFBC-D7EA-B245-B792-39C8A60D3857}" srcOrd="1" destOrd="0" presId="urn:microsoft.com/office/officeart/2008/layout/VerticalCurvedList"/>
    <dgm:cxn modelId="{8E517032-3D9E-B247-90EB-ECFE8DB053FA}" type="presParOf" srcId="{24B88CAE-3921-9C4A-9F3E-6A31A556AB53}" destId="{5985AF86-8471-D04D-ADE4-9D7FF6E8BA72}" srcOrd="2" destOrd="0" presId="urn:microsoft.com/office/officeart/2008/layout/VerticalCurvedList"/>
    <dgm:cxn modelId="{248B844B-DBC0-2E4F-93B5-3ECA5F120F29}" type="presParOf" srcId="{24B88CAE-3921-9C4A-9F3E-6A31A556AB53}" destId="{3665D999-7F91-9B41-B792-8883065A09A8}" srcOrd="3" destOrd="0" presId="urn:microsoft.com/office/officeart/2008/layout/VerticalCurvedList"/>
    <dgm:cxn modelId="{6B88F8D2-D8F4-8A43-BE8F-DCD425A812A1}" type="presParOf" srcId="{01F95653-47F0-A64F-BFF7-EC0C21DED769}" destId="{D0831DBB-1314-B848-9622-17AF35590B44}" srcOrd="1" destOrd="0" presId="urn:microsoft.com/office/officeart/2008/layout/VerticalCurvedList"/>
    <dgm:cxn modelId="{B0CE2DEB-6722-B346-AFB9-1EE655083145}" type="presParOf" srcId="{01F95653-47F0-A64F-BFF7-EC0C21DED769}" destId="{4CDA35CA-2213-4A4A-9A7F-599492345B12}" srcOrd="2" destOrd="0" presId="urn:microsoft.com/office/officeart/2008/layout/VerticalCurvedList"/>
    <dgm:cxn modelId="{56F0017D-1BB9-9D43-9F8F-64182AA748A1}" type="presParOf" srcId="{4CDA35CA-2213-4A4A-9A7F-599492345B12}" destId="{D0816ECB-B538-B541-BA74-7850696A8A21}" srcOrd="0" destOrd="0" presId="urn:microsoft.com/office/officeart/2008/layout/VerticalCurvedList"/>
    <dgm:cxn modelId="{62DDA77C-D54E-8B44-887F-A3C838F6B971}" type="presParOf" srcId="{01F95653-47F0-A64F-BFF7-EC0C21DED769}" destId="{BF98C226-7A49-CC45-9E50-059A67FAF7B6}" srcOrd="3" destOrd="0" presId="urn:microsoft.com/office/officeart/2008/layout/VerticalCurvedList"/>
    <dgm:cxn modelId="{D54BD242-BD31-1B48-BF97-ADC53AA6A0D2}" type="presParOf" srcId="{01F95653-47F0-A64F-BFF7-EC0C21DED769}" destId="{962D9176-5E8C-0C46-B75F-A292B6E92406}" srcOrd="4" destOrd="0" presId="urn:microsoft.com/office/officeart/2008/layout/VerticalCurvedList"/>
    <dgm:cxn modelId="{61A5DE90-F19C-7E4F-AAFA-D1BE7CE109C0}" type="presParOf" srcId="{962D9176-5E8C-0C46-B75F-A292B6E92406}" destId="{5DA48C83-A0B4-AE47-AFDD-DBFB8457A57B}" srcOrd="0" destOrd="0" presId="urn:microsoft.com/office/officeart/2008/layout/VerticalCurvedList"/>
    <dgm:cxn modelId="{6524CE2F-0506-A442-AEC7-0EC2707A5319}" type="presParOf" srcId="{01F95653-47F0-A64F-BFF7-EC0C21DED769}" destId="{C8CF8895-D134-114F-AF50-0A3CFB61D422}" srcOrd="5" destOrd="0" presId="urn:microsoft.com/office/officeart/2008/layout/VerticalCurvedList"/>
    <dgm:cxn modelId="{F236D2C3-FE50-3849-AF3A-AD1A29D48257}" type="presParOf" srcId="{01F95653-47F0-A64F-BFF7-EC0C21DED769}" destId="{B7E5EFBC-723A-6F4C-8EA1-1974126EF80F}" srcOrd="6" destOrd="0" presId="urn:microsoft.com/office/officeart/2008/layout/VerticalCurvedList"/>
    <dgm:cxn modelId="{DA673DAB-4A42-534F-909D-EF90CC87DDEA}" type="presParOf" srcId="{B7E5EFBC-723A-6F4C-8EA1-1974126EF80F}" destId="{6232727E-D234-164C-BC85-AC9D70A68218}" srcOrd="0" destOrd="0" presId="urn:microsoft.com/office/officeart/2008/layout/VerticalCurvedList"/>
    <dgm:cxn modelId="{CF22284F-1956-2C46-9EB1-ED29093D75D2}" type="presParOf" srcId="{01F95653-47F0-A64F-BFF7-EC0C21DED769}" destId="{C145E600-C2D4-604E-B5A3-719FE2B84150}" srcOrd="7" destOrd="0" presId="urn:microsoft.com/office/officeart/2008/layout/VerticalCurvedList"/>
    <dgm:cxn modelId="{42E6E606-A088-2445-B9B0-B9A040DD97D4}" type="presParOf" srcId="{01F95653-47F0-A64F-BFF7-EC0C21DED769}" destId="{814002FF-C98E-C847-8C45-239C6F8A8D50}" srcOrd="8" destOrd="0" presId="urn:microsoft.com/office/officeart/2008/layout/VerticalCurvedList"/>
    <dgm:cxn modelId="{84097845-9078-1A44-8037-0461FD8624C8}" type="presParOf" srcId="{814002FF-C98E-C847-8C45-239C6F8A8D50}" destId="{2E3113C7-E8F0-C148-A2D6-CF1452BEF023}" srcOrd="0" destOrd="0" presId="urn:microsoft.com/office/officeart/2008/layout/VerticalCurvedList"/>
    <dgm:cxn modelId="{E49F984B-302C-5E47-BB0F-C502550690B6}" type="presParOf" srcId="{01F95653-47F0-A64F-BFF7-EC0C21DED769}" destId="{E0EA49CF-CF0E-4248-9DE7-0DA9226656DA}" srcOrd="9" destOrd="0" presId="urn:microsoft.com/office/officeart/2008/layout/VerticalCurvedList"/>
    <dgm:cxn modelId="{CA8EB420-1818-8940-B9A3-BE7B440FE438}" type="presParOf" srcId="{01F95653-47F0-A64F-BFF7-EC0C21DED769}" destId="{93054847-38CA-6E46-A6CD-21C1EB848DAD}" srcOrd="10" destOrd="0" presId="urn:microsoft.com/office/officeart/2008/layout/VerticalCurvedList"/>
    <dgm:cxn modelId="{1772ADA6-B8CD-F947-A1BF-3C2A08A50112}" type="presParOf" srcId="{93054847-38CA-6E46-A6CD-21C1EB848DAD}" destId="{B4ABAC46-E7F9-ED4F-BE92-8C251EEEFFA4}" srcOrd="0" destOrd="0" presId="urn:microsoft.com/office/officeart/2008/layout/VerticalCurvedList"/>
    <dgm:cxn modelId="{5762B8F8-394E-144A-A4F0-44BCFB465F11}" type="presParOf" srcId="{01F95653-47F0-A64F-BFF7-EC0C21DED769}" destId="{372F742C-D198-D446-8BBA-B9A93211050C}" srcOrd="11" destOrd="0" presId="urn:microsoft.com/office/officeart/2008/layout/VerticalCurvedList"/>
    <dgm:cxn modelId="{42405105-CE05-9A46-AAC0-25A9567B5B28}" type="presParOf" srcId="{01F95653-47F0-A64F-BFF7-EC0C21DED769}" destId="{87334259-B837-F543-BF33-5502142BA791}" srcOrd="12" destOrd="0" presId="urn:microsoft.com/office/officeart/2008/layout/VerticalCurvedList"/>
    <dgm:cxn modelId="{39B675CE-EA43-464D-B085-292416246EE8}" type="presParOf" srcId="{87334259-B837-F543-BF33-5502142BA791}" destId="{9589CCBB-43F0-1A48-8E28-36B6B579C735}"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C73D67-DDC8-4B26-8BB6-830ED9871088}"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C8C73905-FA08-412C-AFD7-137E12173F60}">
      <dgm:prSet phldrT="[Text]"/>
      <dgm:spPr/>
      <dgm:t>
        <a:bodyPr/>
        <a:lstStyle/>
        <a:p>
          <a:r>
            <a:rPr lang="en-US" b="1" dirty="0"/>
            <a:t>Accomplished</a:t>
          </a:r>
        </a:p>
      </dgm:t>
    </dgm:pt>
    <dgm:pt modelId="{17B4A581-7AAC-4E98-9AB7-64327DD2D75C}" type="parTrans" cxnId="{987C7984-E081-4EE4-B962-484C0BDC34D7}">
      <dgm:prSet/>
      <dgm:spPr/>
      <dgm:t>
        <a:bodyPr/>
        <a:lstStyle/>
        <a:p>
          <a:endParaRPr lang="en-US"/>
        </a:p>
      </dgm:t>
    </dgm:pt>
    <dgm:pt modelId="{9952D9B7-8662-4DA9-B6C8-B9C8C934D74A}" type="sibTrans" cxnId="{987C7984-E081-4EE4-B962-484C0BDC34D7}">
      <dgm:prSet/>
      <dgm:spPr/>
      <dgm:t>
        <a:bodyPr/>
        <a:lstStyle/>
        <a:p>
          <a:endParaRPr lang="en-US"/>
        </a:p>
      </dgm:t>
    </dgm:pt>
    <dgm:pt modelId="{002958A8-4E99-F943-A92D-9EB73D477C39}">
      <dgm:prSet phldrT="[Text]"/>
      <dgm:spPr/>
      <dgm:t>
        <a:bodyPr/>
        <a:lstStyle/>
        <a:p>
          <a:pPr rtl="0">
            <a:lnSpc>
              <a:spcPct val="100000"/>
            </a:lnSpc>
          </a:pPr>
          <a:r>
            <a:rPr lang="en-US" b="1" dirty="0">
              <a:latin typeface="+mn-lt"/>
            </a:rPr>
            <a:t>Ongoing</a:t>
          </a:r>
          <a:r>
            <a:rPr lang="en-US" b="0" dirty="0">
              <a:latin typeface="+mn-lt"/>
            </a:rPr>
            <a:t>: one-on-one monthly HRI ARPA </a:t>
          </a:r>
          <a:r>
            <a:rPr lang="en-US" b="0" dirty="0" err="1">
              <a:latin typeface="+mn-lt"/>
            </a:rPr>
            <a:t>CoCM</a:t>
          </a:r>
          <a:r>
            <a:rPr lang="en-US" b="0" dirty="0">
              <a:latin typeface="+mn-lt"/>
            </a:rPr>
            <a:t> meetings</a:t>
          </a:r>
        </a:p>
      </dgm:t>
    </dgm:pt>
    <dgm:pt modelId="{C87FD119-AB0A-844D-9AA1-A5EA88F7B7AD}" type="parTrans" cxnId="{CEF5B9C2-42F0-F741-A70A-5E7E387F4875}">
      <dgm:prSet/>
      <dgm:spPr/>
      <dgm:t>
        <a:bodyPr/>
        <a:lstStyle/>
        <a:p>
          <a:endParaRPr lang="en-US"/>
        </a:p>
      </dgm:t>
    </dgm:pt>
    <dgm:pt modelId="{E992D795-3452-9445-8B3C-93366548EDBE}" type="sibTrans" cxnId="{CEF5B9C2-42F0-F741-A70A-5E7E387F4875}">
      <dgm:prSet/>
      <dgm:spPr/>
      <dgm:t>
        <a:bodyPr/>
        <a:lstStyle/>
        <a:p>
          <a:endParaRPr lang="en-US"/>
        </a:p>
      </dgm:t>
    </dgm:pt>
    <dgm:pt modelId="{5CB9F275-3603-46DC-92F0-3D22620198B7}">
      <dgm:prSet phldr="0"/>
      <dgm:spPr/>
      <dgm:t>
        <a:bodyPr/>
        <a:lstStyle/>
        <a:p>
          <a:pPr rtl="0">
            <a:lnSpc>
              <a:spcPct val="100000"/>
            </a:lnSpc>
          </a:pPr>
          <a:r>
            <a:rPr lang="en-US" b="1" dirty="0">
              <a:latin typeface="+mn-lt"/>
              <a:ea typeface="+mn-lt"/>
              <a:cs typeface="+mn-lt"/>
            </a:rPr>
            <a:t>August</a:t>
          </a:r>
          <a:r>
            <a:rPr lang="en-US" b="0" dirty="0">
              <a:latin typeface="+mn-lt"/>
              <a:ea typeface="+mn-lt"/>
              <a:cs typeface="+mn-lt"/>
            </a:rPr>
            <a:t>: Published inaugural child and adolescent CoCM roundtable </a:t>
          </a:r>
          <a:r>
            <a:rPr lang="en-US" b="0" dirty="0">
              <a:solidFill>
                <a:srgbClr val="000000"/>
              </a:solidFill>
            </a:rPr>
            <a:t>proceedings</a:t>
          </a:r>
          <a:r>
            <a:rPr lang="en-US" b="0" dirty="0">
              <a:solidFill>
                <a:srgbClr val="000000"/>
              </a:solidFill>
              <a:latin typeface="Arial" panose="020B0604020202020204"/>
            </a:rPr>
            <a:t> </a:t>
          </a:r>
          <a:endParaRPr lang="en-US" b="0" dirty="0">
            <a:solidFill>
              <a:srgbClr val="000000"/>
            </a:solidFill>
          </a:endParaRPr>
        </a:p>
      </dgm:t>
    </dgm:pt>
    <dgm:pt modelId="{615B9BF8-B1BD-4A72-82D9-4392F864B8B7}" type="parTrans" cxnId="{2B61106F-245F-43ED-97EA-33C199EC711A}">
      <dgm:prSet/>
      <dgm:spPr/>
      <dgm:t>
        <a:bodyPr/>
        <a:lstStyle/>
        <a:p>
          <a:endParaRPr lang="en-US"/>
        </a:p>
      </dgm:t>
    </dgm:pt>
    <dgm:pt modelId="{8854F39D-A90F-4BE4-A384-16C9661E87FA}" type="sibTrans" cxnId="{2B61106F-245F-43ED-97EA-33C199EC711A}">
      <dgm:prSet/>
      <dgm:spPr/>
      <dgm:t>
        <a:bodyPr/>
        <a:lstStyle/>
        <a:p>
          <a:endParaRPr lang="en-US"/>
        </a:p>
      </dgm:t>
    </dgm:pt>
    <dgm:pt modelId="{A5657EC0-68B8-A84E-BE82-77720279222F}">
      <dgm:prSet phldr="0"/>
      <dgm:spPr/>
      <dgm:t>
        <a:bodyPr/>
        <a:lstStyle/>
        <a:p>
          <a:pPr rtl="0">
            <a:lnSpc>
              <a:spcPct val="100000"/>
            </a:lnSpc>
          </a:pPr>
          <a:r>
            <a:rPr lang="en-US" b="1" dirty="0">
              <a:latin typeface="+mn-lt"/>
              <a:ea typeface="+mn-lt"/>
              <a:cs typeface="+mn-lt"/>
            </a:rPr>
            <a:t>September</a:t>
          </a:r>
          <a:r>
            <a:rPr lang="en-US" b="0" dirty="0">
              <a:latin typeface="+mn-lt"/>
              <a:ea typeface="+mn-lt"/>
              <a:cs typeface="+mn-lt"/>
            </a:rPr>
            <a:t>: </a:t>
          </a:r>
          <a:r>
            <a:rPr lang="en-US" b="0" dirty="0">
              <a:latin typeface="Arial" panose="020B0604020202020204"/>
            </a:rPr>
            <a:t>Shared </a:t>
          </a:r>
          <a:r>
            <a:rPr lang="en-US" b="0" dirty="0"/>
            <a:t>the findings from</a:t>
          </a:r>
          <a:r>
            <a:rPr lang="en-US" b="0" dirty="0">
              <a:latin typeface="Arial" panose="020B0604020202020204"/>
            </a:rPr>
            <a:t> </a:t>
          </a:r>
          <a:r>
            <a:rPr lang="en-US" b="0" dirty="0">
              <a:solidFill>
                <a:srgbClr val="000000"/>
              </a:solidFill>
            </a:rPr>
            <a:t>child and adolescent CoCM roundtable</a:t>
          </a:r>
          <a:r>
            <a:rPr lang="en-US" b="0" dirty="0">
              <a:latin typeface="Arial" panose="020B0604020202020204"/>
            </a:rPr>
            <a:t> </a:t>
          </a:r>
          <a:r>
            <a:rPr lang="en-US" b="0" dirty="0"/>
            <a:t>report with the Primary Care Collaborative’s Behavioral Health Integration Workgroup.</a:t>
          </a:r>
          <a:endParaRPr lang="en-US" b="0" dirty="0">
            <a:latin typeface="Arial"/>
            <a:ea typeface="+mn-lt"/>
            <a:cs typeface="Arial"/>
          </a:endParaRPr>
        </a:p>
      </dgm:t>
    </dgm:pt>
    <dgm:pt modelId="{EF968E0B-BAA8-744E-B09D-C12F86BB9F91}" type="parTrans" cxnId="{815332DB-95C7-7E4A-9980-E4ADA0A27C2E}">
      <dgm:prSet/>
      <dgm:spPr/>
    </dgm:pt>
    <dgm:pt modelId="{5D7169D6-7122-F445-91A5-194EF0368258}" type="sibTrans" cxnId="{815332DB-95C7-7E4A-9980-E4ADA0A27C2E}">
      <dgm:prSet/>
      <dgm:spPr/>
    </dgm:pt>
    <dgm:pt modelId="{C4E15F81-8AE9-7C49-85F3-1F0BE1923161}">
      <dgm:prSet phldr="0"/>
      <dgm:spPr/>
      <dgm:t>
        <a:bodyPr/>
        <a:lstStyle/>
        <a:p>
          <a:pPr rtl="0">
            <a:lnSpc>
              <a:spcPct val="100000"/>
            </a:lnSpc>
          </a:pPr>
          <a:r>
            <a:rPr lang="en-US" b="1" dirty="0">
              <a:latin typeface="+mn-lt"/>
              <a:ea typeface="+mn-lt"/>
              <a:cs typeface="+mn-lt"/>
            </a:rPr>
            <a:t>November</a:t>
          </a:r>
          <a:r>
            <a:rPr lang="en-US" b="0" dirty="0">
              <a:latin typeface="+mn-lt"/>
              <a:ea typeface="+mn-lt"/>
              <a:cs typeface="+mn-lt"/>
            </a:rPr>
            <a:t>: </a:t>
          </a:r>
          <a:r>
            <a:rPr lang="en-US" b="0" dirty="0">
              <a:latin typeface="Arial" panose="020B0604020202020204"/>
            </a:rPr>
            <a:t>Traveled</a:t>
          </a:r>
          <a:r>
            <a:rPr lang="en-US" b="0" dirty="0"/>
            <a:t> to El Paso to coordinate</a:t>
          </a:r>
          <a:r>
            <a:rPr lang="en-US" b="0" dirty="0">
              <a:latin typeface="Arial" panose="020B0604020202020204"/>
            </a:rPr>
            <a:t> </a:t>
          </a:r>
          <a:r>
            <a:rPr lang="en-US" b="0" dirty="0">
              <a:solidFill>
                <a:srgbClr val="000000"/>
              </a:solidFill>
            </a:rPr>
            <a:t>ARPA pediatric Collaborative Care health system recruitment</a:t>
          </a:r>
          <a:r>
            <a:rPr lang="en-US" b="0" dirty="0">
              <a:latin typeface="Arial" panose="020B0604020202020204"/>
            </a:rPr>
            <a:t> </a:t>
          </a:r>
          <a:r>
            <a:rPr lang="en-US" b="0" dirty="0"/>
            <a:t>efforts with Paso del Norte partners and Meadows Institute board member, Sharon Butterworth</a:t>
          </a:r>
          <a:r>
            <a:rPr lang="en-US" b="0" dirty="0">
              <a:latin typeface="Arial" panose="020B0604020202020204"/>
            </a:rPr>
            <a:t>. </a:t>
          </a:r>
          <a:endParaRPr lang="en-US" b="0" dirty="0"/>
        </a:p>
      </dgm:t>
    </dgm:pt>
    <dgm:pt modelId="{DF87058E-9291-B34B-AA36-97D6A5529EE3}" type="parTrans" cxnId="{A8F75344-3CE2-974F-8A4E-BE3E6150C4D5}">
      <dgm:prSet/>
      <dgm:spPr/>
    </dgm:pt>
    <dgm:pt modelId="{1F4097BF-313C-244B-AC8F-51337D36A5F4}" type="sibTrans" cxnId="{A8F75344-3CE2-974F-8A4E-BE3E6150C4D5}">
      <dgm:prSet/>
      <dgm:spPr/>
    </dgm:pt>
    <dgm:pt modelId="{A7B8973C-18B1-2042-8A1C-021E7AAF08A9}">
      <dgm:prSet phldr="0"/>
      <dgm:spPr/>
      <dgm:t>
        <a:bodyPr/>
        <a:lstStyle/>
        <a:p>
          <a:pPr rtl="0">
            <a:lnSpc>
              <a:spcPct val="100000"/>
            </a:lnSpc>
          </a:pPr>
          <a:r>
            <a:rPr lang="en-US" b="1" dirty="0">
              <a:latin typeface="+mn-lt"/>
              <a:ea typeface="+mn-lt"/>
              <a:cs typeface="+mn-lt"/>
            </a:rPr>
            <a:t>December</a:t>
          </a:r>
          <a:r>
            <a:rPr lang="en-US" b="0" dirty="0">
              <a:latin typeface="+mn-lt"/>
              <a:ea typeface="+mn-lt"/>
              <a:cs typeface="+mn-lt"/>
            </a:rPr>
            <a:t>: </a:t>
          </a:r>
          <a:r>
            <a:rPr lang="en-US" b="0" dirty="0">
              <a:latin typeface="Arial" panose="020B0604020202020204"/>
            </a:rPr>
            <a:t>Held</a:t>
          </a:r>
          <a:r>
            <a:rPr lang="en-US" b="0" dirty="0"/>
            <a:t> individual HRI meetings</a:t>
          </a:r>
          <a:r>
            <a:rPr lang="en-US" b="0" dirty="0">
              <a:latin typeface="Arial" panose="020B0604020202020204"/>
            </a:rPr>
            <a:t> </a:t>
          </a:r>
          <a:r>
            <a:rPr lang="en-US" b="0" dirty="0"/>
            <a:t>to provide updated information on metrics and answer any questions regarding </a:t>
          </a:r>
          <a:r>
            <a:rPr lang="en-US" b="0" dirty="0" err="1"/>
            <a:t>CoCM</a:t>
          </a:r>
          <a:r>
            <a:rPr lang="en-US" b="0" dirty="0"/>
            <a:t> implementation, health systems, and next steps</a:t>
          </a:r>
        </a:p>
      </dgm:t>
    </dgm:pt>
    <dgm:pt modelId="{19D8A1B7-C52C-714F-9C32-38D6D546A48B}" type="parTrans" cxnId="{1E823D02-E1D3-5B44-9E1D-D82E23B73877}">
      <dgm:prSet/>
      <dgm:spPr/>
    </dgm:pt>
    <dgm:pt modelId="{49716B8D-6A30-DD48-ABF4-E11831E3F574}" type="sibTrans" cxnId="{1E823D02-E1D3-5B44-9E1D-D82E23B73877}">
      <dgm:prSet/>
      <dgm:spPr/>
    </dgm:pt>
    <dgm:pt modelId="{8A98EADD-D565-AD42-924F-B49A76C46792}">
      <dgm:prSet phldr="0"/>
      <dgm:spPr/>
      <dgm:t>
        <a:bodyPr/>
        <a:lstStyle/>
        <a:p>
          <a:pPr rtl="0">
            <a:lnSpc>
              <a:spcPct val="100000"/>
            </a:lnSpc>
          </a:pPr>
          <a:r>
            <a:rPr lang="en-US" b="1" dirty="0">
              <a:latin typeface="+mn-lt"/>
              <a:ea typeface="+mn-lt"/>
              <a:cs typeface="+mn-lt"/>
            </a:rPr>
            <a:t>January</a:t>
          </a:r>
          <a:r>
            <a:rPr lang="en-US" b="0" dirty="0">
              <a:latin typeface="+mn-lt"/>
              <a:ea typeface="+mn-lt"/>
              <a:cs typeface="+mn-lt"/>
            </a:rPr>
            <a:t>: HRI-wide meeting (January 17)</a:t>
          </a:r>
        </a:p>
      </dgm:t>
    </dgm:pt>
    <dgm:pt modelId="{F8E71075-92E8-8846-BC82-073B29E83A9F}" type="parTrans" cxnId="{B3431D08-0525-C946-BEEF-D4371D25A644}">
      <dgm:prSet/>
      <dgm:spPr/>
    </dgm:pt>
    <dgm:pt modelId="{CBECAD87-9806-8840-9B1E-32CA0B8385C6}" type="sibTrans" cxnId="{B3431D08-0525-C946-BEEF-D4371D25A644}">
      <dgm:prSet/>
      <dgm:spPr/>
    </dgm:pt>
    <dgm:pt modelId="{55841659-BF62-48BD-A013-44ED1311DEEC}">
      <dgm:prSet phldr="0"/>
      <dgm:spPr/>
      <dgm:t>
        <a:bodyPr/>
        <a:lstStyle/>
        <a:p>
          <a:pPr rtl="0"/>
          <a:r>
            <a:rPr lang="en-US" b="1" dirty="0">
              <a:latin typeface="+mn-lt"/>
              <a:ea typeface="+mn-lt"/>
              <a:cs typeface="+mn-lt"/>
            </a:rPr>
            <a:t>October</a:t>
          </a:r>
          <a:r>
            <a:rPr lang="en-US" b="0" dirty="0">
              <a:latin typeface="+mn-lt"/>
              <a:ea typeface="+mn-lt"/>
              <a:cs typeface="+mn-lt"/>
            </a:rPr>
            <a:t>: </a:t>
          </a:r>
        </a:p>
      </dgm:t>
    </dgm:pt>
    <dgm:pt modelId="{645C7EA2-94A6-4B14-9B3D-D0AECC32C078}" type="parTrans" cxnId="{8DACAE56-979E-4042-852B-207FC625DF66}">
      <dgm:prSet/>
      <dgm:spPr/>
    </dgm:pt>
    <dgm:pt modelId="{790D7167-3DD4-4432-8278-6074D4C715C8}" type="sibTrans" cxnId="{8DACAE56-979E-4042-852B-207FC625DF66}">
      <dgm:prSet/>
      <dgm:spPr/>
    </dgm:pt>
    <dgm:pt modelId="{630BB98B-B6BD-4687-959E-BA8EAFAAD835}">
      <dgm:prSet phldr="0"/>
      <dgm:spPr/>
      <dgm:t>
        <a:bodyPr/>
        <a:lstStyle/>
        <a:p>
          <a:pPr rtl="0"/>
          <a:r>
            <a:rPr lang="en-US" dirty="0">
              <a:solidFill>
                <a:srgbClr val="000000"/>
              </a:solidFill>
            </a:rPr>
            <a:t>Presented</a:t>
          </a:r>
          <a:r>
            <a:rPr lang="en-US" b="0" dirty="0">
              <a:latin typeface="Arial" panose="020B0604020202020204"/>
            </a:rPr>
            <a:t> </a:t>
          </a:r>
          <a:r>
            <a:rPr lang="en-US" b="0" dirty="0"/>
            <a:t>"Adult and Pediatric Collaborative Care Models: Established Practices, Key Differences, and Future Directions”</a:t>
          </a:r>
          <a:r>
            <a:rPr lang="en-US" b="0" dirty="0">
              <a:latin typeface="Arial" panose="020B0604020202020204"/>
            </a:rPr>
            <a:t> at the American Academy of Child and Adolescent Psychiatry annual meeting in New York City</a:t>
          </a:r>
          <a:r>
            <a:rPr lang="en-US" b="0" dirty="0"/>
            <a:t>.</a:t>
          </a:r>
          <a:r>
            <a:rPr lang="en-US" b="0" dirty="0">
              <a:latin typeface="Arial" panose="020B0604020202020204"/>
            </a:rPr>
            <a:t> </a:t>
          </a:r>
          <a:endParaRPr lang="en-US" dirty="0"/>
        </a:p>
      </dgm:t>
    </dgm:pt>
    <dgm:pt modelId="{2EC65964-2E0B-4259-8138-929DEE6F9E40}" type="parTrans" cxnId="{537242D8-A715-40AB-8052-C6F1A5EF55D4}">
      <dgm:prSet/>
      <dgm:spPr/>
    </dgm:pt>
    <dgm:pt modelId="{BBD06319-78F3-40DA-B25A-5BCFFBA4069C}" type="sibTrans" cxnId="{537242D8-A715-40AB-8052-C6F1A5EF55D4}">
      <dgm:prSet/>
      <dgm:spPr/>
    </dgm:pt>
    <dgm:pt modelId="{5A3A54CE-0D43-47F8-B9E1-941F76F74AD6}">
      <dgm:prSet phldr="0"/>
      <dgm:spPr/>
      <dgm:t>
        <a:bodyPr/>
        <a:lstStyle/>
        <a:p>
          <a:pPr rtl="0"/>
          <a:r>
            <a:rPr lang="en-US" b="0" dirty="0">
              <a:latin typeface="Arial" panose="020B0604020202020204"/>
            </a:rPr>
            <a:t>Presented</a:t>
          </a:r>
          <a:r>
            <a:rPr lang="en-US" b="0" dirty="0"/>
            <a:t> "Pediatric Collaborative Care (CoCM) – Established Components, Emerging Strategies, and Future Directions” at the American Psychiatric Association’s Mental Health Services Conference in Washington, DC</a:t>
          </a:r>
          <a:r>
            <a:rPr lang="en-US" b="0" dirty="0">
              <a:latin typeface="Arial" panose="020B0604020202020204"/>
            </a:rPr>
            <a:t>, and </a:t>
          </a:r>
          <a:r>
            <a:rPr lang="en-US" b="0" dirty="0">
              <a:solidFill>
                <a:srgbClr val="000000"/>
              </a:solidFill>
            </a:rPr>
            <a:t>at the Collaborative Family Healthcare Association’s annual conference in Phoenix, AZ</a:t>
          </a:r>
          <a:r>
            <a:rPr lang="en-US" b="0" dirty="0">
              <a:latin typeface="Arial" panose="020B0604020202020204"/>
            </a:rPr>
            <a:t>. </a:t>
          </a:r>
          <a:endParaRPr lang="en-US" dirty="0"/>
        </a:p>
      </dgm:t>
    </dgm:pt>
    <dgm:pt modelId="{D1AF8018-E9AB-4098-B474-08A332958A69}" type="parTrans" cxnId="{B35FB392-0261-4A40-A761-07C12283217C}">
      <dgm:prSet/>
      <dgm:spPr/>
    </dgm:pt>
    <dgm:pt modelId="{43245E33-7B93-4EF6-99B3-9F2AB80E21A3}" type="sibTrans" cxnId="{B35FB392-0261-4A40-A761-07C12283217C}">
      <dgm:prSet/>
      <dgm:spPr/>
    </dgm:pt>
    <dgm:pt modelId="{7F4E2E3D-F72B-421F-AD15-9237777869B8}" type="pres">
      <dgm:prSet presAssocID="{F0C73D67-DDC8-4B26-8BB6-830ED9871088}" presName="linear" presStyleCnt="0">
        <dgm:presLayoutVars>
          <dgm:dir/>
          <dgm:animLvl val="lvl"/>
          <dgm:resizeHandles val="exact"/>
        </dgm:presLayoutVars>
      </dgm:prSet>
      <dgm:spPr/>
    </dgm:pt>
    <dgm:pt modelId="{9034CB8D-8F0B-4648-A25F-884DD1F375CF}" type="pres">
      <dgm:prSet presAssocID="{C8C73905-FA08-412C-AFD7-137E12173F60}" presName="parentLin" presStyleCnt="0"/>
      <dgm:spPr/>
    </dgm:pt>
    <dgm:pt modelId="{1BDA6BE1-D583-4BE4-9C3B-52CB1E7A0497}" type="pres">
      <dgm:prSet presAssocID="{C8C73905-FA08-412C-AFD7-137E12173F60}" presName="parentLeftMargin" presStyleLbl="node1" presStyleIdx="0" presStyleCnt="1"/>
      <dgm:spPr/>
    </dgm:pt>
    <dgm:pt modelId="{7A3D14C8-748A-4C7A-A948-405FDDD9B7E4}" type="pres">
      <dgm:prSet presAssocID="{C8C73905-FA08-412C-AFD7-137E12173F60}" presName="parentText" presStyleLbl="node1" presStyleIdx="0" presStyleCnt="1">
        <dgm:presLayoutVars>
          <dgm:chMax val="0"/>
          <dgm:bulletEnabled val="1"/>
        </dgm:presLayoutVars>
      </dgm:prSet>
      <dgm:spPr/>
    </dgm:pt>
    <dgm:pt modelId="{78BE85B0-95B8-4CC3-A90E-147081FBD696}" type="pres">
      <dgm:prSet presAssocID="{C8C73905-FA08-412C-AFD7-137E12173F60}" presName="negativeSpace" presStyleCnt="0"/>
      <dgm:spPr/>
    </dgm:pt>
    <dgm:pt modelId="{2C5630DC-CFD5-4D30-B6A0-1216D55843BE}" type="pres">
      <dgm:prSet presAssocID="{C8C73905-FA08-412C-AFD7-137E12173F60}" presName="childText" presStyleLbl="conFgAcc1" presStyleIdx="0" presStyleCnt="1">
        <dgm:presLayoutVars>
          <dgm:bulletEnabled val="1"/>
        </dgm:presLayoutVars>
      </dgm:prSet>
      <dgm:spPr/>
    </dgm:pt>
  </dgm:ptLst>
  <dgm:cxnLst>
    <dgm:cxn modelId="{1E823D02-E1D3-5B44-9E1D-D82E23B73877}" srcId="{C8C73905-FA08-412C-AFD7-137E12173F60}" destId="{A7B8973C-18B1-2042-8A1C-021E7AAF08A9}" srcOrd="5" destOrd="0" parTransId="{19D8A1B7-C52C-714F-9C32-38D6D546A48B}" sibTransId="{49716B8D-6A30-DD48-ABF4-E11831E3F574}"/>
    <dgm:cxn modelId="{EE444707-9A00-4894-90B4-8E46BAA836D5}" type="presOf" srcId="{A7B8973C-18B1-2042-8A1C-021E7AAF08A9}" destId="{2C5630DC-CFD5-4D30-B6A0-1216D55843BE}" srcOrd="0" destOrd="7" presId="urn:microsoft.com/office/officeart/2005/8/layout/list1"/>
    <dgm:cxn modelId="{B3431D08-0525-C946-BEEF-D4371D25A644}" srcId="{C8C73905-FA08-412C-AFD7-137E12173F60}" destId="{8A98EADD-D565-AD42-924F-B49A76C46792}" srcOrd="6" destOrd="0" parTransId="{F8E71075-92E8-8846-BC82-073B29E83A9F}" sibTransId="{CBECAD87-9806-8840-9B1E-32CA0B8385C6}"/>
    <dgm:cxn modelId="{0BC21E0F-D9CA-464C-BC48-82E6911F4137}" type="presOf" srcId="{C8C73905-FA08-412C-AFD7-137E12173F60}" destId="{7A3D14C8-748A-4C7A-A948-405FDDD9B7E4}" srcOrd="1" destOrd="0" presId="urn:microsoft.com/office/officeart/2005/8/layout/list1"/>
    <dgm:cxn modelId="{E178F23D-AF0A-462D-A2E6-48D02CDF62AE}" type="presOf" srcId="{5CB9F275-3603-46DC-92F0-3D22620198B7}" destId="{2C5630DC-CFD5-4D30-B6A0-1216D55843BE}" srcOrd="0" destOrd="1" presId="urn:microsoft.com/office/officeart/2005/8/layout/list1"/>
    <dgm:cxn modelId="{A8F75344-3CE2-974F-8A4E-BE3E6150C4D5}" srcId="{C8C73905-FA08-412C-AFD7-137E12173F60}" destId="{C4E15F81-8AE9-7C49-85F3-1F0BE1923161}" srcOrd="4" destOrd="0" parTransId="{DF87058E-9291-B34B-AA36-97D6A5529EE3}" sibTransId="{1F4097BF-313C-244B-AC8F-51337D36A5F4}"/>
    <dgm:cxn modelId="{8DACAE56-979E-4042-852B-207FC625DF66}" srcId="{C8C73905-FA08-412C-AFD7-137E12173F60}" destId="{55841659-BF62-48BD-A013-44ED1311DEEC}" srcOrd="3" destOrd="0" parTransId="{645C7EA2-94A6-4B14-9B3D-D0AECC32C078}" sibTransId="{790D7167-3DD4-4432-8278-6074D4C715C8}"/>
    <dgm:cxn modelId="{9C3F1759-290A-4D64-8A93-BF4B122A59D2}" type="presOf" srcId="{C4E15F81-8AE9-7C49-85F3-1F0BE1923161}" destId="{2C5630DC-CFD5-4D30-B6A0-1216D55843BE}" srcOrd="0" destOrd="6" presId="urn:microsoft.com/office/officeart/2005/8/layout/list1"/>
    <dgm:cxn modelId="{2B61106F-245F-43ED-97EA-33C199EC711A}" srcId="{C8C73905-FA08-412C-AFD7-137E12173F60}" destId="{5CB9F275-3603-46DC-92F0-3D22620198B7}" srcOrd="1" destOrd="0" parTransId="{615B9BF8-B1BD-4A72-82D9-4392F864B8B7}" sibTransId="{8854F39D-A90F-4BE4-A384-16C9661E87FA}"/>
    <dgm:cxn modelId="{0670907F-7C0B-45B2-A227-CBCE34D00EEA}" type="presOf" srcId="{8A98EADD-D565-AD42-924F-B49A76C46792}" destId="{2C5630DC-CFD5-4D30-B6A0-1216D55843BE}" srcOrd="0" destOrd="8" presId="urn:microsoft.com/office/officeart/2005/8/layout/list1"/>
    <dgm:cxn modelId="{987C7984-E081-4EE4-B962-484C0BDC34D7}" srcId="{F0C73D67-DDC8-4B26-8BB6-830ED9871088}" destId="{C8C73905-FA08-412C-AFD7-137E12173F60}" srcOrd="0" destOrd="0" parTransId="{17B4A581-7AAC-4E98-9AB7-64327DD2D75C}" sibTransId="{9952D9B7-8662-4DA9-B6C8-B9C8C934D74A}"/>
    <dgm:cxn modelId="{0555FD86-BB6E-48D8-898D-70CF8C11D899}" type="presOf" srcId="{5A3A54CE-0D43-47F8-B9E1-941F76F74AD6}" destId="{2C5630DC-CFD5-4D30-B6A0-1216D55843BE}" srcOrd="0" destOrd="4" presId="urn:microsoft.com/office/officeart/2005/8/layout/list1"/>
    <dgm:cxn modelId="{B35FB392-0261-4A40-A761-07C12283217C}" srcId="{55841659-BF62-48BD-A013-44ED1311DEEC}" destId="{5A3A54CE-0D43-47F8-B9E1-941F76F74AD6}" srcOrd="0" destOrd="0" parTransId="{D1AF8018-E9AB-4098-B474-08A332958A69}" sibTransId="{43245E33-7B93-4EF6-99B3-9F2AB80E21A3}"/>
    <dgm:cxn modelId="{6DBA7FA6-2881-438F-A169-149C70E4041E}" type="presOf" srcId="{A5657EC0-68B8-A84E-BE82-77720279222F}" destId="{2C5630DC-CFD5-4D30-B6A0-1216D55843BE}" srcOrd="0" destOrd="2" presId="urn:microsoft.com/office/officeart/2005/8/layout/list1"/>
    <dgm:cxn modelId="{E33D40B8-E31A-4094-90BD-CEC481DF97CF}" type="presOf" srcId="{C8C73905-FA08-412C-AFD7-137E12173F60}" destId="{1BDA6BE1-D583-4BE4-9C3B-52CB1E7A0497}" srcOrd="0" destOrd="0" presId="urn:microsoft.com/office/officeart/2005/8/layout/list1"/>
    <dgm:cxn modelId="{CEF5B9C2-42F0-F741-A70A-5E7E387F4875}" srcId="{C8C73905-FA08-412C-AFD7-137E12173F60}" destId="{002958A8-4E99-F943-A92D-9EB73D477C39}" srcOrd="0" destOrd="0" parTransId="{C87FD119-AB0A-844D-9AA1-A5EA88F7B7AD}" sibTransId="{E992D795-3452-9445-8B3C-93366548EDBE}"/>
    <dgm:cxn modelId="{2201F2C2-DEED-450C-908B-7AE696F98398}" type="presOf" srcId="{55841659-BF62-48BD-A013-44ED1311DEEC}" destId="{2C5630DC-CFD5-4D30-B6A0-1216D55843BE}" srcOrd="0" destOrd="3" presId="urn:microsoft.com/office/officeart/2005/8/layout/list1"/>
    <dgm:cxn modelId="{537242D8-A715-40AB-8052-C6F1A5EF55D4}" srcId="{55841659-BF62-48BD-A013-44ED1311DEEC}" destId="{630BB98B-B6BD-4687-959E-BA8EAFAAD835}" srcOrd="1" destOrd="0" parTransId="{2EC65964-2E0B-4259-8138-929DEE6F9E40}" sibTransId="{BBD06319-78F3-40DA-B25A-5BCFFBA4069C}"/>
    <dgm:cxn modelId="{815332DB-95C7-7E4A-9980-E4ADA0A27C2E}" srcId="{C8C73905-FA08-412C-AFD7-137E12173F60}" destId="{A5657EC0-68B8-A84E-BE82-77720279222F}" srcOrd="2" destOrd="0" parTransId="{EF968E0B-BAA8-744E-B09D-C12F86BB9F91}" sibTransId="{5D7169D6-7122-F445-91A5-194EF0368258}"/>
    <dgm:cxn modelId="{87BBACE7-AD90-4323-AC70-F3647B38B3A6}" type="presOf" srcId="{002958A8-4E99-F943-A92D-9EB73D477C39}" destId="{2C5630DC-CFD5-4D30-B6A0-1216D55843BE}" srcOrd="0" destOrd="0" presId="urn:microsoft.com/office/officeart/2005/8/layout/list1"/>
    <dgm:cxn modelId="{78E7A1F7-9E8D-4EAF-905E-30209777FE7F}" type="presOf" srcId="{F0C73D67-DDC8-4B26-8BB6-830ED9871088}" destId="{7F4E2E3D-F72B-421F-AD15-9237777869B8}" srcOrd="0" destOrd="0" presId="urn:microsoft.com/office/officeart/2005/8/layout/list1"/>
    <dgm:cxn modelId="{02ECCEF9-94B1-41BE-8FE9-05E67919D323}" type="presOf" srcId="{630BB98B-B6BD-4687-959E-BA8EAFAAD835}" destId="{2C5630DC-CFD5-4D30-B6A0-1216D55843BE}" srcOrd="0" destOrd="5" presId="urn:microsoft.com/office/officeart/2005/8/layout/list1"/>
    <dgm:cxn modelId="{46D1A7B5-DD7E-4BAA-9AC7-DDEEE237E684}" type="presParOf" srcId="{7F4E2E3D-F72B-421F-AD15-9237777869B8}" destId="{9034CB8D-8F0B-4648-A25F-884DD1F375CF}" srcOrd="0" destOrd="0" presId="urn:microsoft.com/office/officeart/2005/8/layout/list1"/>
    <dgm:cxn modelId="{9DAB011F-E74C-40A8-9DD3-3E500729B5EE}" type="presParOf" srcId="{9034CB8D-8F0B-4648-A25F-884DD1F375CF}" destId="{1BDA6BE1-D583-4BE4-9C3B-52CB1E7A0497}" srcOrd="0" destOrd="0" presId="urn:microsoft.com/office/officeart/2005/8/layout/list1"/>
    <dgm:cxn modelId="{3A5F1049-908D-4E60-8745-6999DCF0202E}" type="presParOf" srcId="{9034CB8D-8F0B-4648-A25F-884DD1F375CF}" destId="{7A3D14C8-748A-4C7A-A948-405FDDD9B7E4}" srcOrd="1" destOrd="0" presId="urn:microsoft.com/office/officeart/2005/8/layout/list1"/>
    <dgm:cxn modelId="{9586BD9A-4953-4EE0-AC16-405090C282E6}" type="presParOf" srcId="{7F4E2E3D-F72B-421F-AD15-9237777869B8}" destId="{78BE85B0-95B8-4CC3-A90E-147081FBD696}" srcOrd="1" destOrd="0" presId="urn:microsoft.com/office/officeart/2005/8/layout/list1"/>
    <dgm:cxn modelId="{228602B4-4BCF-4004-AFD8-3DF0C31A7FA8}" type="presParOf" srcId="{7F4E2E3D-F72B-421F-AD15-9237777869B8}" destId="{2C5630DC-CFD5-4D30-B6A0-1216D55843BE}"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C73D67-DDC8-4B26-8BB6-830ED9871088}"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B102DF26-67B2-401A-BCAB-BD813C2A4A81}">
      <dgm:prSet phldrT="[Text]"/>
      <dgm:spPr/>
      <dgm:t>
        <a:bodyPr/>
        <a:lstStyle/>
        <a:p>
          <a:r>
            <a:rPr lang="en-US" b="1" dirty="0"/>
            <a:t>Up Next</a:t>
          </a:r>
        </a:p>
      </dgm:t>
    </dgm:pt>
    <dgm:pt modelId="{18397EF0-0F87-4398-B2DC-38E559AD2C12}" type="parTrans" cxnId="{D6C09576-0CEA-4652-85A3-B64A77A4C6CB}">
      <dgm:prSet/>
      <dgm:spPr/>
      <dgm:t>
        <a:bodyPr/>
        <a:lstStyle/>
        <a:p>
          <a:endParaRPr lang="en-US"/>
        </a:p>
      </dgm:t>
    </dgm:pt>
    <dgm:pt modelId="{1EC6F667-9B5F-465E-A736-FAC3261A143D}" type="sibTrans" cxnId="{D6C09576-0CEA-4652-85A3-B64A77A4C6CB}">
      <dgm:prSet/>
      <dgm:spPr/>
      <dgm:t>
        <a:bodyPr/>
        <a:lstStyle/>
        <a:p>
          <a:endParaRPr lang="en-US"/>
        </a:p>
      </dgm:t>
    </dgm:pt>
    <dgm:pt modelId="{5A40A454-F99A-434E-8FEA-E1EF7E9A77DC}">
      <dgm:prSet phldrT="[Text]"/>
      <dgm:spPr/>
      <dgm:t>
        <a:bodyPr/>
        <a:lstStyle/>
        <a:p>
          <a:pPr rtl="0">
            <a:spcAft>
              <a:spcPts val="600"/>
            </a:spcAft>
          </a:pPr>
          <a:r>
            <a:rPr lang="en-US" dirty="0">
              <a:latin typeface="+mn-lt"/>
            </a:rPr>
            <a:t>Upcoming: ARPA </a:t>
          </a:r>
          <a:r>
            <a:rPr lang="en-US" dirty="0" err="1">
              <a:latin typeface="+mn-lt"/>
            </a:rPr>
            <a:t>CoCM</a:t>
          </a:r>
          <a:r>
            <a:rPr lang="en-US" dirty="0">
              <a:latin typeface="+mn-lt"/>
            </a:rPr>
            <a:t> monthly report submission (February 15) </a:t>
          </a:r>
        </a:p>
      </dgm:t>
    </dgm:pt>
    <dgm:pt modelId="{E21EE48D-F30D-4A9A-8501-C1C3FA9F0DE4}" type="parTrans" cxnId="{3A33BC89-CE77-4394-B9DA-625618A6A445}">
      <dgm:prSet/>
      <dgm:spPr/>
      <dgm:t>
        <a:bodyPr/>
        <a:lstStyle/>
        <a:p>
          <a:endParaRPr lang="en-US"/>
        </a:p>
      </dgm:t>
    </dgm:pt>
    <dgm:pt modelId="{FF177929-3DE5-401E-9D65-D465C028FED7}" type="sibTrans" cxnId="{3A33BC89-CE77-4394-B9DA-625618A6A445}">
      <dgm:prSet/>
      <dgm:spPr/>
      <dgm:t>
        <a:bodyPr/>
        <a:lstStyle/>
        <a:p>
          <a:endParaRPr lang="en-US"/>
        </a:p>
      </dgm:t>
    </dgm:pt>
    <dgm:pt modelId="{42E0EE92-483A-43CA-AB05-D6C74702511B}">
      <dgm:prSet phldrT="[Text]"/>
      <dgm:spPr/>
      <dgm:t>
        <a:bodyPr/>
        <a:lstStyle/>
        <a:p>
          <a:r>
            <a:rPr lang="en-US" b="1" dirty="0"/>
            <a:t>Forthcoming</a:t>
          </a:r>
        </a:p>
      </dgm:t>
    </dgm:pt>
    <dgm:pt modelId="{F1949B49-2830-4718-9FB3-48AFC2BD1F2A}" type="parTrans" cxnId="{03F56B38-EBE4-4D6E-875D-D74E06B57947}">
      <dgm:prSet/>
      <dgm:spPr/>
      <dgm:t>
        <a:bodyPr/>
        <a:lstStyle/>
        <a:p>
          <a:endParaRPr lang="en-US"/>
        </a:p>
      </dgm:t>
    </dgm:pt>
    <dgm:pt modelId="{35FBDE18-4696-4A95-BD88-E02AA9CDE309}" type="sibTrans" cxnId="{03F56B38-EBE4-4D6E-875D-D74E06B57947}">
      <dgm:prSet/>
      <dgm:spPr/>
      <dgm:t>
        <a:bodyPr/>
        <a:lstStyle/>
        <a:p>
          <a:endParaRPr lang="en-US"/>
        </a:p>
      </dgm:t>
    </dgm:pt>
    <dgm:pt modelId="{6D36B716-C04A-4338-8630-15CD69373C07}">
      <dgm:prSet phldrT="[Text]"/>
      <dgm:spPr/>
      <dgm:t>
        <a:bodyPr/>
        <a:lstStyle/>
        <a:p>
          <a:pPr>
            <a:spcAft>
              <a:spcPts val="600"/>
            </a:spcAft>
          </a:pPr>
          <a:r>
            <a:rPr lang="en-US" dirty="0">
              <a:latin typeface="+mn-lt"/>
            </a:rPr>
            <a:t>Monthly technical assistance opportunities</a:t>
          </a:r>
        </a:p>
      </dgm:t>
    </dgm:pt>
    <dgm:pt modelId="{E0EDA078-FA15-40EA-8769-C237BCC59311}" type="parTrans" cxnId="{2A77EC16-1A69-4044-9D0D-9245DE9EC770}">
      <dgm:prSet/>
      <dgm:spPr/>
      <dgm:t>
        <a:bodyPr/>
        <a:lstStyle/>
        <a:p>
          <a:endParaRPr lang="en-US"/>
        </a:p>
      </dgm:t>
    </dgm:pt>
    <dgm:pt modelId="{352C7141-178E-4C8E-8754-FCDCE6DEE557}" type="sibTrans" cxnId="{2A77EC16-1A69-4044-9D0D-9245DE9EC770}">
      <dgm:prSet/>
      <dgm:spPr/>
      <dgm:t>
        <a:bodyPr/>
        <a:lstStyle/>
        <a:p>
          <a:endParaRPr lang="en-US"/>
        </a:p>
      </dgm:t>
    </dgm:pt>
    <dgm:pt modelId="{69263F43-DB23-45C6-8E40-AC4A21503F31}">
      <dgm:prSet phldrT="[Text]"/>
      <dgm:spPr/>
      <dgm:t>
        <a:bodyPr/>
        <a:lstStyle/>
        <a:p>
          <a:pPr>
            <a:spcAft>
              <a:spcPts val="600"/>
            </a:spcAft>
          </a:pPr>
          <a:r>
            <a:rPr lang="en-US" dirty="0">
              <a:latin typeface="+mn-lt"/>
            </a:rPr>
            <a:t>Recruiting health systems with HRIs</a:t>
          </a:r>
        </a:p>
      </dgm:t>
    </dgm:pt>
    <dgm:pt modelId="{FBFF3BCC-71C3-4663-94C5-193068A8BEE5}" type="parTrans" cxnId="{30867151-AB20-4FB7-9829-3B77E7ADBCB1}">
      <dgm:prSet/>
      <dgm:spPr/>
      <dgm:t>
        <a:bodyPr/>
        <a:lstStyle/>
        <a:p>
          <a:endParaRPr lang="en-US"/>
        </a:p>
      </dgm:t>
    </dgm:pt>
    <dgm:pt modelId="{A5AD9DFA-A25A-456A-A840-085EF0EF8DCF}" type="sibTrans" cxnId="{30867151-AB20-4FB7-9829-3B77E7ADBCB1}">
      <dgm:prSet/>
      <dgm:spPr/>
      <dgm:t>
        <a:bodyPr/>
        <a:lstStyle/>
        <a:p>
          <a:endParaRPr lang="en-US"/>
        </a:p>
      </dgm:t>
    </dgm:pt>
    <dgm:pt modelId="{46122B01-234A-4FA8-8737-6CFBC41993BB}">
      <dgm:prSet phldrT="[Text]"/>
      <dgm:spPr/>
      <dgm:t>
        <a:bodyPr/>
        <a:lstStyle/>
        <a:p>
          <a:pPr>
            <a:spcAft>
              <a:spcPts val="600"/>
            </a:spcAft>
          </a:pPr>
          <a:r>
            <a:rPr lang="en-US" dirty="0">
              <a:latin typeface="+mn-lt"/>
            </a:rPr>
            <a:t>Monthly metric reporting</a:t>
          </a:r>
        </a:p>
      </dgm:t>
    </dgm:pt>
    <dgm:pt modelId="{365DFF55-E3E7-4230-946F-EDFBF9F1A571}" type="parTrans" cxnId="{913CA90A-3EAC-4CD1-B98C-B6F73F8797D1}">
      <dgm:prSet/>
      <dgm:spPr/>
      <dgm:t>
        <a:bodyPr/>
        <a:lstStyle/>
        <a:p>
          <a:endParaRPr lang="en-US"/>
        </a:p>
      </dgm:t>
    </dgm:pt>
    <dgm:pt modelId="{8BBA892E-A524-48D1-AAD6-11FDDB99371E}" type="sibTrans" cxnId="{913CA90A-3EAC-4CD1-B98C-B6F73F8797D1}">
      <dgm:prSet/>
      <dgm:spPr/>
      <dgm:t>
        <a:bodyPr/>
        <a:lstStyle/>
        <a:p>
          <a:endParaRPr lang="en-US"/>
        </a:p>
      </dgm:t>
    </dgm:pt>
    <dgm:pt modelId="{5AD95359-7C11-F14E-8342-5AD364963B03}">
      <dgm:prSet phldrT="[Text]"/>
      <dgm:spPr/>
      <dgm:t>
        <a:bodyPr/>
        <a:lstStyle/>
        <a:p>
          <a:pPr rtl="0">
            <a:spcAft>
              <a:spcPts val="600"/>
            </a:spcAft>
          </a:pPr>
          <a:r>
            <a:rPr lang="en-US" dirty="0">
              <a:latin typeface="+mn-lt"/>
            </a:rPr>
            <a:t>Continued updates to reference guide for </a:t>
          </a:r>
          <a:r>
            <a:rPr lang="en-US" dirty="0" err="1">
              <a:latin typeface="+mn-lt"/>
            </a:rPr>
            <a:t>CoCM</a:t>
          </a:r>
          <a:r>
            <a:rPr lang="en-US" dirty="0">
              <a:latin typeface="+mn-lt"/>
            </a:rPr>
            <a:t> trainings including pediatric trainings </a:t>
          </a:r>
        </a:p>
      </dgm:t>
    </dgm:pt>
    <dgm:pt modelId="{B853999E-153E-0444-8625-BA4BE9B0F730}" type="parTrans" cxnId="{35B17945-3972-F741-83F4-4366409C7791}">
      <dgm:prSet/>
      <dgm:spPr/>
      <dgm:t>
        <a:bodyPr/>
        <a:lstStyle/>
        <a:p>
          <a:endParaRPr lang="en-US"/>
        </a:p>
      </dgm:t>
    </dgm:pt>
    <dgm:pt modelId="{11513348-2995-4C4F-B4FC-EDCFF09141FA}" type="sibTrans" cxnId="{35B17945-3972-F741-83F4-4366409C7791}">
      <dgm:prSet/>
      <dgm:spPr/>
      <dgm:t>
        <a:bodyPr/>
        <a:lstStyle/>
        <a:p>
          <a:endParaRPr lang="en-US"/>
        </a:p>
      </dgm:t>
    </dgm:pt>
    <dgm:pt modelId="{6A4CD5CB-074F-4D40-87D6-31D3D0EABDBC}">
      <dgm:prSet phldrT="[Text]"/>
      <dgm:spPr/>
      <dgm:t>
        <a:bodyPr/>
        <a:lstStyle/>
        <a:p>
          <a:pPr rtl="0">
            <a:spcAft>
              <a:spcPts val="600"/>
            </a:spcAft>
          </a:pPr>
          <a:r>
            <a:rPr lang="en-US" dirty="0">
              <a:latin typeface="+mn-lt"/>
            </a:rPr>
            <a:t>Continued development of psychiatric consultant vendor inventory </a:t>
          </a:r>
        </a:p>
      </dgm:t>
    </dgm:pt>
    <dgm:pt modelId="{D732417F-D02D-FA4F-A10E-9E807C1ABB02}" type="parTrans" cxnId="{05679C72-8882-4741-A79F-96709B9E7FE9}">
      <dgm:prSet/>
      <dgm:spPr/>
      <dgm:t>
        <a:bodyPr/>
        <a:lstStyle/>
        <a:p>
          <a:endParaRPr lang="en-US"/>
        </a:p>
      </dgm:t>
    </dgm:pt>
    <dgm:pt modelId="{79B4AA19-943F-3344-8F88-F66CAF92345D}" type="sibTrans" cxnId="{05679C72-8882-4741-A79F-96709B9E7FE9}">
      <dgm:prSet/>
      <dgm:spPr/>
      <dgm:t>
        <a:bodyPr/>
        <a:lstStyle/>
        <a:p>
          <a:endParaRPr lang="en-US"/>
        </a:p>
      </dgm:t>
    </dgm:pt>
    <dgm:pt modelId="{54798118-C475-465F-8C41-4AFF5F39D7EC}">
      <dgm:prSet phldr="0"/>
      <dgm:spPr/>
      <dgm:t>
        <a:bodyPr/>
        <a:lstStyle/>
        <a:p>
          <a:pPr rtl="0"/>
          <a:r>
            <a:rPr lang="en-US" dirty="0">
              <a:latin typeface="+mn-lt"/>
              <a:ea typeface="+mn-lt"/>
              <a:cs typeface="+mn-lt"/>
            </a:rPr>
            <a:t>Continued communication with HHSC and TACHC on FQHC and RHC billing strategies</a:t>
          </a:r>
        </a:p>
      </dgm:t>
    </dgm:pt>
    <dgm:pt modelId="{F12BB7F3-0AF1-4146-B061-AB13F3EDC309}" type="parTrans" cxnId="{202EBD42-0EF4-4DA6-9126-79C827DD9629}">
      <dgm:prSet/>
      <dgm:spPr/>
      <dgm:t>
        <a:bodyPr/>
        <a:lstStyle/>
        <a:p>
          <a:endParaRPr lang="en-US"/>
        </a:p>
      </dgm:t>
    </dgm:pt>
    <dgm:pt modelId="{F1974218-4C96-41DF-B027-7BC0D0863244}" type="sibTrans" cxnId="{202EBD42-0EF4-4DA6-9126-79C827DD9629}">
      <dgm:prSet/>
      <dgm:spPr/>
      <dgm:t>
        <a:bodyPr/>
        <a:lstStyle/>
        <a:p>
          <a:endParaRPr lang="en-US"/>
        </a:p>
      </dgm:t>
    </dgm:pt>
    <dgm:pt modelId="{BF713454-5E33-42BB-8D48-25F40279C811}">
      <dgm:prSet phldr="0"/>
      <dgm:spPr/>
      <dgm:t>
        <a:bodyPr/>
        <a:lstStyle/>
        <a:p>
          <a:pPr rtl="0">
            <a:spcAft>
              <a:spcPts val="600"/>
            </a:spcAft>
          </a:pPr>
          <a:r>
            <a:rPr lang="en-US" dirty="0">
              <a:latin typeface="+mn-lt"/>
            </a:rPr>
            <a:t>ARPA pediatric </a:t>
          </a:r>
          <a:r>
            <a:rPr lang="en-US" dirty="0" err="1">
              <a:latin typeface="+mn-lt"/>
            </a:rPr>
            <a:t>CoCM</a:t>
          </a:r>
          <a:r>
            <a:rPr lang="en-US" dirty="0">
              <a:latin typeface="+mn-lt"/>
            </a:rPr>
            <a:t> pediatrician focused workgroup</a:t>
          </a:r>
        </a:p>
      </dgm:t>
    </dgm:pt>
    <dgm:pt modelId="{315B8F32-BE91-4161-9B0E-9431D3D9EDDF}" type="parTrans" cxnId="{C1191001-C468-429B-A761-37CE27C8AE6D}">
      <dgm:prSet/>
      <dgm:spPr/>
    </dgm:pt>
    <dgm:pt modelId="{0BA465A1-5163-4558-8EB2-88A7974A8624}" type="sibTrans" cxnId="{C1191001-C468-429B-A761-37CE27C8AE6D}">
      <dgm:prSet/>
      <dgm:spPr/>
    </dgm:pt>
    <dgm:pt modelId="{7F4E2E3D-F72B-421F-AD15-9237777869B8}" type="pres">
      <dgm:prSet presAssocID="{F0C73D67-DDC8-4B26-8BB6-830ED9871088}" presName="linear" presStyleCnt="0">
        <dgm:presLayoutVars>
          <dgm:dir/>
          <dgm:animLvl val="lvl"/>
          <dgm:resizeHandles val="exact"/>
        </dgm:presLayoutVars>
      </dgm:prSet>
      <dgm:spPr/>
    </dgm:pt>
    <dgm:pt modelId="{18D14F1B-F448-4646-813B-2E9D3727F214}" type="pres">
      <dgm:prSet presAssocID="{B102DF26-67B2-401A-BCAB-BD813C2A4A81}" presName="parentLin" presStyleCnt="0"/>
      <dgm:spPr/>
    </dgm:pt>
    <dgm:pt modelId="{35F8B31B-78C3-4F5F-9871-4DD2815712F2}" type="pres">
      <dgm:prSet presAssocID="{B102DF26-67B2-401A-BCAB-BD813C2A4A81}" presName="parentLeftMargin" presStyleLbl="node1" presStyleIdx="0" presStyleCnt="2"/>
      <dgm:spPr/>
    </dgm:pt>
    <dgm:pt modelId="{550A2700-3506-48AA-8323-F06967C66AD9}" type="pres">
      <dgm:prSet presAssocID="{B102DF26-67B2-401A-BCAB-BD813C2A4A81}" presName="parentText" presStyleLbl="node1" presStyleIdx="0" presStyleCnt="2">
        <dgm:presLayoutVars>
          <dgm:chMax val="0"/>
          <dgm:bulletEnabled val="1"/>
        </dgm:presLayoutVars>
      </dgm:prSet>
      <dgm:spPr/>
    </dgm:pt>
    <dgm:pt modelId="{188AB0F7-66B3-475E-83AE-A80203A7AB58}" type="pres">
      <dgm:prSet presAssocID="{B102DF26-67B2-401A-BCAB-BD813C2A4A81}" presName="negativeSpace" presStyleCnt="0"/>
      <dgm:spPr/>
    </dgm:pt>
    <dgm:pt modelId="{9D38F1EF-0243-4617-9307-6702F3177AEB}" type="pres">
      <dgm:prSet presAssocID="{B102DF26-67B2-401A-BCAB-BD813C2A4A81}" presName="childText" presStyleLbl="conFgAcc1" presStyleIdx="0" presStyleCnt="2">
        <dgm:presLayoutVars>
          <dgm:bulletEnabled val="1"/>
        </dgm:presLayoutVars>
      </dgm:prSet>
      <dgm:spPr/>
    </dgm:pt>
    <dgm:pt modelId="{46F55477-C20A-4482-BAA2-5671FC71DF48}" type="pres">
      <dgm:prSet presAssocID="{1EC6F667-9B5F-465E-A736-FAC3261A143D}" presName="spaceBetweenRectangles" presStyleCnt="0"/>
      <dgm:spPr/>
    </dgm:pt>
    <dgm:pt modelId="{1C8F9696-D7AB-4A09-A8C8-05CFCFA73D6F}" type="pres">
      <dgm:prSet presAssocID="{42E0EE92-483A-43CA-AB05-D6C74702511B}" presName="parentLin" presStyleCnt="0"/>
      <dgm:spPr/>
    </dgm:pt>
    <dgm:pt modelId="{EF8DAAB7-242E-47A3-96B1-843BA0932225}" type="pres">
      <dgm:prSet presAssocID="{42E0EE92-483A-43CA-AB05-D6C74702511B}" presName="parentLeftMargin" presStyleLbl="node1" presStyleIdx="0" presStyleCnt="2"/>
      <dgm:spPr/>
    </dgm:pt>
    <dgm:pt modelId="{21E4CD79-9A4C-44E2-96C0-FC50E2AB88F6}" type="pres">
      <dgm:prSet presAssocID="{42E0EE92-483A-43CA-AB05-D6C74702511B}" presName="parentText" presStyleLbl="node1" presStyleIdx="1" presStyleCnt="2">
        <dgm:presLayoutVars>
          <dgm:chMax val="0"/>
          <dgm:bulletEnabled val="1"/>
        </dgm:presLayoutVars>
      </dgm:prSet>
      <dgm:spPr/>
    </dgm:pt>
    <dgm:pt modelId="{4ECC5053-BB8A-441E-91E5-1AF17B01015E}" type="pres">
      <dgm:prSet presAssocID="{42E0EE92-483A-43CA-AB05-D6C74702511B}" presName="negativeSpace" presStyleCnt="0"/>
      <dgm:spPr/>
    </dgm:pt>
    <dgm:pt modelId="{8AB0AE7F-BDE8-4B5D-83E7-72769CCA956A}" type="pres">
      <dgm:prSet presAssocID="{42E0EE92-483A-43CA-AB05-D6C74702511B}" presName="childText" presStyleLbl="conFgAcc1" presStyleIdx="1" presStyleCnt="2">
        <dgm:presLayoutVars>
          <dgm:bulletEnabled val="1"/>
        </dgm:presLayoutVars>
      </dgm:prSet>
      <dgm:spPr/>
    </dgm:pt>
  </dgm:ptLst>
  <dgm:cxnLst>
    <dgm:cxn modelId="{C1191001-C468-429B-A761-37CE27C8AE6D}" srcId="{42E0EE92-483A-43CA-AB05-D6C74702511B}" destId="{BF713454-5E33-42BB-8D48-25F40279C811}" srcOrd="3" destOrd="0" parTransId="{315B8F32-BE91-4161-9B0E-9431D3D9EDDF}" sibTransId="{0BA465A1-5163-4558-8EB2-88A7974A8624}"/>
    <dgm:cxn modelId="{21481904-DDE8-4751-8A40-6FD957D03A86}" type="presOf" srcId="{B102DF26-67B2-401A-BCAB-BD813C2A4A81}" destId="{35F8B31B-78C3-4F5F-9871-4DD2815712F2}" srcOrd="0" destOrd="0" presId="urn:microsoft.com/office/officeart/2005/8/layout/list1"/>
    <dgm:cxn modelId="{913CA90A-3EAC-4CD1-B98C-B6F73F8797D1}" srcId="{42E0EE92-483A-43CA-AB05-D6C74702511B}" destId="{46122B01-234A-4FA8-8737-6CFBC41993BB}" srcOrd="2" destOrd="0" parTransId="{365DFF55-E3E7-4230-946F-EDFBF9F1A571}" sibTransId="{8BBA892E-A524-48D1-AAD6-11FDDB99371E}"/>
    <dgm:cxn modelId="{2A77EC16-1A69-4044-9D0D-9245DE9EC770}" srcId="{42E0EE92-483A-43CA-AB05-D6C74702511B}" destId="{6D36B716-C04A-4338-8630-15CD69373C07}" srcOrd="1" destOrd="0" parTransId="{E0EDA078-FA15-40EA-8769-C237BCC59311}" sibTransId="{352C7141-178E-4C8E-8754-FCDCE6DEE557}"/>
    <dgm:cxn modelId="{03F56B38-EBE4-4D6E-875D-D74E06B57947}" srcId="{F0C73D67-DDC8-4B26-8BB6-830ED9871088}" destId="{42E0EE92-483A-43CA-AB05-D6C74702511B}" srcOrd="1" destOrd="0" parTransId="{F1949B49-2830-4718-9FB3-48AFC2BD1F2A}" sibTransId="{35FBDE18-4696-4A95-BD88-E02AA9CDE309}"/>
    <dgm:cxn modelId="{202EBD42-0EF4-4DA6-9126-79C827DD9629}" srcId="{B102DF26-67B2-401A-BCAB-BD813C2A4A81}" destId="{54798118-C475-465F-8C41-4AFF5F39D7EC}" srcOrd="3" destOrd="0" parTransId="{F12BB7F3-0AF1-4146-B061-AB13F3EDC309}" sibTransId="{F1974218-4C96-41DF-B027-7BC0D0863244}"/>
    <dgm:cxn modelId="{35B17945-3972-F741-83F4-4366409C7791}" srcId="{B102DF26-67B2-401A-BCAB-BD813C2A4A81}" destId="{5AD95359-7C11-F14E-8342-5AD364963B03}" srcOrd="1" destOrd="0" parTransId="{B853999E-153E-0444-8625-BA4BE9B0F730}" sibTransId="{11513348-2995-4C4F-B4FC-EDCFF09141FA}"/>
    <dgm:cxn modelId="{2DA55B4C-366F-4CAB-B188-15661DF50A4E}" type="presOf" srcId="{42E0EE92-483A-43CA-AB05-D6C74702511B}" destId="{21E4CD79-9A4C-44E2-96C0-FC50E2AB88F6}" srcOrd="1" destOrd="0" presId="urn:microsoft.com/office/officeart/2005/8/layout/list1"/>
    <dgm:cxn modelId="{30867151-AB20-4FB7-9829-3B77E7ADBCB1}" srcId="{42E0EE92-483A-43CA-AB05-D6C74702511B}" destId="{69263F43-DB23-45C6-8E40-AC4A21503F31}" srcOrd="0" destOrd="0" parTransId="{FBFF3BCC-71C3-4663-94C5-193068A8BEE5}" sibTransId="{A5AD9DFA-A25A-456A-A840-085EF0EF8DCF}"/>
    <dgm:cxn modelId="{19F4C053-8EB0-48DB-9397-1429CA98F179}" type="presOf" srcId="{BF713454-5E33-42BB-8D48-25F40279C811}" destId="{8AB0AE7F-BDE8-4B5D-83E7-72769CCA956A}" srcOrd="0" destOrd="3" presId="urn:microsoft.com/office/officeart/2005/8/layout/list1"/>
    <dgm:cxn modelId="{05679C72-8882-4741-A79F-96709B9E7FE9}" srcId="{B102DF26-67B2-401A-BCAB-BD813C2A4A81}" destId="{6A4CD5CB-074F-4D40-87D6-31D3D0EABDBC}" srcOrd="2" destOrd="0" parTransId="{D732417F-D02D-FA4F-A10E-9E807C1ABB02}" sibTransId="{79B4AA19-943F-3344-8F88-F66CAF92345D}"/>
    <dgm:cxn modelId="{D6C09576-0CEA-4652-85A3-B64A77A4C6CB}" srcId="{F0C73D67-DDC8-4B26-8BB6-830ED9871088}" destId="{B102DF26-67B2-401A-BCAB-BD813C2A4A81}" srcOrd="0" destOrd="0" parTransId="{18397EF0-0F87-4398-B2DC-38E559AD2C12}" sibTransId="{1EC6F667-9B5F-465E-A736-FAC3261A143D}"/>
    <dgm:cxn modelId="{4E95B476-7897-4B7D-A3EE-2DA0E7122BAB}" type="presOf" srcId="{5AD95359-7C11-F14E-8342-5AD364963B03}" destId="{9D38F1EF-0243-4617-9307-6702F3177AEB}" srcOrd="0" destOrd="1" presId="urn:microsoft.com/office/officeart/2005/8/layout/list1"/>
    <dgm:cxn modelId="{3A33BC89-CE77-4394-B9DA-625618A6A445}" srcId="{B102DF26-67B2-401A-BCAB-BD813C2A4A81}" destId="{5A40A454-F99A-434E-8FEA-E1EF7E9A77DC}" srcOrd="0" destOrd="0" parTransId="{E21EE48D-F30D-4A9A-8501-C1C3FA9F0DE4}" sibTransId="{FF177929-3DE5-401E-9D65-D465C028FED7}"/>
    <dgm:cxn modelId="{2EB80D9A-5036-4C6B-953E-ABD08B670932}" type="presOf" srcId="{69263F43-DB23-45C6-8E40-AC4A21503F31}" destId="{8AB0AE7F-BDE8-4B5D-83E7-72769CCA956A}" srcOrd="0" destOrd="0" presId="urn:microsoft.com/office/officeart/2005/8/layout/list1"/>
    <dgm:cxn modelId="{4AB6779C-9B98-4230-B8F7-BE0E415E7BF8}" type="presOf" srcId="{6D36B716-C04A-4338-8630-15CD69373C07}" destId="{8AB0AE7F-BDE8-4B5D-83E7-72769CCA956A}" srcOrd="0" destOrd="1" presId="urn:microsoft.com/office/officeart/2005/8/layout/list1"/>
    <dgm:cxn modelId="{08BB249E-B0C4-4738-80EA-2D5110B41EC3}" type="presOf" srcId="{B102DF26-67B2-401A-BCAB-BD813C2A4A81}" destId="{550A2700-3506-48AA-8323-F06967C66AD9}" srcOrd="1" destOrd="0" presId="urn:microsoft.com/office/officeart/2005/8/layout/list1"/>
    <dgm:cxn modelId="{723716B8-4EF8-4A3E-9714-D070E8BC30A4}" type="presOf" srcId="{42E0EE92-483A-43CA-AB05-D6C74702511B}" destId="{EF8DAAB7-242E-47A3-96B1-843BA0932225}" srcOrd="0" destOrd="0" presId="urn:microsoft.com/office/officeart/2005/8/layout/list1"/>
    <dgm:cxn modelId="{D44582CF-3127-4031-8406-AC5118FC05EE}" type="presOf" srcId="{46122B01-234A-4FA8-8737-6CFBC41993BB}" destId="{8AB0AE7F-BDE8-4B5D-83E7-72769CCA956A}" srcOrd="0" destOrd="2" presId="urn:microsoft.com/office/officeart/2005/8/layout/list1"/>
    <dgm:cxn modelId="{BB843EF5-09AC-47F9-A965-4CF904D54722}" type="presOf" srcId="{54798118-C475-465F-8C41-4AFF5F39D7EC}" destId="{9D38F1EF-0243-4617-9307-6702F3177AEB}" srcOrd="0" destOrd="3" presId="urn:microsoft.com/office/officeart/2005/8/layout/list1"/>
    <dgm:cxn modelId="{70524AF6-9318-4C45-9CDC-99CA888FA8B3}" type="presOf" srcId="{5A40A454-F99A-434E-8FEA-E1EF7E9A77DC}" destId="{9D38F1EF-0243-4617-9307-6702F3177AEB}" srcOrd="0" destOrd="0" presId="urn:microsoft.com/office/officeart/2005/8/layout/list1"/>
    <dgm:cxn modelId="{78E7A1F7-9E8D-4EAF-905E-30209777FE7F}" type="presOf" srcId="{F0C73D67-DDC8-4B26-8BB6-830ED9871088}" destId="{7F4E2E3D-F72B-421F-AD15-9237777869B8}" srcOrd="0" destOrd="0" presId="urn:microsoft.com/office/officeart/2005/8/layout/list1"/>
    <dgm:cxn modelId="{429DA7FF-76A1-4D73-A9D0-C541EAA1AF1A}" type="presOf" srcId="{6A4CD5CB-074F-4D40-87D6-31D3D0EABDBC}" destId="{9D38F1EF-0243-4617-9307-6702F3177AEB}" srcOrd="0" destOrd="2" presId="urn:microsoft.com/office/officeart/2005/8/layout/list1"/>
    <dgm:cxn modelId="{E8D32D15-7473-4AFE-959A-40CEEA6CA7C9}" type="presParOf" srcId="{7F4E2E3D-F72B-421F-AD15-9237777869B8}" destId="{18D14F1B-F448-4646-813B-2E9D3727F214}" srcOrd="0" destOrd="0" presId="urn:microsoft.com/office/officeart/2005/8/layout/list1"/>
    <dgm:cxn modelId="{6C3194C8-AF1A-436F-8ED3-AE52755CE436}" type="presParOf" srcId="{18D14F1B-F448-4646-813B-2E9D3727F214}" destId="{35F8B31B-78C3-4F5F-9871-4DD2815712F2}" srcOrd="0" destOrd="0" presId="urn:microsoft.com/office/officeart/2005/8/layout/list1"/>
    <dgm:cxn modelId="{A7D46DE2-91D3-47B8-BB9D-C9EC39B00E2C}" type="presParOf" srcId="{18D14F1B-F448-4646-813B-2E9D3727F214}" destId="{550A2700-3506-48AA-8323-F06967C66AD9}" srcOrd="1" destOrd="0" presId="urn:microsoft.com/office/officeart/2005/8/layout/list1"/>
    <dgm:cxn modelId="{808CA9C8-7999-4842-A4B1-79B2F0FBC72C}" type="presParOf" srcId="{7F4E2E3D-F72B-421F-AD15-9237777869B8}" destId="{188AB0F7-66B3-475E-83AE-A80203A7AB58}" srcOrd="1" destOrd="0" presId="urn:microsoft.com/office/officeart/2005/8/layout/list1"/>
    <dgm:cxn modelId="{E54559B2-3419-42A5-A403-CF49286B06FA}" type="presParOf" srcId="{7F4E2E3D-F72B-421F-AD15-9237777869B8}" destId="{9D38F1EF-0243-4617-9307-6702F3177AEB}" srcOrd="2" destOrd="0" presId="urn:microsoft.com/office/officeart/2005/8/layout/list1"/>
    <dgm:cxn modelId="{A192BD0E-1BC3-4EBD-A884-53A384B14928}" type="presParOf" srcId="{7F4E2E3D-F72B-421F-AD15-9237777869B8}" destId="{46F55477-C20A-4482-BAA2-5671FC71DF48}" srcOrd="3" destOrd="0" presId="urn:microsoft.com/office/officeart/2005/8/layout/list1"/>
    <dgm:cxn modelId="{ACCC8515-0531-45A0-BA06-09E2CB1C9661}" type="presParOf" srcId="{7F4E2E3D-F72B-421F-AD15-9237777869B8}" destId="{1C8F9696-D7AB-4A09-A8C8-05CFCFA73D6F}" srcOrd="4" destOrd="0" presId="urn:microsoft.com/office/officeart/2005/8/layout/list1"/>
    <dgm:cxn modelId="{417489D8-FC49-4E06-BCD3-027152AE913F}" type="presParOf" srcId="{1C8F9696-D7AB-4A09-A8C8-05CFCFA73D6F}" destId="{EF8DAAB7-242E-47A3-96B1-843BA0932225}" srcOrd="0" destOrd="0" presId="urn:microsoft.com/office/officeart/2005/8/layout/list1"/>
    <dgm:cxn modelId="{F88A4DB2-D316-461B-BD34-C2BD260F09CE}" type="presParOf" srcId="{1C8F9696-D7AB-4A09-A8C8-05CFCFA73D6F}" destId="{21E4CD79-9A4C-44E2-96C0-FC50E2AB88F6}" srcOrd="1" destOrd="0" presId="urn:microsoft.com/office/officeart/2005/8/layout/list1"/>
    <dgm:cxn modelId="{3C7487B4-B300-468D-A825-6CF1467B7FD9}" type="presParOf" srcId="{7F4E2E3D-F72B-421F-AD15-9237777869B8}" destId="{4ECC5053-BB8A-441E-91E5-1AF17B01015E}" srcOrd="5" destOrd="0" presId="urn:microsoft.com/office/officeart/2005/8/layout/list1"/>
    <dgm:cxn modelId="{EE417564-94F4-4038-AEC5-030DED30E95B}" type="presParOf" srcId="{7F4E2E3D-F72B-421F-AD15-9237777869B8}" destId="{8AB0AE7F-BDE8-4B5D-83E7-72769CCA956A}"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8BEFBC-D7EA-B245-B792-39C8A60D3857}">
      <dsp:nvSpPr>
        <dsp:cNvPr id="0" name=""/>
        <dsp:cNvSpPr/>
      </dsp:nvSpPr>
      <dsp:spPr>
        <a:xfrm>
          <a:off x="-4587148" y="-703315"/>
          <a:ext cx="5464277" cy="5464277"/>
        </a:xfrm>
        <a:prstGeom prst="blockArc">
          <a:avLst>
            <a:gd name="adj1" fmla="val 18900000"/>
            <a:gd name="adj2" fmla="val 2700000"/>
            <a:gd name="adj3" fmla="val 466"/>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0831DBB-1314-B848-9622-17AF35590B44}">
      <dsp:nvSpPr>
        <dsp:cNvPr id="0" name=""/>
        <dsp:cNvSpPr/>
      </dsp:nvSpPr>
      <dsp:spPr>
        <a:xfrm>
          <a:off x="327549" y="213675"/>
          <a:ext cx="7846962" cy="427189"/>
        </a:xfrm>
        <a:prstGeom prst="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9081" tIns="60960" rIns="60960" bIns="60960" numCol="1" spcCol="1270" anchor="ctr" anchorCtr="0">
          <a:noAutofit/>
        </a:bodyPr>
        <a:lstStyle/>
        <a:p>
          <a:pPr marL="0" lvl="0" indent="0" algn="l" defTabSz="1066800" rtl="0">
            <a:lnSpc>
              <a:spcPct val="90000"/>
            </a:lnSpc>
            <a:spcBef>
              <a:spcPct val="0"/>
            </a:spcBef>
            <a:spcAft>
              <a:spcPct val="35000"/>
            </a:spcAft>
            <a:buNone/>
          </a:pPr>
          <a:r>
            <a:rPr lang="en-US" sz="2400" b="1" kern="1200">
              <a:latin typeface="+mn-lt"/>
              <a:ea typeface="+mn-ea"/>
              <a:cs typeface="+mn-cs"/>
            </a:rPr>
            <a:t>Services we Provide for Districts</a:t>
          </a:r>
        </a:p>
      </dsp:txBody>
      <dsp:txXfrm>
        <a:off x="327549" y="213675"/>
        <a:ext cx="7846962" cy="427189"/>
      </dsp:txXfrm>
    </dsp:sp>
    <dsp:sp modelId="{D0816ECB-B538-B541-BA74-7850696A8A21}">
      <dsp:nvSpPr>
        <dsp:cNvPr id="0" name=""/>
        <dsp:cNvSpPr/>
      </dsp:nvSpPr>
      <dsp:spPr>
        <a:xfrm>
          <a:off x="60556" y="160277"/>
          <a:ext cx="533986" cy="533986"/>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F98C226-7A49-CC45-9E50-059A67FAF7B6}">
      <dsp:nvSpPr>
        <dsp:cNvPr id="0" name=""/>
        <dsp:cNvSpPr/>
      </dsp:nvSpPr>
      <dsp:spPr>
        <a:xfrm>
          <a:off x="678942" y="854378"/>
          <a:ext cx="7495570" cy="427189"/>
        </a:xfrm>
        <a:prstGeom prst="rect">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9081" tIns="60960" rIns="60960" bIns="60960" numCol="1" spcCol="1270" anchor="ctr" anchorCtr="0">
          <a:noAutofit/>
        </a:bodyPr>
        <a:lstStyle/>
        <a:p>
          <a:pPr marL="0" lvl="0" indent="0" algn="l" defTabSz="1066800" rtl="0">
            <a:lnSpc>
              <a:spcPct val="90000"/>
            </a:lnSpc>
            <a:spcBef>
              <a:spcPct val="0"/>
            </a:spcBef>
            <a:spcAft>
              <a:spcPct val="35000"/>
            </a:spcAft>
            <a:buNone/>
          </a:pPr>
          <a:r>
            <a:rPr lang="en-US" sz="2400" kern="1200">
              <a:latin typeface="+mn-lt"/>
            </a:rPr>
            <a:t>Best</a:t>
          </a:r>
          <a:r>
            <a:rPr lang="en-US" sz="2400" kern="1200" baseline="0">
              <a:latin typeface="+mn-lt"/>
            </a:rPr>
            <a:t> Practices</a:t>
          </a:r>
          <a:endParaRPr lang="en-US" sz="2400" kern="1200">
            <a:latin typeface="+mn-lt"/>
          </a:endParaRPr>
        </a:p>
      </dsp:txBody>
      <dsp:txXfrm>
        <a:off x="678942" y="854378"/>
        <a:ext cx="7495570" cy="427189"/>
      </dsp:txXfrm>
    </dsp:sp>
    <dsp:sp modelId="{5DA48C83-A0B4-AE47-AFDD-DBFB8457A57B}">
      <dsp:nvSpPr>
        <dsp:cNvPr id="0" name=""/>
        <dsp:cNvSpPr/>
      </dsp:nvSpPr>
      <dsp:spPr>
        <a:xfrm>
          <a:off x="411948" y="800979"/>
          <a:ext cx="533986" cy="533986"/>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8CF8895-D134-114F-AF50-0A3CFB61D422}">
      <dsp:nvSpPr>
        <dsp:cNvPr id="0" name=""/>
        <dsp:cNvSpPr/>
      </dsp:nvSpPr>
      <dsp:spPr>
        <a:xfrm>
          <a:off x="839624" y="1495080"/>
          <a:ext cx="7334887" cy="427189"/>
        </a:xfrm>
        <a:prstGeom prst="rect">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908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a:latin typeface="+mn-lt"/>
            </a:rPr>
            <a:t>Strategy:</a:t>
          </a:r>
          <a:r>
            <a:rPr lang="en-US" sz="2400" kern="1200" baseline="0">
              <a:latin typeface="+mn-lt"/>
            </a:rPr>
            <a:t> TEA &amp; ESC</a:t>
          </a:r>
          <a:endParaRPr lang="en-US" sz="2400" kern="1200">
            <a:latin typeface="+mn-lt"/>
          </a:endParaRPr>
        </a:p>
      </dsp:txBody>
      <dsp:txXfrm>
        <a:off x="839624" y="1495080"/>
        <a:ext cx="7334887" cy="427189"/>
      </dsp:txXfrm>
    </dsp:sp>
    <dsp:sp modelId="{6232727E-D234-164C-BC85-AC9D70A68218}">
      <dsp:nvSpPr>
        <dsp:cNvPr id="0" name=""/>
        <dsp:cNvSpPr/>
      </dsp:nvSpPr>
      <dsp:spPr>
        <a:xfrm>
          <a:off x="572631" y="1441681"/>
          <a:ext cx="533986" cy="533986"/>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145E600-C2D4-604E-B5A3-719FE2B84150}">
      <dsp:nvSpPr>
        <dsp:cNvPr id="0" name=""/>
        <dsp:cNvSpPr/>
      </dsp:nvSpPr>
      <dsp:spPr>
        <a:xfrm>
          <a:off x="839624" y="2135377"/>
          <a:ext cx="7334887" cy="427189"/>
        </a:xfrm>
        <a:prstGeom prst="rect">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908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i="0" kern="1200">
              <a:latin typeface="+mn-lt"/>
            </a:rPr>
            <a:t>Education Center Vision</a:t>
          </a:r>
        </a:p>
      </dsp:txBody>
      <dsp:txXfrm>
        <a:off x="839624" y="2135377"/>
        <a:ext cx="7334887" cy="427189"/>
      </dsp:txXfrm>
    </dsp:sp>
    <dsp:sp modelId="{2E3113C7-E8F0-C148-A2D6-CF1452BEF023}">
      <dsp:nvSpPr>
        <dsp:cNvPr id="0" name=""/>
        <dsp:cNvSpPr/>
      </dsp:nvSpPr>
      <dsp:spPr>
        <a:xfrm>
          <a:off x="572631" y="2081978"/>
          <a:ext cx="533986" cy="533986"/>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0EA49CF-CF0E-4248-9DE7-0DA9226656DA}">
      <dsp:nvSpPr>
        <dsp:cNvPr id="0" name=""/>
        <dsp:cNvSpPr/>
      </dsp:nvSpPr>
      <dsp:spPr>
        <a:xfrm>
          <a:off x="678942" y="2776079"/>
          <a:ext cx="7495570" cy="427189"/>
        </a:xfrm>
        <a:prstGeom prst="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9081" tIns="60960" rIns="60960" bIns="60960" numCol="1" spcCol="1270" anchor="ctr" anchorCtr="0">
          <a:noAutofit/>
        </a:bodyPr>
        <a:lstStyle/>
        <a:p>
          <a:pPr marL="0" lvl="0" indent="0" algn="l" defTabSz="1066800" rtl="0">
            <a:lnSpc>
              <a:spcPct val="90000"/>
            </a:lnSpc>
            <a:spcBef>
              <a:spcPct val="0"/>
            </a:spcBef>
            <a:spcAft>
              <a:spcPct val="35000"/>
            </a:spcAft>
            <a:buNone/>
          </a:pPr>
          <a:r>
            <a:rPr lang="en-US" sz="2400" b="1" kern="1200">
              <a:latin typeface="+mn-lt"/>
              <a:ea typeface="+mn-ea"/>
              <a:cs typeface="+mn-cs"/>
            </a:rPr>
            <a:t>District</a:t>
          </a:r>
          <a:r>
            <a:rPr lang="en-US" sz="2400" b="1" kern="1200" baseline="0">
              <a:latin typeface="+mn-lt"/>
              <a:ea typeface="+mn-ea"/>
              <a:cs typeface="+mn-cs"/>
            </a:rPr>
            <a:t> Leader Foreword</a:t>
          </a:r>
          <a:endParaRPr lang="en-US" sz="2400" b="1" kern="1200">
            <a:latin typeface="+mn-lt"/>
            <a:ea typeface="+mn-ea"/>
            <a:cs typeface="+mn-cs"/>
          </a:endParaRPr>
        </a:p>
      </dsp:txBody>
      <dsp:txXfrm>
        <a:off x="678942" y="2776079"/>
        <a:ext cx="7495570" cy="427189"/>
      </dsp:txXfrm>
    </dsp:sp>
    <dsp:sp modelId="{B4ABAC46-E7F9-ED4F-BE92-8C251EEEFFA4}">
      <dsp:nvSpPr>
        <dsp:cNvPr id="0" name=""/>
        <dsp:cNvSpPr/>
      </dsp:nvSpPr>
      <dsp:spPr>
        <a:xfrm>
          <a:off x="411948" y="2722681"/>
          <a:ext cx="533986" cy="533986"/>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72F742C-D198-D446-8BBA-B9A93211050C}">
      <dsp:nvSpPr>
        <dsp:cNvPr id="0" name=""/>
        <dsp:cNvSpPr/>
      </dsp:nvSpPr>
      <dsp:spPr>
        <a:xfrm>
          <a:off x="327549" y="3416782"/>
          <a:ext cx="7846962" cy="427189"/>
        </a:xfrm>
        <a:prstGeom prst="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908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i="0" kern="1200">
              <a:latin typeface="+mn-lt"/>
            </a:rPr>
            <a:t>Closing: Q &amp; A</a:t>
          </a:r>
        </a:p>
      </dsp:txBody>
      <dsp:txXfrm>
        <a:off x="327549" y="3416782"/>
        <a:ext cx="7846962" cy="427189"/>
      </dsp:txXfrm>
    </dsp:sp>
    <dsp:sp modelId="{9589CCBB-43F0-1A48-8E28-36B6B579C735}">
      <dsp:nvSpPr>
        <dsp:cNvPr id="0" name=""/>
        <dsp:cNvSpPr/>
      </dsp:nvSpPr>
      <dsp:spPr>
        <a:xfrm>
          <a:off x="60556" y="3363383"/>
          <a:ext cx="533986" cy="533986"/>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5630DC-CFD5-4D30-B6A0-1216D55843BE}">
      <dsp:nvSpPr>
        <dsp:cNvPr id="0" name=""/>
        <dsp:cNvSpPr/>
      </dsp:nvSpPr>
      <dsp:spPr>
        <a:xfrm>
          <a:off x="0" y="319073"/>
          <a:ext cx="11331386" cy="49266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9442" tIns="354076" rIns="879442" bIns="120904" numCol="1" spcCol="1270" anchor="t" anchorCtr="0">
          <a:noAutofit/>
        </a:bodyPr>
        <a:lstStyle/>
        <a:p>
          <a:pPr marL="171450" lvl="1" indent="-171450" algn="l" defTabSz="755650" rtl="0">
            <a:lnSpc>
              <a:spcPct val="100000"/>
            </a:lnSpc>
            <a:spcBef>
              <a:spcPct val="0"/>
            </a:spcBef>
            <a:spcAft>
              <a:spcPct val="15000"/>
            </a:spcAft>
            <a:buChar char="•"/>
          </a:pPr>
          <a:r>
            <a:rPr lang="en-US" sz="1700" b="1" kern="1200" dirty="0">
              <a:latin typeface="+mn-lt"/>
            </a:rPr>
            <a:t>Ongoing</a:t>
          </a:r>
          <a:r>
            <a:rPr lang="en-US" sz="1700" b="0" kern="1200" dirty="0">
              <a:latin typeface="+mn-lt"/>
            </a:rPr>
            <a:t>: one-on-one monthly HRI ARPA </a:t>
          </a:r>
          <a:r>
            <a:rPr lang="en-US" sz="1700" b="0" kern="1200" dirty="0" err="1">
              <a:latin typeface="+mn-lt"/>
            </a:rPr>
            <a:t>CoCM</a:t>
          </a:r>
          <a:r>
            <a:rPr lang="en-US" sz="1700" b="0" kern="1200" dirty="0">
              <a:latin typeface="+mn-lt"/>
            </a:rPr>
            <a:t> meetings</a:t>
          </a:r>
        </a:p>
        <a:p>
          <a:pPr marL="171450" lvl="1" indent="-171450" algn="l" defTabSz="755650" rtl="0">
            <a:lnSpc>
              <a:spcPct val="100000"/>
            </a:lnSpc>
            <a:spcBef>
              <a:spcPct val="0"/>
            </a:spcBef>
            <a:spcAft>
              <a:spcPct val="15000"/>
            </a:spcAft>
            <a:buChar char="•"/>
          </a:pPr>
          <a:r>
            <a:rPr lang="en-US" sz="1700" b="1" kern="1200" dirty="0">
              <a:latin typeface="+mn-lt"/>
              <a:ea typeface="+mn-lt"/>
              <a:cs typeface="+mn-lt"/>
            </a:rPr>
            <a:t>August</a:t>
          </a:r>
          <a:r>
            <a:rPr lang="en-US" sz="1700" b="0" kern="1200" dirty="0">
              <a:latin typeface="+mn-lt"/>
              <a:ea typeface="+mn-lt"/>
              <a:cs typeface="+mn-lt"/>
            </a:rPr>
            <a:t>: Published inaugural child and adolescent CoCM roundtable </a:t>
          </a:r>
          <a:r>
            <a:rPr lang="en-US" sz="1700" b="0" kern="1200" dirty="0">
              <a:solidFill>
                <a:srgbClr val="000000"/>
              </a:solidFill>
            </a:rPr>
            <a:t>proceedings</a:t>
          </a:r>
          <a:r>
            <a:rPr lang="en-US" sz="1700" b="0" kern="1200" dirty="0">
              <a:solidFill>
                <a:srgbClr val="000000"/>
              </a:solidFill>
              <a:latin typeface="Arial" panose="020B0604020202020204"/>
            </a:rPr>
            <a:t> </a:t>
          </a:r>
          <a:endParaRPr lang="en-US" sz="1700" b="0" kern="1200" dirty="0">
            <a:solidFill>
              <a:srgbClr val="000000"/>
            </a:solidFill>
          </a:endParaRPr>
        </a:p>
        <a:p>
          <a:pPr marL="171450" lvl="1" indent="-171450" algn="l" defTabSz="755650" rtl="0">
            <a:lnSpc>
              <a:spcPct val="100000"/>
            </a:lnSpc>
            <a:spcBef>
              <a:spcPct val="0"/>
            </a:spcBef>
            <a:spcAft>
              <a:spcPct val="15000"/>
            </a:spcAft>
            <a:buChar char="•"/>
          </a:pPr>
          <a:r>
            <a:rPr lang="en-US" sz="1700" b="1" kern="1200" dirty="0">
              <a:latin typeface="+mn-lt"/>
              <a:ea typeface="+mn-lt"/>
              <a:cs typeface="+mn-lt"/>
            </a:rPr>
            <a:t>September</a:t>
          </a:r>
          <a:r>
            <a:rPr lang="en-US" sz="1700" b="0" kern="1200" dirty="0">
              <a:latin typeface="+mn-lt"/>
              <a:ea typeface="+mn-lt"/>
              <a:cs typeface="+mn-lt"/>
            </a:rPr>
            <a:t>: </a:t>
          </a:r>
          <a:r>
            <a:rPr lang="en-US" sz="1700" b="0" kern="1200" dirty="0">
              <a:latin typeface="Arial" panose="020B0604020202020204"/>
            </a:rPr>
            <a:t>Shared </a:t>
          </a:r>
          <a:r>
            <a:rPr lang="en-US" sz="1700" b="0" kern="1200" dirty="0"/>
            <a:t>the findings from</a:t>
          </a:r>
          <a:r>
            <a:rPr lang="en-US" sz="1700" b="0" kern="1200" dirty="0">
              <a:latin typeface="Arial" panose="020B0604020202020204"/>
            </a:rPr>
            <a:t> </a:t>
          </a:r>
          <a:r>
            <a:rPr lang="en-US" sz="1700" b="0" kern="1200" dirty="0">
              <a:solidFill>
                <a:srgbClr val="000000"/>
              </a:solidFill>
            </a:rPr>
            <a:t>child and adolescent CoCM roundtable</a:t>
          </a:r>
          <a:r>
            <a:rPr lang="en-US" sz="1700" b="0" kern="1200" dirty="0">
              <a:latin typeface="Arial" panose="020B0604020202020204"/>
            </a:rPr>
            <a:t> </a:t>
          </a:r>
          <a:r>
            <a:rPr lang="en-US" sz="1700" b="0" kern="1200" dirty="0"/>
            <a:t>report with the Primary Care Collaborative’s Behavioral Health Integration Workgroup.</a:t>
          </a:r>
          <a:endParaRPr lang="en-US" sz="1700" b="0" kern="1200" dirty="0">
            <a:latin typeface="Arial"/>
            <a:ea typeface="+mn-lt"/>
            <a:cs typeface="Arial"/>
          </a:endParaRPr>
        </a:p>
        <a:p>
          <a:pPr marL="171450" lvl="1" indent="-171450" algn="l" defTabSz="755650" rtl="0">
            <a:lnSpc>
              <a:spcPct val="90000"/>
            </a:lnSpc>
            <a:spcBef>
              <a:spcPct val="0"/>
            </a:spcBef>
            <a:spcAft>
              <a:spcPct val="15000"/>
            </a:spcAft>
            <a:buChar char="•"/>
          </a:pPr>
          <a:r>
            <a:rPr lang="en-US" sz="1700" b="1" kern="1200" dirty="0">
              <a:latin typeface="+mn-lt"/>
              <a:ea typeface="+mn-lt"/>
              <a:cs typeface="+mn-lt"/>
            </a:rPr>
            <a:t>October</a:t>
          </a:r>
          <a:r>
            <a:rPr lang="en-US" sz="1700" b="0" kern="1200" dirty="0">
              <a:latin typeface="+mn-lt"/>
              <a:ea typeface="+mn-lt"/>
              <a:cs typeface="+mn-lt"/>
            </a:rPr>
            <a:t>: </a:t>
          </a:r>
        </a:p>
        <a:p>
          <a:pPr marL="342900" lvl="2" indent="-171450" algn="l" defTabSz="755650" rtl="0">
            <a:lnSpc>
              <a:spcPct val="90000"/>
            </a:lnSpc>
            <a:spcBef>
              <a:spcPct val="0"/>
            </a:spcBef>
            <a:spcAft>
              <a:spcPct val="15000"/>
            </a:spcAft>
            <a:buChar char="•"/>
          </a:pPr>
          <a:r>
            <a:rPr lang="en-US" sz="1700" b="0" kern="1200" dirty="0">
              <a:latin typeface="Arial" panose="020B0604020202020204"/>
            </a:rPr>
            <a:t>Presented</a:t>
          </a:r>
          <a:r>
            <a:rPr lang="en-US" sz="1700" b="0" kern="1200" dirty="0"/>
            <a:t> "Pediatric Collaborative Care (CoCM) – Established Components, Emerging Strategies, and Future Directions” at the American Psychiatric Association’s Mental Health Services Conference in Washington, DC</a:t>
          </a:r>
          <a:r>
            <a:rPr lang="en-US" sz="1700" b="0" kern="1200" dirty="0">
              <a:latin typeface="Arial" panose="020B0604020202020204"/>
            </a:rPr>
            <a:t>, and </a:t>
          </a:r>
          <a:r>
            <a:rPr lang="en-US" sz="1700" b="0" kern="1200" dirty="0">
              <a:solidFill>
                <a:srgbClr val="000000"/>
              </a:solidFill>
            </a:rPr>
            <a:t>at the Collaborative Family Healthcare Association’s annual conference in Phoenix, AZ</a:t>
          </a:r>
          <a:r>
            <a:rPr lang="en-US" sz="1700" b="0" kern="1200" dirty="0">
              <a:latin typeface="Arial" panose="020B0604020202020204"/>
            </a:rPr>
            <a:t>. </a:t>
          </a:r>
          <a:endParaRPr lang="en-US" sz="1700" kern="1200" dirty="0"/>
        </a:p>
        <a:p>
          <a:pPr marL="342900" lvl="2" indent="-171450" algn="l" defTabSz="755650" rtl="0">
            <a:lnSpc>
              <a:spcPct val="90000"/>
            </a:lnSpc>
            <a:spcBef>
              <a:spcPct val="0"/>
            </a:spcBef>
            <a:spcAft>
              <a:spcPct val="15000"/>
            </a:spcAft>
            <a:buChar char="•"/>
          </a:pPr>
          <a:r>
            <a:rPr lang="en-US" sz="1700" kern="1200" dirty="0">
              <a:solidFill>
                <a:srgbClr val="000000"/>
              </a:solidFill>
            </a:rPr>
            <a:t>Presented</a:t>
          </a:r>
          <a:r>
            <a:rPr lang="en-US" sz="1700" b="0" kern="1200" dirty="0">
              <a:latin typeface="Arial" panose="020B0604020202020204"/>
            </a:rPr>
            <a:t> </a:t>
          </a:r>
          <a:r>
            <a:rPr lang="en-US" sz="1700" b="0" kern="1200" dirty="0"/>
            <a:t>"Adult and Pediatric Collaborative Care Models: Established Practices, Key Differences, and Future Directions”</a:t>
          </a:r>
          <a:r>
            <a:rPr lang="en-US" sz="1700" b="0" kern="1200" dirty="0">
              <a:latin typeface="Arial" panose="020B0604020202020204"/>
            </a:rPr>
            <a:t> at the American Academy of Child and Adolescent Psychiatry annual meeting in New York City</a:t>
          </a:r>
          <a:r>
            <a:rPr lang="en-US" sz="1700" b="0" kern="1200" dirty="0"/>
            <a:t>.</a:t>
          </a:r>
          <a:r>
            <a:rPr lang="en-US" sz="1700" b="0" kern="1200" dirty="0">
              <a:latin typeface="Arial" panose="020B0604020202020204"/>
            </a:rPr>
            <a:t> </a:t>
          </a:r>
          <a:endParaRPr lang="en-US" sz="1700" kern="1200" dirty="0"/>
        </a:p>
        <a:p>
          <a:pPr marL="171450" lvl="1" indent="-171450" algn="l" defTabSz="755650" rtl="0">
            <a:lnSpc>
              <a:spcPct val="100000"/>
            </a:lnSpc>
            <a:spcBef>
              <a:spcPct val="0"/>
            </a:spcBef>
            <a:spcAft>
              <a:spcPct val="15000"/>
            </a:spcAft>
            <a:buChar char="•"/>
          </a:pPr>
          <a:r>
            <a:rPr lang="en-US" sz="1700" b="1" kern="1200" dirty="0">
              <a:latin typeface="+mn-lt"/>
              <a:ea typeface="+mn-lt"/>
              <a:cs typeface="+mn-lt"/>
            </a:rPr>
            <a:t>November</a:t>
          </a:r>
          <a:r>
            <a:rPr lang="en-US" sz="1700" b="0" kern="1200" dirty="0">
              <a:latin typeface="+mn-lt"/>
              <a:ea typeface="+mn-lt"/>
              <a:cs typeface="+mn-lt"/>
            </a:rPr>
            <a:t>: </a:t>
          </a:r>
          <a:r>
            <a:rPr lang="en-US" sz="1700" b="0" kern="1200" dirty="0">
              <a:latin typeface="Arial" panose="020B0604020202020204"/>
            </a:rPr>
            <a:t>Traveled</a:t>
          </a:r>
          <a:r>
            <a:rPr lang="en-US" sz="1700" b="0" kern="1200" dirty="0"/>
            <a:t> to El Paso to coordinate</a:t>
          </a:r>
          <a:r>
            <a:rPr lang="en-US" sz="1700" b="0" kern="1200" dirty="0">
              <a:latin typeface="Arial" panose="020B0604020202020204"/>
            </a:rPr>
            <a:t> </a:t>
          </a:r>
          <a:r>
            <a:rPr lang="en-US" sz="1700" b="0" kern="1200" dirty="0">
              <a:solidFill>
                <a:srgbClr val="000000"/>
              </a:solidFill>
            </a:rPr>
            <a:t>ARPA pediatric Collaborative Care health system recruitment</a:t>
          </a:r>
          <a:r>
            <a:rPr lang="en-US" sz="1700" b="0" kern="1200" dirty="0">
              <a:latin typeface="Arial" panose="020B0604020202020204"/>
            </a:rPr>
            <a:t> </a:t>
          </a:r>
          <a:r>
            <a:rPr lang="en-US" sz="1700" b="0" kern="1200" dirty="0"/>
            <a:t>efforts with Paso del Norte partners and Meadows Institute board member, Sharon Butterworth</a:t>
          </a:r>
          <a:r>
            <a:rPr lang="en-US" sz="1700" b="0" kern="1200" dirty="0">
              <a:latin typeface="Arial" panose="020B0604020202020204"/>
            </a:rPr>
            <a:t>. </a:t>
          </a:r>
          <a:endParaRPr lang="en-US" sz="1700" b="0" kern="1200" dirty="0"/>
        </a:p>
        <a:p>
          <a:pPr marL="171450" lvl="1" indent="-171450" algn="l" defTabSz="755650" rtl="0">
            <a:lnSpc>
              <a:spcPct val="100000"/>
            </a:lnSpc>
            <a:spcBef>
              <a:spcPct val="0"/>
            </a:spcBef>
            <a:spcAft>
              <a:spcPct val="15000"/>
            </a:spcAft>
            <a:buChar char="•"/>
          </a:pPr>
          <a:r>
            <a:rPr lang="en-US" sz="1700" b="1" kern="1200" dirty="0">
              <a:latin typeface="+mn-lt"/>
              <a:ea typeface="+mn-lt"/>
              <a:cs typeface="+mn-lt"/>
            </a:rPr>
            <a:t>December</a:t>
          </a:r>
          <a:r>
            <a:rPr lang="en-US" sz="1700" b="0" kern="1200" dirty="0">
              <a:latin typeface="+mn-lt"/>
              <a:ea typeface="+mn-lt"/>
              <a:cs typeface="+mn-lt"/>
            </a:rPr>
            <a:t>: </a:t>
          </a:r>
          <a:r>
            <a:rPr lang="en-US" sz="1700" b="0" kern="1200" dirty="0">
              <a:latin typeface="Arial" panose="020B0604020202020204"/>
            </a:rPr>
            <a:t>Held</a:t>
          </a:r>
          <a:r>
            <a:rPr lang="en-US" sz="1700" b="0" kern="1200" dirty="0"/>
            <a:t> individual HRI meetings</a:t>
          </a:r>
          <a:r>
            <a:rPr lang="en-US" sz="1700" b="0" kern="1200" dirty="0">
              <a:latin typeface="Arial" panose="020B0604020202020204"/>
            </a:rPr>
            <a:t> </a:t>
          </a:r>
          <a:r>
            <a:rPr lang="en-US" sz="1700" b="0" kern="1200" dirty="0"/>
            <a:t>to provide updated information on metrics and answer any questions regarding </a:t>
          </a:r>
          <a:r>
            <a:rPr lang="en-US" sz="1700" b="0" kern="1200" dirty="0" err="1"/>
            <a:t>CoCM</a:t>
          </a:r>
          <a:r>
            <a:rPr lang="en-US" sz="1700" b="0" kern="1200" dirty="0"/>
            <a:t> implementation, health systems, and next steps</a:t>
          </a:r>
        </a:p>
        <a:p>
          <a:pPr marL="171450" lvl="1" indent="-171450" algn="l" defTabSz="755650" rtl="0">
            <a:lnSpc>
              <a:spcPct val="100000"/>
            </a:lnSpc>
            <a:spcBef>
              <a:spcPct val="0"/>
            </a:spcBef>
            <a:spcAft>
              <a:spcPct val="15000"/>
            </a:spcAft>
            <a:buChar char="•"/>
          </a:pPr>
          <a:r>
            <a:rPr lang="en-US" sz="1700" b="1" kern="1200" dirty="0">
              <a:latin typeface="+mn-lt"/>
              <a:ea typeface="+mn-lt"/>
              <a:cs typeface="+mn-lt"/>
            </a:rPr>
            <a:t>January</a:t>
          </a:r>
          <a:r>
            <a:rPr lang="en-US" sz="1700" b="0" kern="1200" dirty="0">
              <a:latin typeface="+mn-lt"/>
              <a:ea typeface="+mn-lt"/>
              <a:cs typeface="+mn-lt"/>
            </a:rPr>
            <a:t>: HRI-wide meeting (January 17)</a:t>
          </a:r>
        </a:p>
      </dsp:txBody>
      <dsp:txXfrm>
        <a:off x="0" y="319073"/>
        <a:ext cx="11331386" cy="4926600"/>
      </dsp:txXfrm>
    </dsp:sp>
    <dsp:sp modelId="{7A3D14C8-748A-4C7A-A948-405FDDD9B7E4}">
      <dsp:nvSpPr>
        <dsp:cNvPr id="0" name=""/>
        <dsp:cNvSpPr/>
      </dsp:nvSpPr>
      <dsp:spPr>
        <a:xfrm>
          <a:off x="566569" y="68153"/>
          <a:ext cx="7931970" cy="5018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9810" tIns="0" rIns="299810" bIns="0" numCol="1" spcCol="1270" anchor="ctr" anchorCtr="0">
          <a:noAutofit/>
        </a:bodyPr>
        <a:lstStyle/>
        <a:p>
          <a:pPr marL="0" lvl="0" indent="0" algn="l" defTabSz="755650">
            <a:lnSpc>
              <a:spcPct val="90000"/>
            </a:lnSpc>
            <a:spcBef>
              <a:spcPct val="0"/>
            </a:spcBef>
            <a:spcAft>
              <a:spcPct val="35000"/>
            </a:spcAft>
            <a:buNone/>
          </a:pPr>
          <a:r>
            <a:rPr lang="en-US" sz="1700" b="1" kern="1200" dirty="0"/>
            <a:t>Accomplished</a:t>
          </a:r>
        </a:p>
      </dsp:txBody>
      <dsp:txXfrm>
        <a:off x="591067" y="92651"/>
        <a:ext cx="7882974" cy="4528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38F1EF-0243-4617-9307-6702F3177AEB}">
      <dsp:nvSpPr>
        <dsp:cNvPr id="0" name=""/>
        <dsp:cNvSpPr/>
      </dsp:nvSpPr>
      <dsp:spPr>
        <a:xfrm>
          <a:off x="0" y="305399"/>
          <a:ext cx="10972800" cy="2331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1611" tIns="416560" rIns="851611" bIns="142240" numCol="1" spcCol="1270" anchor="t" anchorCtr="0">
          <a:noAutofit/>
        </a:bodyPr>
        <a:lstStyle/>
        <a:p>
          <a:pPr marL="228600" lvl="1" indent="-228600" algn="l" defTabSz="889000" rtl="0">
            <a:lnSpc>
              <a:spcPct val="90000"/>
            </a:lnSpc>
            <a:spcBef>
              <a:spcPct val="0"/>
            </a:spcBef>
            <a:spcAft>
              <a:spcPts val="600"/>
            </a:spcAft>
            <a:buChar char="•"/>
          </a:pPr>
          <a:r>
            <a:rPr lang="en-US" sz="2000" kern="1200" dirty="0">
              <a:latin typeface="+mn-lt"/>
            </a:rPr>
            <a:t>Upcoming: ARPA </a:t>
          </a:r>
          <a:r>
            <a:rPr lang="en-US" sz="2000" kern="1200" dirty="0" err="1">
              <a:latin typeface="+mn-lt"/>
            </a:rPr>
            <a:t>CoCM</a:t>
          </a:r>
          <a:r>
            <a:rPr lang="en-US" sz="2000" kern="1200" dirty="0">
              <a:latin typeface="+mn-lt"/>
            </a:rPr>
            <a:t> monthly report submission (February 15) </a:t>
          </a:r>
        </a:p>
        <a:p>
          <a:pPr marL="228600" lvl="1" indent="-228600" algn="l" defTabSz="889000" rtl="0">
            <a:lnSpc>
              <a:spcPct val="90000"/>
            </a:lnSpc>
            <a:spcBef>
              <a:spcPct val="0"/>
            </a:spcBef>
            <a:spcAft>
              <a:spcPts val="600"/>
            </a:spcAft>
            <a:buChar char="•"/>
          </a:pPr>
          <a:r>
            <a:rPr lang="en-US" sz="2000" kern="1200" dirty="0">
              <a:latin typeface="+mn-lt"/>
            </a:rPr>
            <a:t>Continued updates to reference guide for </a:t>
          </a:r>
          <a:r>
            <a:rPr lang="en-US" sz="2000" kern="1200" dirty="0" err="1">
              <a:latin typeface="+mn-lt"/>
            </a:rPr>
            <a:t>CoCM</a:t>
          </a:r>
          <a:r>
            <a:rPr lang="en-US" sz="2000" kern="1200" dirty="0">
              <a:latin typeface="+mn-lt"/>
            </a:rPr>
            <a:t> trainings including pediatric trainings </a:t>
          </a:r>
        </a:p>
        <a:p>
          <a:pPr marL="228600" lvl="1" indent="-228600" algn="l" defTabSz="889000" rtl="0">
            <a:lnSpc>
              <a:spcPct val="90000"/>
            </a:lnSpc>
            <a:spcBef>
              <a:spcPct val="0"/>
            </a:spcBef>
            <a:spcAft>
              <a:spcPts val="600"/>
            </a:spcAft>
            <a:buChar char="•"/>
          </a:pPr>
          <a:r>
            <a:rPr lang="en-US" sz="2000" kern="1200" dirty="0">
              <a:latin typeface="+mn-lt"/>
            </a:rPr>
            <a:t>Continued development of psychiatric consultant vendor inventory </a:t>
          </a:r>
        </a:p>
        <a:p>
          <a:pPr marL="228600" lvl="1" indent="-228600" algn="l" defTabSz="889000" rtl="0">
            <a:lnSpc>
              <a:spcPct val="90000"/>
            </a:lnSpc>
            <a:spcBef>
              <a:spcPct val="0"/>
            </a:spcBef>
            <a:spcAft>
              <a:spcPct val="15000"/>
            </a:spcAft>
            <a:buChar char="•"/>
          </a:pPr>
          <a:r>
            <a:rPr lang="en-US" sz="2000" kern="1200" dirty="0">
              <a:latin typeface="+mn-lt"/>
              <a:ea typeface="+mn-lt"/>
              <a:cs typeface="+mn-lt"/>
            </a:rPr>
            <a:t>Continued communication with HHSC and TACHC on FQHC and RHC billing strategies</a:t>
          </a:r>
        </a:p>
      </dsp:txBody>
      <dsp:txXfrm>
        <a:off x="0" y="305399"/>
        <a:ext cx="10972800" cy="2331000"/>
      </dsp:txXfrm>
    </dsp:sp>
    <dsp:sp modelId="{550A2700-3506-48AA-8323-F06967C66AD9}">
      <dsp:nvSpPr>
        <dsp:cNvPr id="0" name=""/>
        <dsp:cNvSpPr/>
      </dsp:nvSpPr>
      <dsp:spPr>
        <a:xfrm>
          <a:off x="548640" y="10199"/>
          <a:ext cx="7680960" cy="5904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322" tIns="0" rIns="290322" bIns="0" numCol="1" spcCol="1270" anchor="ctr" anchorCtr="0">
          <a:noAutofit/>
        </a:bodyPr>
        <a:lstStyle/>
        <a:p>
          <a:pPr marL="0" lvl="0" indent="0" algn="l" defTabSz="889000">
            <a:lnSpc>
              <a:spcPct val="90000"/>
            </a:lnSpc>
            <a:spcBef>
              <a:spcPct val="0"/>
            </a:spcBef>
            <a:spcAft>
              <a:spcPct val="35000"/>
            </a:spcAft>
            <a:buNone/>
          </a:pPr>
          <a:r>
            <a:rPr lang="en-US" sz="2000" b="1" kern="1200" dirty="0"/>
            <a:t>Up Next</a:t>
          </a:r>
        </a:p>
      </dsp:txBody>
      <dsp:txXfrm>
        <a:off x="577461" y="39020"/>
        <a:ext cx="7623318" cy="532758"/>
      </dsp:txXfrm>
    </dsp:sp>
    <dsp:sp modelId="{8AB0AE7F-BDE8-4B5D-83E7-72769CCA956A}">
      <dsp:nvSpPr>
        <dsp:cNvPr id="0" name=""/>
        <dsp:cNvSpPr/>
      </dsp:nvSpPr>
      <dsp:spPr>
        <a:xfrm>
          <a:off x="0" y="3039600"/>
          <a:ext cx="10972800" cy="1827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1611" tIns="416560" rIns="851611" bIns="142240" numCol="1" spcCol="1270" anchor="t" anchorCtr="0">
          <a:noAutofit/>
        </a:bodyPr>
        <a:lstStyle/>
        <a:p>
          <a:pPr marL="228600" lvl="1" indent="-228600" algn="l" defTabSz="889000">
            <a:lnSpc>
              <a:spcPct val="90000"/>
            </a:lnSpc>
            <a:spcBef>
              <a:spcPct val="0"/>
            </a:spcBef>
            <a:spcAft>
              <a:spcPts val="600"/>
            </a:spcAft>
            <a:buChar char="•"/>
          </a:pPr>
          <a:r>
            <a:rPr lang="en-US" sz="2000" kern="1200" dirty="0">
              <a:latin typeface="+mn-lt"/>
            </a:rPr>
            <a:t>Recruiting health systems with HRIs</a:t>
          </a:r>
        </a:p>
        <a:p>
          <a:pPr marL="228600" lvl="1" indent="-228600" algn="l" defTabSz="889000">
            <a:lnSpc>
              <a:spcPct val="90000"/>
            </a:lnSpc>
            <a:spcBef>
              <a:spcPct val="0"/>
            </a:spcBef>
            <a:spcAft>
              <a:spcPts val="600"/>
            </a:spcAft>
            <a:buChar char="•"/>
          </a:pPr>
          <a:r>
            <a:rPr lang="en-US" sz="2000" kern="1200" dirty="0">
              <a:latin typeface="+mn-lt"/>
            </a:rPr>
            <a:t>Monthly technical assistance opportunities</a:t>
          </a:r>
        </a:p>
        <a:p>
          <a:pPr marL="228600" lvl="1" indent="-228600" algn="l" defTabSz="889000">
            <a:lnSpc>
              <a:spcPct val="90000"/>
            </a:lnSpc>
            <a:spcBef>
              <a:spcPct val="0"/>
            </a:spcBef>
            <a:spcAft>
              <a:spcPts val="600"/>
            </a:spcAft>
            <a:buChar char="•"/>
          </a:pPr>
          <a:r>
            <a:rPr lang="en-US" sz="2000" kern="1200" dirty="0">
              <a:latin typeface="+mn-lt"/>
            </a:rPr>
            <a:t>Monthly metric reporting</a:t>
          </a:r>
        </a:p>
        <a:p>
          <a:pPr marL="228600" lvl="1" indent="-228600" algn="l" defTabSz="889000" rtl="0">
            <a:lnSpc>
              <a:spcPct val="90000"/>
            </a:lnSpc>
            <a:spcBef>
              <a:spcPct val="0"/>
            </a:spcBef>
            <a:spcAft>
              <a:spcPts val="600"/>
            </a:spcAft>
            <a:buChar char="•"/>
          </a:pPr>
          <a:r>
            <a:rPr lang="en-US" sz="2000" kern="1200" dirty="0">
              <a:latin typeface="+mn-lt"/>
            </a:rPr>
            <a:t>ARPA pediatric </a:t>
          </a:r>
          <a:r>
            <a:rPr lang="en-US" sz="2000" kern="1200" dirty="0" err="1">
              <a:latin typeface="+mn-lt"/>
            </a:rPr>
            <a:t>CoCM</a:t>
          </a:r>
          <a:r>
            <a:rPr lang="en-US" sz="2000" kern="1200" dirty="0">
              <a:latin typeface="+mn-lt"/>
            </a:rPr>
            <a:t> pediatrician focused workgroup</a:t>
          </a:r>
        </a:p>
      </dsp:txBody>
      <dsp:txXfrm>
        <a:off x="0" y="3039600"/>
        <a:ext cx="10972800" cy="1827000"/>
      </dsp:txXfrm>
    </dsp:sp>
    <dsp:sp modelId="{21E4CD79-9A4C-44E2-96C0-FC50E2AB88F6}">
      <dsp:nvSpPr>
        <dsp:cNvPr id="0" name=""/>
        <dsp:cNvSpPr/>
      </dsp:nvSpPr>
      <dsp:spPr>
        <a:xfrm>
          <a:off x="548640" y="2744400"/>
          <a:ext cx="7680960" cy="5904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322" tIns="0" rIns="290322" bIns="0" numCol="1" spcCol="1270" anchor="ctr" anchorCtr="0">
          <a:noAutofit/>
        </a:bodyPr>
        <a:lstStyle/>
        <a:p>
          <a:pPr marL="0" lvl="0" indent="0" algn="l" defTabSz="889000">
            <a:lnSpc>
              <a:spcPct val="90000"/>
            </a:lnSpc>
            <a:spcBef>
              <a:spcPct val="0"/>
            </a:spcBef>
            <a:spcAft>
              <a:spcPct val="35000"/>
            </a:spcAft>
            <a:buNone/>
          </a:pPr>
          <a:r>
            <a:rPr lang="en-US" sz="2000" b="1" kern="1200" dirty="0"/>
            <a:t>Forthcoming</a:t>
          </a:r>
        </a:p>
      </dsp:txBody>
      <dsp:txXfrm>
        <a:off x="577461" y="2773221"/>
        <a:ext cx="7623318" cy="532758"/>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A3F0134-D70E-4796-BD14-C9E59A7D94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A15C89E-3F4A-43ED-8E26-70FB7916910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EB83B2F-235E-4634-B12C-6C8316CFA30B}" type="datetimeFigureOut">
              <a:rPr lang="en-US" smtClean="0"/>
              <a:t>1/18/24</a:t>
            </a:fld>
            <a:endParaRPr lang="en-US"/>
          </a:p>
        </p:txBody>
      </p:sp>
      <p:sp>
        <p:nvSpPr>
          <p:cNvPr id="4" name="Footer Placeholder 3">
            <a:extLst>
              <a:ext uri="{FF2B5EF4-FFF2-40B4-BE49-F238E27FC236}">
                <a16:creationId xmlns:a16="http://schemas.microsoft.com/office/drawing/2014/main" id="{139A0C1F-0EC9-40D7-A2AD-FE445A1917F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A372E43-D889-4EEF-B866-B28BA03337C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B1873B-A373-40CD-A327-9D7C671749F5}" type="slidenum">
              <a:rPr lang="en-US" smtClean="0"/>
              <a:t>‹#›</a:t>
            </a:fld>
            <a:endParaRPr lang="en-US"/>
          </a:p>
        </p:txBody>
      </p:sp>
    </p:spTree>
    <p:extLst>
      <p:ext uri="{BB962C8B-B14F-4D97-AF65-F5344CB8AC3E}">
        <p14:creationId xmlns:p14="http://schemas.microsoft.com/office/powerpoint/2010/main" val="28179162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672990-FAC2-9048-85E9-82E7855C5996}" type="datetimeFigureOut">
              <a:rPr lang="en-US" smtClean="0"/>
              <a:t>1/18/24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02E485-2C51-9642-A1F4-EBAF89BC78B7}" type="slidenum">
              <a:rPr lang="en-US" smtClean="0"/>
              <a:t>‹#›</a:t>
            </a:fld>
            <a:endParaRPr lang="en-US"/>
          </a:p>
        </p:txBody>
      </p:sp>
    </p:spTree>
    <p:extLst>
      <p:ext uri="{BB962C8B-B14F-4D97-AF65-F5344CB8AC3E}">
        <p14:creationId xmlns:p14="http://schemas.microsoft.com/office/powerpoint/2010/main" val="628381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02E485-2C51-9642-A1F4-EBAF89BC78B7}" type="slidenum">
              <a:rPr lang="en-US" smtClean="0"/>
              <a:t>1</a:t>
            </a:fld>
            <a:endParaRPr lang="en-US"/>
          </a:p>
        </p:txBody>
      </p:sp>
    </p:spTree>
    <p:extLst>
      <p:ext uri="{BB962C8B-B14F-4D97-AF65-F5344CB8AC3E}">
        <p14:creationId xmlns:p14="http://schemas.microsoft.com/office/powerpoint/2010/main" val="694379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Meadows Institute July Report</a:t>
            </a:r>
          </a:p>
          <a:p>
            <a:r>
              <a:rPr lang="en-US" u="sng">
                <a:cs typeface="Calibri"/>
              </a:rPr>
              <a:t>Completed:</a:t>
            </a:r>
          </a:p>
          <a:p>
            <a:pPr marL="342900" marR="0" lvl="0" indent="-342900">
              <a:lnSpc>
                <a:spcPct val="110000"/>
              </a:lnSpc>
              <a:spcBef>
                <a:spcPts val="0"/>
              </a:spcBef>
              <a:spcAft>
                <a:spcPts val="0"/>
              </a:spcAft>
              <a:buSzPts val="1200"/>
              <a:buFont typeface="Calibri" panose="020F0502020204030204" pitchFamily="34" charset="0"/>
              <a:buChar char="-"/>
            </a:pPr>
            <a:r>
              <a:rPr lang="en-US"/>
              <a:t>-</a:t>
            </a:r>
            <a:r>
              <a:rPr lang="en-US" sz="1800">
                <a:solidFill>
                  <a:srgbClr val="808080"/>
                </a:solidFill>
                <a:effectLst/>
                <a:latin typeface="Calibri"/>
                <a:ea typeface="Times New Roman" panose="02020603050405020304" pitchFamily="18" charset="0"/>
                <a:cs typeface="Calibri"/>
              </a:rPr>
              <a:t>Throughout the month of July, the Meadows Institute TA team held one-on-one meetings with participating HRIs to provide direct technical assistance, and answer any questions regarding </a:t>
            </a:r>
            <a:r>
              <a:rPr lang="en-US" sz="1800" err="1">
                <a:solidFill>
                  <a:srgbClr val="808080"/>
                </a:solidFill>
                <a:effectLst/>
                <a:latin typeface="Calibri"/>
                <a:ea typeface="Times New Roman" panose="02020603050405020304" pitchFamily="18" charset="0"/>
                <a:cs typeface="Calibri"/>
              </a:rPr>
              <a:t>CoCM</a:t>
            </a:r>
            <a:r>
              <a:rPr lang="en-US" sz="1800">
                <a:solidFill>
                  <a:srgbClr val="808080"/>
                </a:solidFill>
                <a:effectLst/>
                <a:latin typeface="Calibri"/>
                <a:ea typeface="Times New Roman" panose="02020603050405020304" pitchFamily="18" charset="0"/>
                <a:cs typeface="Calibri"/>
              </a:rPr>
              <a:t> implementation, health systems, and next steps.  </a:t>
            </a:r>
            <a:endParaRPr lang="en-US" sz="1800">
              <a:effectLst/>
              <a:latin typeface="Calibri"/>
              <a:ea typeface="Times New Roman" panose="02020603050405020304" pitchFamily="18" charset="0"/>
              <a:cs typeface="Calibri"/>
            </a:endParaRPr>
          </a:p>
          <a:p>
            <a:pPr marL="342900" marR="0" lvl="0" indent="-342900">
              <a:lnSpc>
                <a:spcPct val="110000"/>
              </a:lnSpc>
              <a:spcBef>
                <a:spcPts val="0"/>
              </a:spcBef>
              <a:spcAft>
                <a:spcPts val="0"/>
              </a:spcAft>
              <a:buSzPts val="1200"/>
              <a:buFont typeface="Calibri" panose="020F0502020204030204" pitchFamily="34" charset="0"/>
              <a:buChar char="-"/>
            </a:pPr>
            <a:r>
              <a:rPr lang="en-US" sz="1800">
                <a:solidFill>
                  <a:srgbClr val="808080"/>
                </a:solidFill>
                <a:effectLst/>
                <a:latin typeface="Calibri"/>
                <a:ea typeface="Times New Roman" panose="02020603050405020304" pitchFamily="18" charset="0"/>
                <a:cs typeface="Calibri"/>
              </a:rPr>
              <a:t>The Meadows Institute TA Team met with individual HRI meetings in July to provide updated information on metrics and answer any questions regarding </a:t>
            </a:r>
            <a:r>
              <a:rPr lang="en-US" sz="1800" err="1">
                <a:solidFill>
                  <a:srgbClr val="808080"/>
                </a:solidFill>
                <a:effectLst/>
                <a:latin typeface="Calibri"/>
                <a:ea typeface="Times New Roman" panose="02020603050405020304" pitchFamily="18" charset="0"/>
                <a:cs typeface="Calibri"/>
              </a:rPr>
              <a:t>CoCM</a:t>
            </a:r>
            <a:r>
              <a:rPr lang="en-US" sz="1800">
                <a:solidFill>
                  <a:srgbClr val="808080"/>
                </a:solidFill>
                <a:effectLst/>
                <a:latin typeface="Calibri"/>
                <a:ea typeface="Times New Roman" panose="02020603050405020304" pitchFamily="18" charset="0"/>
                <a:cs typeface="Calibri"/>
              </a:rPr>
              <a:t> implementation, health systems, and next steps. </a:t>
            </a:r>
            <a:endParaRPr lang="en-US" sz="1800">
              <a:effectLst/>
              <a:latin typeface="Calibri"/>
              <a:ea typeface="Times New Roman" panose="02020603050405020304" pitchFamily="18" charset="0"/>
              <a:cs typeface="Calibri"/>
            </a:endParaRPr>
          </a:p>
          <a:p>
            <a:pPr marL="342900" marR="0" lvl="0" indent="-342900">
              <a:lnSpc>
                <a:spcPct val="110000"/>
              </a:lnSpc>
              <a:spcBef>
                <a:spcPts val="0"/>
              </a:spcBef>
              <a:spcAft>
                <a:spcPts val="0"/>
              </a:spcAft>
              <a:buSzPts val="1200"/>
              <a:buFont typeface="Calibri" panose="020F0502020204030204" pitchFamily="34" charset="0"/>
              <a:buChar char="-"/>
            </a:pPr>
            <a:r>
              <a:rPr lang="en-US" sz="1800">
                <a:solidFill>
                  <a:srgbClr val="808080"/>
                </a:solidFill>
                <a:effectLst/>
                <a:latin typeface="Calibri"/>
                <a:ea typeface="Times New Roman" panose="02020603050405020304" pitchFamily="18" charset="0"/>
                <a:cs typeface="Calibri"/>
              </a:rPr>
              <a:t>The Meadows Institute TA Team held an HRI wide meeting on 7/19 with a presentation from Dr. Adrienne Hunnicutt from the Behavioral Health Integration and Guidance (BHIG) - Medical Home in DeSoto, Texas, who provided an overview of their pediatric </a:t>
            </a:r>
            <a:r>
              <a:rPr lang="en-US" sz="1800" err="1">
                <a:solidFill>
                  <a:srgbClr val="808080"/>
                </a:solidFill>
                <a:effectLst/>
                <a:latin typeface="Calibri"/>
                <a:ea typeface="Times New Roman" panose="02020603050405020304" pitchFamily="18" charset="0"/>
                <a:cs typeface="Calibri"/>
              </a:rPr>
              <a:t>CoCM</a:t>
            </a:r>
            <a:r>
              <a:rPr lang="en-US" sz="1800">
                <a:solidFill>
                  <a:srgbClr val="808080"/>
                </a:solidFill>
                <a:effectLst/>
                <a:latin typeface="Calibri"/>
                <a:ea typeface="Times New Roman" panose="02020603050405020304" pitchFamily="18" charset="0"/>
                <a:cs typeface="Calibri"/>
              </a:rPr>
              <a:t> Program.</a:t>
            </a:r>
            <a:endParaRPr lang="en-US" sz="1800">
              <a:effectLst/>
              <a:latin typeface="Calibri"/>
              <a:ea typeface="Times New Roman" panose="02020603050405020304" pitchFamily="18" charset="0"/>
              <a:cs typeface="Calibri"/>
            </a:endParaRPr>
          </a:p>
          <a:p>
            <a:pPr marL="342900" marR="0" lvl="0" indent="-342900">
              <a:lnSpc>
                <a:spcPct val="110000"/>
              </a:lnSpc>
              <a:spcBef>
                <a:spcPts val="0"/>
              </a:spcBef>
              <a:spcAft>
                <a:spcPts val="0"/>
              </a:spcAft>
              <a:buSzPts val="1200"/>
              <a:buFont typeface="Calibri" panose="020F0502020204030204" pitchFamily="34" charset="0"/>
              <a:buChar char="-"/>
            </a:pPr>
            <a:r>
              <a:rPr lang="en-US" sz="1800">
                <a:solidFill>
                  <a:srgbClr val="808080"/>
                </a:solidFill>
                <a:effectLst/>
                <a:latin typeface="Calibri"/>
                <a:ea typeface="Times New Roman" panose="02020603050405020304" pitchFamily="18" charset="0"/>
                <a:cs typeface="Calibri"/>
              </a:rPr>
              <a:t>The Meadows Institute TA team traveled to College Station to present an in person training for Collaborative Care Implementation at Texas A&amp;M. In attendance were the A&amp;M University Health Services </a:t>
            </a:r>
            <a:r>
              <a:rPr lang="en-US" sz="1800" err="1">
                <a:solidFill>
                  <a:srgbClr val="808080"/>
                </a:solidFill>
                <a:effectLst/>
                <a:latin typeface="Calibri"/>
                <a:ea typeface="Times New Roman" panose="02020603050405020304" pitchFamily="18" charset="0"/>
                <a:cs typeface="Calibri"/>
              </a:rPr>
              <a:t>CoCM</a:t>
            </a:r>
            <a:r>
              <a:rPr lang="en-US" sz="1800">
                <a:solidFill>
                  <a:srgbClr val="808080"/>
                </a:solidFill>
                <a:effectLst/>
                <a:latin typeface="Calibri"/>
                <a:ea typeface="Times New Roman" panose="02020603050405020304" pitchFamily="18" charset="0"/>
                <a:cs typeface="Calibri"/>
              </a:rPr>
              <a:t> team, primary care providers, nurses, technical support staff, and billing staff.  </a:t>
            </a:r>
            <a:endParaRPr lang="en-US" sz="1800">
              <a:effectLst/>
              <a:latin typeface="Calibri"/>
              <a:ea typeface="Times New Roman" panose="02020603050405020304" pitchFamily="18" charset="0"/>
              <a:cs typeface="Calibri"/>
            </a:endParaRPr>
          </a:p>
          <a:p>
            <a:pPr marL="342900" marR="0" lvl="0" indent="-342900">
              <a:lnSpc>
                <a:spcPct val="110000"/>
              </a:lnSpc>
              <a:spcBef>
                <a:spcPts val="0"/>
              </a:spcBef>
              <a:spcAft>
                <a:spcPts val="0"/>
              </a:spcAft>
              <a:buSzPts val="1200"/>
              <a:buFont typeface="Calibri" panose="020F0502020204030204" pitchFamily="34" charset="0"/>
              <a:buChar char="-"/>
            </a:pPr>
            <a:r>
              <a:rPr lang="en-US" sz="1800">
                <a:solidFill>
                  <a:srgbClr val="808080"/>
                </a:solidFill>
                <a:effectLst/>
                <a:latin typeface="Calibri"/>
                <a:ea typeface="Times New Roman" panose="02020603050405020304" pitchFamily="18" charset="0"/>
                <a:cs typeface="Calibri"/>
              </a:rPr>
              <a:t>The Meadows Institute TA team published a paper summarizing key findings from the Inaugural Pediatric and Adolescent Collaborative Care (</a:t>
            </a:r>
            <a:r>
              <a:rPr lang="en-US" sz="1800" err="1">
                <a:solidFill>
                  <a:srgbClr val="808080"/>
                </a:solidFill>
                <a:effectLst/>
                <a:latin typeface="Calibri"/>
                <a:ea typeface="Times New Roman" panose="02020603050405020304" pitchFamily="18" charset="0"/>
                <a:cs typeface="Calibri"/>
              </a:rPr>
              <a:t>CoCM</a:t>
            </a:r>
            <a:r>
              <a:rPr lang="en-US" sz="1800">
                <a:solidFill>
                  <a:srgbClr val="808080"/>
                </a:solidFill>
                <a:effectLst/>
                <a:latin typeface="Calibri"/>
                <a:ea typeface="Times New Roman" panose="02020603050405020304" pitchFamily="18" charset="0"/>
                <a:cs typeface="Calibri"/>
              </a:rPr>
              <a:t>) Roundtable which took place on January 26 &amp; 27, 2023 at the University of Texas at Austin Dell Medical School. This paper was also distributed to academic and health system partners across the country.  </a:t>
            </a:r>
            <a:endParaRPr lang="en-US" sz="1800">
              <a:effectLst/>
              <a:latin typeface="Calibri"/>
              <a:ea typeface="Times New Roman" panose="02020603050405020304" pitchFamily="18" charset="0"/>
              <a:cs typeface="Calibri"/>
            </a:endParaRPr>
          </a:p>
          <a:p>
            <a:endParaRPr lang="en-US"/>
          </a:p>
          <a:p>
            <a:endParaRPr lang="en-US">
              <a:cs typeface="Calibri"/>
            </a:endParaRPr>
          </a:p>
          <a:p>
            <a:r>
              <a:rPr lang="en-US" u="sng">
                <a:cs typeface="Calibri"/>
              </a:rPr>
              <a:t>In Progress:</a:t>
            </a:r>
          </a:p>
          <a:p>
            <a:pPr marL="342900" marR="0" lvl="0" indent="-342900">
              <a:lnSpc>
                <a:spcPct val="110000"/>
              </a:lnSpc>
              <a:spcBef>
                <a:spcPts val="0"/>
              </a:spcBef>
              <a:spcAft>
                <a:spcPts val="0"/>
              </a:spcAft>
              <a:buFont typeface="Calibri" panose="020F0502020204030204" pitchFamily="34" charset="0"/>
              <a:buChar char="-"/>
            </a:pPr>
            <a:r>
              <a:rPr lang="en-US" sz="1800">
                <a:solidFill>
                  <a:srgbClr val="808080"/>
                </a:solidFill>
                <a:effectLst/>
                <a:latin typeface="Calibri"/>
                <a:ea typeface="Times New Roman" panose="02020603050405020304" pitchFamily="18" charset="0"/>
                <a:cs typeface="Calibri"/>
              </a:rPr>
              <a:t>The Meadows Institute TA Team is preparing for individual HRI meetings in August to provide updated information on metrics and answer any questions regarding </a:t>
            </a:r>
            <a:r>
              <a:rPr lang="en-US" sz="1800" err="1">
                <a:solidFill>
                  <a:srgbClr val="808080"/>
                </a:solidFill>
                <a:effectLst/>
                <a:latin typeface="Calibri"/>
                <a:ea typeface="Times New Roman" panose="02020603050405020304" pitchFamily="18" charset="0"/>
                <a:cs typeface="Calibri"/>
              </a:rPr>
              <a:t>CoCM</a:t>
            </a:r>
            <a:r>
              <a:rPr lang="en-US" sz="1800">
                <a:solidFill>
                  <a:srgbClr val="808080"/>
                </a:solidFill>
                <a:effectLst/>
                <a:latin typeface="Calibri"/>
                <a:ea typeface="Times New Roman" panose="02020603050405020304" pitchFamily="18" charset="0"/>
                <a:cs typeface="Calibri"/>
              </a:rPr>
              <a:t> implementation, health systems, and next steps. </a:t>
            </a:r>
            <a:endParaRPr lang="en-US" sz="1800">
              <a:effectLst/>
              <a:latin typeface="Calibri"/>
              <a:ea typeface="Times New Roman" panose="02020603050405020304" pitchFamily="18" charset="0"/>
              <a:cs typeface="Calibri"/>
            </a:endParaRPr>
          </a:p>
          <a:p>
            <a:pPr marL="342900" marR="0" lvl="0" indent="-342900">
              <a:lnSpc>
                <a:spcPct val="110000"/>
              </a:lnSpc>
              <a:spcBef>
                <a:spcPts val="0"/>
              </a:spcBef>
              <a:spcAft>
                <a:spcPts val="0"/>
              </a:spcAft>
              <a:buFont typeface="Calibri" panose="020F0502020204030204" pitchFamily="34" charset="0"/>
              <a:buChar char="-"/>
            </a:pPr>
            <a:r>
              <a:rPr lang="en-US" sz="1800">
                <a:solidFill>
                  <a:srgbClr val="808080"/>
                </a:solidFill>
                <a:effectLst/>
                <a:latin typeface="Calibri"/>
                <a:ea typeface="Times New Roman" panose="02020603050405020304" pitchFamily="18" charset="0"/>
                <a:cs typeface="Calibri"/>
              </a:rPr>
              <a:t>The Meadows Institute TA Team is updating the reference guide for </a:t>
            </a:r>
            <a:r>
              <a:rPr lang="en-US" sz="1800" err="1">
                <a:solidFill>
                  <a:srgbClr val="808080"/>
                </a:solidFill>
                <a:effectLst/>
                <a:latin typeface="Calibri"/>
                <a:ea typeface="Times New Roman" panose="02020603050405020304" pitchFamily="18" charset="0"/>
                <a:cs typeface="Calibri"/>
              </a:rPr>
              <a:t>CoCM</a:t>
            </a:r>
            <a:r>
              <a:rPr lang="en-US" sz="1800">
                <a:solidFill>
                  <a:srgbClr val="808080"/>
                </a:solidFill>
                <a:effectLst/>
                <a:latin typeface="Calibri"/>
                <a:ea typeface="Times New Roman" panose="02020603050405020304" pitchFamily="18" charset="0"/>
                <a:cs typeface="Calibri"/>
              </a:rPr>
              <a:t> trainings, which covers a variety of different aspects of </a:t>
            </a:r>
            <a:r>
              <a:rPr lang="en-US" sz="1800" err="1">
                <a:solidFill>
                  <a:srgbClr val="808080"/>
                </a:solidFill>
                <a:effectLst/>
                <a:latin typeface="Calibri"/>
                <a:ea typeface="Times New Roman" panose="02020603050405020304" pitchFamily="18" charset="0"/>
                <a:cs typeface="Calibri"/>
              </a:rPr>
              <a:t>CoCM</a:t>
            </a:r>
            <a:r>
              <a:rPr lang="en-US" sz="1800">
                <a:solidFill>
                  <a:srgbClr val="808080"/>
                </a:solidFill>
                <a:effectLst/>
                <a:latin typeface="Calibri"/>
                <a:ea typeface="Times New Roman" panose="02020603050405020304" pitchFamily="18" charset="0"/>
                <a:cs typeface="Calibri"/>
              </a:rPr>
              <a:t>, to include additional pediatric training. </a:t>
            </a:r>
            <a:endParaRPr lang="en-US" sz="1800">
              <a:effectLst/>
              <a:latin typeface="Calibri"/>
              <a:ea typeface="Times New Roman" panose="02020603050405020304" pitchFamily="18" charset="0"/>
              <a:cs typeface="Calibri"/>
            </a:endParaRPr>
          </a:p>
          <a:p>
            <a:pPr marL="342900" marR="0" lvl="0" indent="-342900">
              <a:lnSpc>
                <a:spcPct val="110000"/>
              </a:lnSpc>
              <a:spcBef>
                <a:spcPts val="0"/>
              </a:spcBef>
              <a:spcAft>
                <a:spcPts val="0"/>
              </a:spcAft>
              <a:buFont typeface="Calibri" panose="020F0502020204030204" pitchFamily="34" charset="0"/>
              <a:buChar char="-"/>
            </a:pPr>
            <a:r>
              <a:rPr lang="en-US" sz="1800">
                <a:solidFill>
                  <a:srgbClr val="808080"/>
                </a:solidFill>
                <a:effectLst/>
                <a:latin typeface="Calibri"/>
                <a:ea typeface="Times New Roman" panose="02020603050405020304" pitchFamily="18" charset="0"/>
                <a:cs typeface="Calibri"/>
              </a:rPr>
              <a:t>The Meadows TA Team is drafting and contributing abstract submissions for a variety of conferences nationwide on topics related to pediatric </a:t>
            </a:r>
            <a:r>
              <a:rPr lang="en-US" sz="1800" err="1">
                <a:solidFill>
                  <a:srgbClr val="808080"/>
                </a:solidFill>
                <a:effectLst/>
                <a:latin typeface="Calibri"/>
                <a:ea typeface="Times New Roman" panose="02020603050405020304" pitchFamily="18" charset="0"/>
                <a:cs typeface="Calibri"/>
              </a:rPr>
              <a:t>CoCM</a:t>
            </a:r>
            <a:r>
              <a:rPr lang="en-US" sz="1800">
                <a:solidFill>
                  <a:srgbClr val="808080"/>
                </a:solidFill>
                <a:effectLst/>
                <a:latin typeface="Calibri"/>
                <a:ea typeface="Times New Roman" panose="02020603050405020304" pitchFamily="18" charset="0"/>
                <a:cs typeface="Calibri"/>
              </a:rPr>
              <a:t>. </a:t>
            </a:r>
            <a:endParaRPr lang="en-US" sz="1800">
              <a:effectLst/>
              <a:latin typeface="Calibri"/>
              <a:ea typeface="Times New Roman" panose="02020603050405020304" pitchFamily="18" charset="0"/>
              <a:cs typeface="Calibri"/>
            </a:endParaRPr>
          </a:p>
          <a:p>
            <a:pPr marL="342900" marR="0" lvl="0" indent="-342900">
              <a:lnSpc>
                <a:spcPct val="110000"/>
              </a:lnSpc>
              <a:spcBef>
                <a:spcPts val="0"/>
              </a:spcBef>
              <a:spcAft>
                <a:spcPts val="0"/>
              </a:spcAft>
              <a:buFont typeface="Calibri" panose="020F0502020204030204" pitchFamily="34" charset="0"/>
              <a:buChar char="-"/>
            </a:pPr>
            <a:r>
              <a:rPr lang="en-US" sz="1800">
                <a:solidFill>
                  <a:srgbClr val="808080"/>
                </a:solidFill>
                <a:effectLst/>
                <a:latin typeface="Calibri"/>
                <a:ea typeface="Times New Roman" panose="02020603050405020304" pitchFamily="18" charset="0"/>
                <a:cs typeface="Calibri"/>
              </a:rPr>
              <a:t>The Meadows Institute TA Team is developing a monthly check-in form to continue engagement of the health system during the monitoring phase of implementation.   </a:t>
            </a:r>
            <a:endParaRPr lang="en-US" sz="1800">
              <a:effectLst/>
              <a:latin typeface="Calibri"/>
              <a:ea typeface="Times New Roman" panose="02020603050405020304" pitchFamily="18" charset="0"/>
              <a:cs typeface="Calibri"/>
            </a:endParaRPr>
          </a:p>
          <a:p>
            <a:pPr marL="342900" marR="0" lvl="0" indent="-342900">
              <a:lnSpc>
                <a:spcPct val="110000"/>
              </a:lnSpc>
              <a:spcBef>
                <a:spcPts val="0"/>
              </a:spcBef>
              <a:spcAft>
                <a:spcPts val="0"/>
              </a:spcAft>
              <a:buFont typeface="Calibri" panose="020F0502020204030204" pitchFamily="34" charset="0"/>
              <a:buChar char="-"/>
            </a:pPr>
            <a:r>
              <a:rPr lang="en-US" sz="1800">
                <a:solidFill>
                  <a:srgbClr val="808080"/>
                </a:solidFill>
                <a:effectLst/>
                <a:latin typeface="Calibri"/>
                <a:ea typeface="Times New Roman" panose="02020603050405020304" pitchFamily="18" charset="0"/>
                <a:cs typeface="Calibri"/>
              </a:rPr>
              <a:t>Meadows Institute continues to be in communication with HHSC and TACHC regarding the need for </a:t>
            </a:r>
            <a:r>
              <a:rPr lang="en-US" sz="1800" err="1">
                <a:solidFill>
                  <a:srgbClr val="808080"/>
                </a:solidFill>
                <a:effectLst/>
                <a:latin typeface="Calibri"/>
                <a:ea typeface="Times New Roman" panose="02020603050405020304" pitchFamily="18" charset="0"/>
                <a:cs typeface="Calibri"/>
              </a:rPr>
              <a:t>CoCM</a:t>
            </a:r>
            <a:r>
              <a:rPr lang="en-US" sz="1800">
                <a:solidFill>
                  <a:srgbClr val="808080"/>
                </a:solidFill>
                <a:effectLst/>
                <a:latin typeface="Calibri"/>
                <a:ea typeface="Times New Roman" panose="02020603050405020304" pitchFamily="18" charset="0"/>
                <a:cs typeface="Calibri"/>
              </a:rPr>
              <a:t> billing direction for patients with TX Medicaid receiving care in FQHC and RHCs. HHSC has shared that they have encountered some unexpected challenges in updating the state plan for FQHCs and RHCs to deliver billable </a:t>
            </a:r>
            <a:r>
              <a:rPr lang="en-US" sz="1800" err="1">
                <a:solidFill>
                  <a:srgbClr val="808080"/>
                </a:solidFill>
                <a:effectLst/>
                <a:latin typeface="Calibri"/>
                <a:ea typeface="Times New Roman" panose="02020603050405020304" pitchFamily="18" charset="0"/>
                <a:cs typeface="Calibri"/>
              </a:rPr>
              <a:t>CoCM</a:t>
            </a:r>
            <a:r>
              <a:rPr lang="en-US" sz="1800">
                <a:solidFill>
                  <a:srgbClr val="808080"/>
                </a:solidFill>
                <a:effectLst/>
                <a:latin typeface="Calibri"/>
                <a:ea typeface="Times New Roman" panose="02020603050405020304" pitchFamily="18" charset="0"/>
                <a:cs typeface="Calibri"/>
              </a:rPr>
              <a:t> services. However, they wrote that this is an important project and is still in progress. </a:t>
            </a:r>
            <a:endParaRPr lang="en-US" sz="1800">
              <a:effectLst/>
              <a:latin typeface="Calibri"/>
              <a:ea typeface="Times New Roman" panose="02020603050405020304" pitchFamily="18" charset="0"/>
              <a:cs typeface="Calibri"/>
            </a:endParaRPr>
          </a:p>
          <a:p>
            <a:pPr marL="342900" marR="0" lvl="0" indent="-342900">
              <a:lnSpc>
                <a:spcPct val="110000"/>
              </a:lnSpc>
              <a:spcBef>
                <a:spcPts val="0"/>
              </a:spcBef>
              <a:spcAft>
                <a:spcPts val="0"/>
              </a:spcAft>
              <a:buFont typeface="Calibri" panose="020F0502020204030204" pitchFamily="34" charset="0"/>
              <a:buChar char="-"/>
            </a:pPr>
            <a:r>
              <a:rPr lang="en-US" sz="1800">
                <a:solidFill>
                  <a:srgbClr val="808080"/>
                </a:solidFill>
                <a:effectLst/>
                <a:latin typeface="Calibri"/>
                <a:ea typeface="Times New Roman" panose="02020603050405020304" pitchFamily="18" charset="0"/>
                <a:cs typeface="Calibri"/>
              </a:rPr>
              <a:t>Meadows staff is in the process of creating an inventory of vendors with available psychiatric providers which will be provided to health systems to assist them in filling their psychiatric consultant roles. </a:t>
            </a:r>
            <a:endParaRPr lang="en-US" sz="1800">
              <a:effectLst/>
              <a:latin typeface="Calibri"/>
              <a:ea typeface="Times New Roman" panose="02020603050405020304" pitchFamily="18" charset="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702E485-2C51-9642-A1F4-EBAF89BC78B7}" type="slidenum">
              <a:rPr lang="en-US" smtClean="0"/>
              <a:t>2</a:t>
            </a:fld>
            <a:endParaRPr lang="en-US"/>
          </a:p>
        </p:txBody>
      </p:sp>
    </p:spTree>
    <p:extLst>
      <p:ext uri="{BB962C8B-B14F-4D97-AF65-F5344CB8AC3E}">
        <p14:creationId xmlns:p14="http://schemas.microsoft.com/office/powerpoint/2010/main" val="1838435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4A044-8056-4F8A-0E24-C91A8ED073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2C20B5-FA70-AE71-BD4C-602AB61FDA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6C3218-3542-5473-7833-CC0E9697C5A0}"/>
              </a:ext>
            </a:extLst>
          </p:cNvPr>
          <p:cNvSpPr>
            <a:spLocks noGrp="1"/>
          </p:cNvSpPr>
          <p:nvPr>
            <p:ph type="body" idx="1"/>
          </p:nvPr>
        </p:nvSpPr>
        <p:spPr/>
        <p:txBody>
          <a:bodyPr/>
          <a:lstStyle/>
          <a:p>
            <a:r>
              <a:rPr lang="en-US" b="1">
                <a:cs typeface="Calibri"/>
              </a:rPr>
              <a:t>Meadows Institute July Report</a:t>
            </a:r>
          </a:p>
          <a:p>
            <a:r>
              <a:rPr lang="en-US" u="sng">
                <a:cs typeface="Calibri"/>
              </a:rPr>
              <a:t>Completed:</a:t>
            </a:r>
          </a:p>
          <a:p>
            <a:pPr marL="342900" marR="0" lvl="0" indent="-342900">
              <a:lnSpc>
                <a:spcPct val="110000"/>
              </a:lnSpc>
              <a:spcBef>
                <a:spcPts val="0"/>
              </a:spcBef>
              <a:spcAft>
                <a:spcPts val="0"/>
              </a:spcAft>
              <a:buSzPts val="1200"/>
              <a:buFont typeface="Calibri" panose="020F0502020204030204" pitchFamily="34" charset="0"/>
              <a:buChar char="-"/>
            </a:pPr>
            <a:r>
              <a:rPr lang="en-US"/>
              <a:t>-</a:t>
            </a:r>
            <a:r>
              <a:rPr lang="en-US" sz="1800">
                <a:solidFill>
                  <a:srgbClr val="808080"/>
                </a:solidFill>
                <a:effectLst/>
                <a:latin typeface="Calibri"/>
                <a:ea typeface="Times New Roman" panose="02020603050405020304" pitchFamily="18" charset="0"/>
                <a:cs typeface="Calibri"/>
              </a:rPr>
              <a:t>Throughout the month of July, the Meadows Institute TA team held one-on-one meetings with participating HRIs to provide direct technical assistance, and answer any questions regarding </a:t>
            </a:r>
            <a:r>
              <a:rPr lang="en-US" sz="1800" err="1">
                <a:solidFill>
                  <a:srgbClr val="808080"/>
                </a:solidFill>
                <a:effectLst/>
                <a:latin typeface="Calibri"/>
                <a:ea typeface="Times New Roman" panose="02020603050405020304" pitchFamily="18" charset="0"/>
                <a:cs typeface="Calibri"/>
              </a:rPr>
              <a:t>CoCM</a:t>
            </a:r>
            <a:r>
              <a:rPr lang="en-US" sz="1800">
                <a:solidFill>
                  <a:srgbClr val="808080"/>
                </a:solidFill>
                <a:effectLst/>
                <a:latin typeface="Calibri"/>
                <a:ea typeface="Times New Roman" panose="02020603050405020304" pitchFamily="18" charset="0"/>
                <a:cs typeface="Calibri"/>
              </a:rPr>
              <a:t> implementation, health systems, and next steps.  </a:t>
            </a:r>
            <a:endParaRPr lang="en-US" sz="1800">
              <a:effectLst/>
              <a:latin typeface="Calibri"/>
              <a:ea typeface="Times New Roman" panose="02020603050405020304" pitchFamily="18" charset="0"/>
              <a:cs typeface="Calibri"/>
            </a:endParaRPr>
          </a:p>
          <a:p>
            <a:pPr marL="342900" marR="0" lvl="0" indent="-342900">
              <a:lnSpc>
                <a:spcPct val="110000"/>
              </a:lnSpc>
              <a:spcBef>
                <a:spcPts val="0"/>
              </a:spcBef>
              <a:spcAft>
                <a:spcPts val="0"/>
              </a:spcAft>
              <a:buSzPts val="1200"/>
              <a:buFont typeface="Calibri" panose="020F0502020204030204" pitchFamily="34" charset="0"/>
              <a:buChar char="-"/>
            </a:pPr>
            <a:r>
              <a:rPr lang="en-US" sz="1800">
                <a:solidFill>
                  <a:srgbClr val="808080"/>
                </a:solidFill>
                <a:effectLst/>
                <a:latin typeface="Calibri"/>
                <a:ea typeface="Times New Roman" panose="02020603050405020304" pitchFamily="18" charset="0"/>
                <a:cs typeface="Calibri"/>
              </a:rPr>
              <a:t>The Meadows Institute TA Team met with individual HRI meetings in July to provide updated information on metrics and answer any questions regarding </a:t>
            </a:r>
            <a:r>
              <a:rPr lang="en-US" sz="1800" err="1">
                <a:solidFill>
                  <a:srgbClr val="808080"/>
                </a:solidFill>
                <a:effectLst/>
                <a:latin typeface="Calibri"/>
                <a:ea typeface="Times New Roman" panose="02020603050405020304" pitchFamily="18" charset="0"/>
                <a:cs typeface="Calibri"/>
              </a:rPr>
              <a:t>CoCM</a:t>
            </a:r>
            <a:r>
              <a:rPr lang="en-US" sz="1800">
                <a:solidFill>
                  <a:srgbClr val="808080"/>
                </a:solidFill>
                <a:effectLst/>
                <a:latin typeface="Calibri"/>
                <a:ea typeface="Times New Roman" panose="02020603050405020304" pitchFamily="18" charset="0"/>
                <a:cs typeface="Calibri"/>
              </a:rPr>
              <a:t> implementation, health systems, and next steps. </a:t>
            </a:r>
            <a:endParaRPr lang="en-US" sz="1800">
              <a:effectLst/>
              <a:latin typeface="Calibri"/>
              <a:ea typeface="Times New Roman" panose="02020603050405020304" pitchFamily="18" charset="0"/>
              <a:cs typeface="Calibri"/>
            </a:endParaRPr>
          </a:p>
          <a:p>
            <a:pPr marL="342900" marR="0" lvl="0" indent="-342900">
              <a:lnSpc>
                <a:spcPct val="110000"/>
              </a:lnSpc>
              <a:spcBef>
                <a:spcPts val="0"/>
              </a:spcBef>
              <a:spcAft>
                <a:spcPts val="0"/>
              </a:spcAft>
              <a:buSzPts val="1200"/>
              <a:buFont typeface="Calibri" panose="020F0502020204030204" pitchFamily="34" charset="0"/>
              <a:buChar char="-"/>
            </a:pPr>
            <a:r>
              <a:rPr lang="en-US" sz="1800">
                <a:solidFill>
                  <a:srgbClr val="808080"/>
                </a:solidFill>
                <a:effectLst/>
                <a:latin typeface="Calibri"/>
                <a:ea typeface="Times New Roman" panose="02020603050405020304" pitchFamily="18" charset="0"/>
                <a:cs typeface="Calibri"/>
              </a:rPr>
              <a:t>The Meadows Institute TA Team held an HRI wide meeting on 7/19 with a presentation from Dr. Adrienne Hunnicutt from the Behavioral Health Integration and Guidance (BHIG) - Medical Home in DeSoto, Texas, who provided an overview of their pediatric </a:t>
            </a:r>
            <a:r>
              <a:rPr lang="en-US" sz="1800" err="1">
                <a:solidFill>
                  <a:srgbClr val="808080"/>
                </a:solidFill>
                <a:effectLst/>
                <a:latin typeface="Calibri"/>
                <a:ea typeface="Times New Roman" panose="02020603050405020304" pitchFamily="18" charset="0"/>
                <a:cs typeface="Calibri"/>
              </a:rPr>
              <a:t>CoCM</a:t>
            </a:r>
            <a:r>
              <a:rPr lang="en-US" sz="1800">
                <a:solidFill>
                  <a:srgbClr val="808080"/>
                </a:solidFill>
                <a:effectLst/>
                <a:latin typeface="Calibri"/>
                <a:ea typeface="Times New Roman" panose="02020603050405020304" pitchFamily="18" charset="0"/>
                <a:cs typeface="Calibri"/>
              </a:rPr>
              <a:t> Program.</a:t>
            </a:r>
            <a:endParaRPr lang="en-US" sz="1800">
              <a:effectLst/>
              <a:latin typeface="Calibri"/>
              <a:ea typeface="Times New Roman" panose="02020603050405020304" pitchFamily="18" charset="0"/>
              <a:cs typeface="Calibri"/>
            </a:endParaRPr>
          </a:p>
          <a:p>
            <a:pPr marL="342900" marR="0" lvl="0" indent="-342900">
              <a:lnSpc>
                <a:spcPct val="110000"/>
              </a:lnSpc>
              <a:spcBef>
                <a:spcPts val="0"/>
              </a:spcBef>
              <a:spcAft>
                <a:spcPts val="0"/>
              </a:spcAft>
              <a:buSzPts val="1200"/>
              <a:buFont typeface="Calibri" panose="020F0502020204030204" pitchFamily="34" charset="0"/>
              <a:buChar char="-"/>
            </a:pPr>
            <a:r>
              <a:rPr lang="en-US" sz="1800">
                <a:solidFill>
                  <a:srgbClr val="808080"/>
                </a:solidFill>
                <a:effectLst/>
                <a:latin typeface="Calibri"/>
                <a:ea typeface="Times New Roman" panose="02020603050405020304" pitchFamily="18" charset="0"/>
                <a:cs typeface="Calibri"/>
              </a:rPr>
              <a:t>The Meadows Institute TA team traveled to College Station to present an in person training for Collaborative Care Implementation at Texas A&amp;M. In attendance were the A&amp;M University Health Services </a:t>
            </a:r>
            <a:r>
              <a:rPr lang="en-US" sz="1800" err="1">
                <a:solidFill>
                  <a:srgbClr val="808080"/>
                </a:solidFill>
                <a:effectLst/>
                <a:latin typeface="Calibri"/>
                <a:ea typeface="Times New Roman" panose="02020603050405020304" pitchFamily="18" charset="0"/>
                <a:cs typeface="Calibri"/>
              </a:rPr>
              <a:t>CoCM</a:t>
            </a:r>
            <a:r>
              <a:rPr lang="en-US" sz="1800">
                <a:solidFill>
                  <a:srgbClr val="808080"/>
                </a:solidFill>
                <a:effectLst/>
                <a:latin typeface="Calibri"/>
                <a:ea typeface="Times New Roman" panose="02020603050405020304" pitchFamily="18" charset="0"/>
                <a:cs typeface="Calibri"/>
              </a:rPr>
              <a:t> team, primary care providers, nurses, technical support staff, and billing staff.  </a:t>
            </a:r>
            <a:endParaRPr lang="en-US" sz="1800">
              <a:effectLst/>
              <a:latin typeface="Calibri"/>
              <a:ea typeface="Times New Roman" panose="02020603050405020304" pitchFamily="18" charset="0"/>
              <a:cs typeface="Calibri"/>
            </a:endParaRPr>
          </a:p>
          <a:p>
            <a:pPr marL="342900" marR="0" lvl="0" indent="-342900">
              <a:lnSpc>
                <a:spcPct val="110000"/>
              </a:lnSpc>
              <a:spcBef>
                <a:spcPts val="0"/>
              </a:spcBef>
              <a:spcAft>
                <a:spcPts val="0"/>
              </a:spcAft>
              <a:buSzPts val="1200"/>
              <a:buFont typeface="Calibri" panose="020F0502020204030204" pitchFamily="34" charset="0"/>
              <a:buChar char="-"/>
            </a:pPr>
            <a:r>
              <a:rPr lang="en-US" sz="1800">
                <a:solidFill>
                  <a:srgbClr val="808080"/>
                </a:solidFill>
                <a:effectLst/>
                <a:latin typeface="Calibri"/>
                <a:ea typeface="Times New Roman" panose="02020603050405020304" pitchFamily="18" charset="0"/>
                <a:cs typeface="Calibri"/>
              </a:rPr>
              <a:t>The Meadows Institute TA team published a paper summarizing key findings from the Inaugural Pediatric and Adolescent Collaborative Care (</a:t>
            </a:r>
            <a:r>
              <a:rPr lang="en-US" sz="1800" err="1">
                <a:solidFill>
                  <a:srgbClr val="808080"/>
                </a:solidFill>
                <a:effectLst/>
                <a:latin typeface="Calibri"/>
                <a:ea typeface="Times New Roman" panose="02020603050405020304" pitchFamily="18" charset="0"/>
                <a:cs typeface="Calibri"/>
              </a:rPr>
              <a:t>CoCM</a:t>
            </a:r>
            <a:r>
              <a:rPr lang="en-US" sz="1800">
                <a:solidFill>
                  <a:srgbClr val="808080"/>
                </a:solidFill>
                <a:effectLst/>
                <a:latin typeface="Calibri"/>
                <a:ea typeface="Times New Roman" panose="02020603050405020304" pitchFamily="18" charset="0"/>
                <a:cs typeface="Calibri"/>
              </a:rPr>
              <a:t>) Roundtable which took place on January 26 &amp; 27, 2023 at the University of Texas at Austin Dell Medical School. This paper was also distributed to academic and health system partners across the country.  </a:t>
            </a:r>
            <a:endParaRPr lang="en-US" sz="1800">
              <a:effectLst/>
              <a:latin typeface="Calibri"/>
              <a:ea typeface="Times New Roman" panose="02020603050405020304" pitchFamily="18" charset="0"/>
              <a:cs typeface="Calibri"/>
            </a:endParaRPr>
          </a:p>
          <a:p>
            <a:endParaRPr lang="en-US"/>
          </a:p>
          <a:p>
            <a:endParaRPr lang="en-US">
              <a:cs typeface="Calibri"/>
            </a:endParaRPr>
          </a:p>
          <a:p>
            <a:r>
              <a:rPr lang="en-US" u="sng">
                <a:cs typeface="Calibri"/>
              </a:rPr>
              <a:t>In Progress:</a:t>
            </a:r>
          </a:p>
          <a:p>
            <a:pPr marL="342900" marR="0" lvl="0" indent="-342900">
              <a:lnSpc>
                <a:spcPct val="110000"/>
              </a:lnSpc>
              <a:spcBef>
                <a:spcPts val="0"/>
              </a:spcBef>
              <a:spcAft>
                <a:spcPts val="0"/>
              </a:spcAft>
              <a:buFont typeface="Calibri" panose="020F0502020204030204" pitchFamily="34" charset="0"/>
              <a:buChar char="-"/>
            </a:pPr>
            <a:r>
              <a:rPr lang="en-US" sz="1800">
                <a:solidFill>
                  <a:srgbClr val="808080"/>
                </a:solidFill>
                <a:effectLst/>
                <a:latin typeface="Calibri"/>
                <a:ea typeface="Times New Roman" panose="02020603050405020304" pitchFamily="18" charset="0"/>
                <a:cs typeface="Calibri"/>
              </a:rPr>
              <a:t>The Meadows Institute TA Team is preparing for individual HRI meetings in August to provide updated information on metrics and answer any questions regarding </a:t>
            </a:r>
            <a:r>
              <a:rPr lang="en-US" sz="1800" err="1">
                <a:solidFill>
                  <a:srgbClr val="808080"/>
                </a:solidFill>
                <a:effectLst/>
                <a:latin typeface="Calibri"/>
                <a:ea typeface="Times New Roman" panose="02020603050405020304" pitchFamily="18" charset="0"/>
                <a:cs typeface="Calibri"/>
              </a:rPr>
              <a:t>CoCM</a:t>
            </a:r>
            <a:r>
              <a:rPr lang="en-US" sz="1800">
                <a:solidFill>
                  <a:srgbClr val="808080"/>
                </a:solidFill>
                <a:effectLst/>
                <a:latin typeface="Calibri"/>
                <a:ea typeface="Times New Roman" panose="02020603050405020304" pitchFamily="18" charset="0"/>
                <a:cs typeface="Calibri"/>
              </a:rPr>
              <a:t> implementation, health systems, and next steps. </a:t>
            </a:r>
            <a:endParaRPr lang="en-US" sz="1800">
              <a:effectLst/>
              <a:latin typeface="Calibri"/>
              <a:ea typeface="Times New Roman" panose="02020603050405020304" pitchFamily="18" charset="0"/>
              <a:cs typeface="Calibri"/>
            </a:endParaRPr>
          </a:p>
          <a:p>
            <a:pPr marL="342900" marR="0" lvl="0" indent="-342900">
              <a:lnSpc>
                <a:spcPct val="110000"/>
              </a:lnSpc>
              <a:spcBef>
                <a:spcPts val="0"/>
              </a:spcBef>
              <a:spcAft>
                <a:spcPts val="0"/>
              </a:spcAft>
              <a:buFont typeface="Calibri" panose="020F0502020204030204" pitchFamily="34" charset="0"/>
              <a:buChar char="-"/>
            </a:pPr>
            <a:r>
              <a:rPr lang="en-US" sz="1800">
                <a:solidFill>
                  <a:srgbClr val="808080"/>
                </a:solidFill>
                <a:effectLst/>
                <a:latin typeface="Calibri"/>
                <a:ea typeface="Times New Roman" panose="02020603050405020304" pitchFamily="18" charset="0"/>
                <a:cs typeface="Calibri"/>
              </a:rPr>
              <a:t>The Meadows Institute TA Team is updating the reference guide for </a:t>
            </a:r>
            <a:r>
              <a:rPr lang="en-US" sz="1800" err="1">
                <a:solidFill>
                  <a:srgbClr val="808080"/>
                </a:solidFill>
                <a:effectLst/>
                <a:latin typeface="Calibri"/>
                <a:ea typeface="Times New Roman" panose="02020603050405020304" pitchFamily="18" charset="0"/>
                <a:cs typeface="Calibri"/>
              </a:rPr>
              <a:t>CoCM</a:t>
            </a:r>
            <a:r>
              <a:rPr lang="en-US" sz="1800">
                <a:solidFill>
                  <a:srgbClr val="808080"/>
                </a:solidFill>
                <a:effectLst/>
                <a:latin typeface="Calibri"/>
                <a:ea typeface="Times New Roman" panose="02020603050405020304" pitchFamily="18" charset="0"/>
                <a:cs typeface="Calibri"/>
              </a:rPr>
              <a:t> trainings, which covers a variety of different aspects of </a:t>
            </a:r>
            <a:r>
              <a:rPr lang="en-US" sz="1800" err="1">
                <a:solidFill>
                  <a:srgbClr val="808080"/>
                </a:solidFill>
                <a:effectLst/>
                <a:latin typeface="Calibri"/>
                <a:ea typeface="Times New Roman" panose="02020603050405020304" pitchFamily="18" charset="0"/>
                <a:cs typeface="Calibri"/>
              </a:rPr>
              <a:t>CoCM</a:t>
            </a:r>
            <a:r>
              <a:rPr lang="en-US" sz="1800">
                <a:solidFill>
                  <a:srgbClr val="808080"/>
                </a:solidFill>
                <a:effectLst/>
                <a:latin typeface="Calibri"/>
                <a:ea typeface="Times New Roman" panose="02020603050405020304" pitchFamily="18" charset="0"/>
                <a:cs typeface="Calibri"/>
              </a:rPr>
              <a:t>, to include additional pediatric training. </a:t>
            </a:r>
            <a:endParaRPr lang="en-US" sz="1800">
              <a:effectLst/>
              <a:latin typeface="Calibri"/>
              <a:ea typeface="Times New Roman" panose="02020603050405020304" pitchFamily="18" charset="0"/>
              <a:cs typeface="Calibri"/>
            </a:endParaRPr>
          </a:p>
          <a:p>
            <a:pPr marL="342900" marR="0" lvl="0" indent="-342900">
              <a:lnSpc>
                <a:spcPct val="110000"/>
              </a:lnSpc>
              <a:spcBef>
                <a:spcPts val="0"/>
              </a:spcBef>
              <a:spcAft>
                <a:spcPts val="0"/>
              </a:spcAft>
              <a:buFont typeface="Calibri" panose="020F0502020204030204" pitchFamily="34" charset="0"/>
              <a:buChar char="-"/>
            </a:pPr>
            <a:r>
              <a:rPr lang="en-US" sz="1800">
                <a:solidFill>
                  <a:srgbClr val="808080"/>
                </a:solidFill>
                <a:effectLst/>
                <a:latin typeface="Calibri"/>
                <a:ea typeface="Times New Roman" panose="02020603050405020304" pitchFamily="18" charset="0"/>
                <a:cs typeface="Calibri"/>
              </a:rPr>
              <a:t>The Meadows TA Team is drafting and contributing abstract submissions for a variety of conferences nationwide on topics related to pediatric </a:t>
            </a:r>
            <a:r>
              <a:rPr lang="en-US" sz="1800" err="1">
                <a:solidFill>
                  <a:srgbClr val="808080"/>
                </a:solidFill>
                <a:effectLst/>
                <a:latin typeface="Calibri"/>
                <a:ea typeface="Times New Roman" panose="02020603050405020304" pitchFamily="18" charset="0"/>
                <a:cs typeface="Calibri"/>
              </a:rPr>
              <a:t>CoCM</a:t>
            </a:r>
            <a:r>
              <a:rPr lang="en-US" sz="1800">
                <a:solidFill>
                  <a:srgbClr val="808080"/>
                </a:solidFill>
                <a:effectLst/>
                <a:latin typeface="Calibri"/>
                <a:ea typeface="Times New Roman" panose="02020603050405020304" pitchFamily="18" charset="0"/>
                <a:cs typeface="Calibri"/>
              </a:rPr>
              <a:t>. </a:t>
            </a:r>
            <a:endParaRPr lang="en-US" sz="1800">
              <a:effectLst/>
              <a:latin typeface="Calibri"/>
              <a:ea typeface="Times New Roman" panose="02020603050405020304" pitchFamily="18" charset="0"/>
              <a:cs typeface="Calibri"/>
            </a:endParaRPr>
          </a:p>
          <a:p>
            <a:pPr marL="342900" marR="0" lvl="0" indent="-342900">
              <a:lnSpc>
                <a:spcPct val="110000"/>
              </a:lnSpc>
              <a:spcBef>
                <a:spcPts val="0"/>
              </a:spcBef>
              <a:spcAft>
                <a:spcPts val="0"/>
              </a:spcAft>
              <a:buFont typeface="Calibri" panose="020F0502020204030204" pitchFamily="34" charset="0"/>
              <a:buChar char="-"/>
            </a:pPr>
            <a:r>
              <a:rPr lang="en-US" sz="1800">
                <a:solidFill>
                  <a:srgbClr val="808080"/>
                </a:solidFill>
                <a:effectLst/>
                <a:latin typeface="Calibri"/>
                <a:ea typeface="Times New Roman" panose="02020603050405020304" pitchFamily="18" charset="0"/>
                <a:cs typeface="Calibri"/>
              </a:rPr>
              <a:t>The Meadows Institute TA Team is developing a monthly check-in form to continue engagement of the health system during the monitoring phase of implementation.   </a:t>
            </a:r>
            <a:endParaRPr lang="en-US" sz="1800">
              <a:effectLst/>
              <a:latin typeface="Calibri"/>
              <a:ea typeface="Times New Roman" panose="02020603050405020304" pitchFamily="18" charset="0"/>
              <a:cs typeface="Calibri"/>
            </a:endParaRPr>
          </a:p>
          <a:p>
            <a:pPr marL="342900" marR="0" lvl="0" indent="-342900">
              <a:lnSpc>
                <a:spcPct val="110000"/>
              </a:lnSpc>
              <a:spcBef>
                <a:spcPts val="0"/>
              </a:spcBef>
              <a:spcAft>
                <a:spcPts val="0"/>
              </a:spcAft>
              <a:buFont typeface="Calibri" panose="020F0502020204030204" pitchFamily="34" charset="0"/>
              <a:buChar char="-"/>
            </a:pPr>
            <a:r>
              <a:rPr lang="en-US" sz="1800">
                <a:solidFill>
                  <a:srgbClr val="808080"/>
                </a:solidFill>
                <a:effectLst/>
                <a:latin typeface="Calibri"/>
                <a:ea typeface="Times New Roman" panose="02020603050405020304" pitchFamily="18" charset="0"/>
                <a:cs typeface="Calibri"/>
              </a:rPr>
              <a:t>Meadows Institute continues to be in communication with HHSC and TACHC regarding the need for </a:t>
            </a:r>
            <a:r>
              <a:rPr lang="en-US" sz="1800" err="1">
                <a:solidFill>
                  <a:srgbClr val="808080"/>
                </a:solidFill>
                <a:effectLst/>
                <a:latin typeface="Calibri"/>
                <a:ea typeface="Times New Roman" panose="02020603050405020304" pitchFamily="18" charset="0"/>
                <a:cs typeface="Calibri"/>
              </a:rPr>
              <a:t>CoCM</a:t>
            </a:r>
            <a:r>
              <a:rPr lang="en-US" sz="1800">
                <a:solidFill>
                  <a:srgbClr val="808080"/>
                </a:solidFill>
                <a:effectLst/>
                <a:latin typeface="Calibri"/>
                <a:ea typeface="Times New Roman" panose="02020603050405020304" pitchFamily="18" charset="0"/>
                <a:cs typeface="Calibri"/>
              </a:rPr>
              <a:t> billing direction for patients with TX Medicaid receiving care in FQHC and RHCs. HHSC has shared that they have encountered some unexpected challenges in updating the state plan for FQHCs and RHCs to deliver billable </a:t>
            </a:r>
            <a:r>
              <a:rPr lang="en-US" sz="1800" err="1">
                <a:solidFill>
                  <a:srgbClr val="808080"/>
                </a:solidFill>
                <a:effectLst/>
                <a:latin typeface="Calibri"/>
                <a:ea typeface="Times New Roman" panose="02020603050405020304" pitchFamily="18" charset="0"/>
                <a:cs typeface="Calibri"/>
              </a:rPr>
              <a:t>CoCM</a:t>
            </a:r>
            <a:r>
              <a:rPr lang="en-US" sz="1800">
                <a:solidFill>
                  <a:srgbClr val="808080"/>
                </a:solidFill>
                <a:effectLst/>
                <a:latin typeface="Calibri"/>
                <a:ea typeface="Times New Roman" panose="02020603050405020304" pitchFamily="18" charset="0"/>
                <a:cs typeface="Calibri"/>
              </a:rPr>
              <a:t> services. However, they wrote that this is an important project and is still in progress. </a:t>
            </a:r>
            <a:endParaRPr lang="en-US" sz="1800">
              <a:effectLst/>
              <a:latin typeface="Calibri"/>
              <a:ea typeface="Times New Roman" panose="02020603050405020304" pitchFamily="18" charset="0"/>
              <a:cs typeface="Calibri"/>
            </a:endParaRPr>
          </a:p>
          <a:p>
            <a:pPr marL="342900" marR="0" lvl="0" indent="-342900">
              <a:lnSpc>
                <a:spcPct val="110000"/>
              </a:lnSpc>
              <a:spcBef>
                <a:spcPts val="0"/>
              </a:spcBef>
              <a:spcAft>
                <a:spcPts val="0"/>
              </a:spcAft>
              <a:buFont typeface="Calibri" panose="020F0502020204030204" pitchFamily="34" charset="0"/>
              <a:buChar char="-"/>
            </a:pPr>
            <a:r>
              <a:rPr lang="en-US" sz="1800">
                <a:solidFill>
                  <a:srgbClr val="808080"/>
                </a:solidFill>
                <a:effectLst/>
                <a:latin typeface="Calibri"/>
                <a:ea typeface="Times New Roman" panose="02020603050405020304" pitchFamily="18" charset="0"/>
                <a:cs typeface="Calibri"/>
              </a:rPr>
              <a:t>Meadows staff is in the process of creating an inventory of vendors with available psychiatric providers which will be provided to health systems to assist them in filling their psychiatric consultant roles. </a:t>
            </a:r>
            <a:endParaRPr lang="en-US" sz="1800">
              <a:effectLst/>
              <a:latin typeface="Calibri"/>
              <a:ea typeface="Times New Roman" panose="02020603050405020304" pitchFamily="18" charset="0"/>
              <a:cs typeface="Calibri"/>
            </a:endParaRPr>
          </a:p>
          <a:p>
            <a:endParaRPr lang="en-US">
              <a:cs typeface="Calibri"/>
            </a:endParaRPr>
          </a:p>
        </p:txBody>
      </p:sp>
      <p:sp>
        <p:nvSpPr>
          <p:cNvPr id="4" name="Slide Number Placeholder 3">
            <a:extLst>
              <a:ext uri="{FF2B5EF4-FFF2-40B4-BE49-F238E27FC236}">
                <a16:creationId xmlns:a16="http://schemas.microsoft.com/office/drawing/2014/main" id="{C0255120-728B-85FA-94F3-20EC16760AB8}"/>
              </a:ext>
            </a:extLst>
          </p:cNvPr>
          <p:cNvSpPr>
            <a:spLocks noGrp="1"/>
          </p:cNvSpPr>
          <p:nvPr>
            <p:ph type="sldNum" sz="quarter" idx="5"/>
          </p:nvPr>
        </p:nvSpPr>
        <p:spPr/>
        <p:txBody>
          <a:bodyPr/>
          <a:lstStyle/>
          <a:p>
            <a:fld id="{6702E485-2C51-9642-A1F4-EBAF89BC78B7}" type="slidenum">
              <a:rPr lang="en-US" smtClean="0"/>
              <a:t>3</a:t>
            </a:fld>
            <a:endParaRPr lang="en-US"/>
          </a:p>
        </p:txBody>
      </p:sp>
    </p:spTree>
    <p:extLst>
      <p:ext uri="{BB962C8B-B14F-4D97-AF65-F5344CB8AC3E}">
        <p14:creationId xmlns:p14="http://schemas.microsoft.com/office/powerpoint/2010/main" val="3369570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Project goal for individuals initially reached: 100,000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Current Individuals initially reached: 122,200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latin typeface="Arial"/>
                <a:cs typeface="Arial"/>
              </a:rPr>
              <a:t>Project goal for health systems committed to </a:t>
            </a:r>
            <a:r>
              <a:rPr lang="en-US" err="1">
                <a:latin typeface="Arial"/>
                <a:cs typeface="Arial"/>
              </a:rPr>
              <a:t>CoCM</a:t>
            </a:r>
            <a:r>
              <a:rPr lang="en-US">
                <a:latin typeface="Arial"/>
                <a:cs typeface="Arial"/>
              </a:rPr>
              <a:t>: 16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Current Health systems committed to </a:t>
            </a:r>
            <a:r>
              <a:rPr lang="en-US" err="1">
                <a:latin typeface="Arial"/>
                <a:cs typeface="Arial"/>
              </a:rPr>
              <a:t>CoCM</a:t>
            </a:r>
            <a:r>
              <a:rPr lang="en-US">
                <a:latin typeface="Arial"/>
                <a:cs typeface="Arial"/>
              </a:rPr>
              <a:t>: 7</a:t>
            </a:r>
          </a:p>
          <a:p>
            <a:endParaRPr lang="en-US">
              <a:latin typeface="Arial"/>
              <a:cs typeface="Arial"/>
            </a:endParaRPr>
          </a:p>
          <a:p>
            <a:endParaRPr lang="en-US"/>
          </a:p>
        </p:txBody>
      </p:sp>
      <p:sp>
        <p:nvSpPr>
          <p:cNvPr id="4" name="Slide Number Placeholder 3"/>
          <p:cNvSpPr>
            <a:spLocks noGrp="1"/>
          </p:cNvSpPr>
          <p:nvPr>
            <p:ph type="sldNum" sz="quarter" idx="5"/>
          </p:nvPr>
        </p:nvSpPr>
        <p:spPr/>
        <p:txBody>
          <a:bodyPr/>
          <a:lstStyle/>
          <a:p>
            <a:fld id="{6702E485-2C51-9642-A1F4-EBAF89BC78B7}" type="slidenum">
              <a:rPr lang="en-US" smtClean="0"/>
              <a:t>4</a:t>
            </a:fld>
            <a:endParaRPr lang="en-US"/>
          </a:p>
        </p:txBody>
      </p:sp>
    </p:spTree>
    <p:extLst>
      <p:ext uri="{BB962C8B-B14F-4D97-AF65-F5344CB8AC3E}">
        <p14:creationId xmlns:p14="http://schemas.microsoft.com/office/powerpoint/2010/main" val="27724613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EFC9157-D8DB-24AE-7F32-39BE17FB1E3C}"/>
              </a:ext>
            </a:extLst>
          </p:cNvPr>
          <p:cNvSpPr>
            <a:spLocks noGrp="1"/>
          </p:cNvSpPr>
          <p:nvPr>
            <p:ph type="title" hasCustomPrompt="1"/>
          </p:nvPr>
        </p:nvSpPr>
        <p:spPr>
          <a:xfrm>
            <a:off x="0" y="580090"/>
            <a:ext cx="11674474" cy="1223438"/>
          </a:xfrm>
        </p:spPr>
        <p:txBody>
          <a:bodyPr anchor="t">
            <a:noAutofit/>
          </a:bodyPr>
          <a:lstStyle>
            <a:lvl1pPr marL="548640">
              <a:spcAft>
                <a:spcPts val="0"/>
              </a:spcAft>
              <a:defRPr b="1">
                <a:solidFill>
                  <a:schemeClr val="accent2"/>
                </a:solidFill>
              </a:defRPr>
            </a:lvl1pPr>
          </a:lstStyle>
          <a:p>
            <a:r>
              <a:rPr lang="en-US"/>
              <a:t>Agenda</a:t>
            </a:r>
          </a:p>
        </p:txBody>
      </p:sp>
      <p:sp>
        <p:nvSpPr>
          <p:cNvPr id="13" name="Text Placeholder 8">
            <a:extLst>
              <a:ext uri="{FF2B5EF4-FFF2-40B4-BE49-F238E27FC236}">
                <a16:creationId xmlns:a16="http://schemas.microsoft.com/office/drawing/2014/main" id="{0EDC7845-CE19-9454-E2F1-04DBB006B225}"/>
              </a:ext>
            </a:extLst>
          </p:cNvPr>
          <p:cNvSpPr>
            <a:spLocks noGrp="1"/>
          </p:cNvSpPr>
          <p:nvPr>
            <p:ph type="body" sz="quarter" idx="13" hasCustomPrompt="1"/>
          </p:nvPr>
        </p:nvSpPr>
        <p:spPr>
          <a:xfrm>
            <a:off x="39756" y="170366"/>
            <a:ext cx="4488055" cy="358775"/>
          </a:xfrm>
        </p:spPr>
        <p:txBody>
          <a:bodyPr>
            <a:noAutofit/>
          </a:bodyPr>
          <a:lstStyle>
            <a:lvl1pPr marL="548640">
              <a:defRPr sz="1000" b="1" cap="all" baseline="0"/>
            </a:lvl1pPr>
          </a:lstStyle>
          <a:p>
            <a:pPr lvl="0"/>
            <a:r>
              <a:rPr lang="en-US"/>
              <a:t>CLICK TO ADD SECTION TITLE</a:t>
            </a:r>
          </a:p>
        </p:txBody>
      </p:sp>
      <p:graphicFrame>
        <p:nvGraphicFramePr>
          <p:cNvPr id="7" name="Diagram 6">
            <a:extLst>
              <a:ext uri="{FF2B5EF4-FFF2-40B4-BE49-F238E27FC236}">
                <a16:creationId xmlns:a16="http://schemas.microsoft.com/office/drawing/2014/main" id="{6882659D-F1FE-4645-8E78-5A2C4C392DC9}"/>
              </a:ext>
            </a:extLst>
          </p:cNvPr>
          <p:cNvGraphicFramePr/>
          <p:nvPr userDrawn="1">
            <p:extLst>
              <p:ext uri="{D42A27DB-BD31-4B8C-83A1-F6EECF244321}">
                <p14:modId xmlns:p14="http://schemas.microsoft.com/office/powerpoint/2010/main" val="1945223447"/>
              </p:ext>
            </p:extLst>
          </p:nvPr>
        </p:nvGraphicFramePr>
        <p:xfrm>
          <a:off x="1981200" y="1676528"/>
          <a:ext cx="8229599" cy="40576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Slide Number Placeholder 5">
            <a:extLst>
              <a:ext uri="{FF2B5EF4-FFF2-40B4-BE49-F238E27FC236}">
                <a16:creationId xmlns:a16="http://schemas.microsoft.com/office/drawing/2014/main" id="{24D275C0-BE19-3D7C-E5B2-F4AB287D94E6}"/>
              </a:ext>
            </a:extLst>
          </p:cNvPr>
          <p:cNvSpPr>
            <a:spLocks noGrp="1"/>
          </p:cNvSpPr>
          <p:nvPr>
            <p:ph type="sldNum" sz="quarter" idx="15"/>
          </p:nvPr>
        </p:nvSpPr>
        <p:spPr>
          <a:xfrm>
            <a:off x="10792692" y="580089"/>
            <a:ext cx="881783" cy="365125"/>
          </a:xfrm>
          <a:prstGeom prst="rect">
            <a:avLst/>
          </a:prstGeom>
        </p:spPr>
        <p:txBody>
          <a:bodyPr/>
          <a:lstStyle/>
          <a:p>
            <a:r>
              <a:rPr lang="en-US"/>
              <a:t>| </a:t>
            </a:r>
            <a:fld id="{63AF4278-2FCA-9C4D-8394-70FE1B8A3318}" type="slidenum">
              <a:rPr lang="en-US" smtClean="0"/>
              <a:t>‹#›</a:t>
            </a:fld>
            <a:endParaRPr lang="en-US"/>
          </a:p>
        </p:txBody>
      </p:sp>
      <p:pic>
        <p:nvPicPr>
          <p:cNvPr id="14" name="Picture 13" descr="Text&#10;&#10;Description automatically generated">
            <a:extLst>
              <a:ext uri="{FF2B5EF4-FFF2-40B4-BE49-F238E27FC236}">
                <a16:creationId xmlns:a16="http://schemas.microsoft.com/office/drawing/2014/main" id="{CDE88BCD-4FF6-65AD-3944-B1590DA3E78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208310" y="6075948"/>
            <a:ext cx="1560974" cy="585366"/>
          </a:xfrm>
          <a:prstGeom prst="rect">
            <a:avLst/>
          </a:prstGeom>
        </p:spPr>
      </p:pic>
    </p:spTree>
    <p:extLst>
      <p:ext uri="{BB962C8B-B14F-4D97-AF65-F5344CB8AC3E}">
        <p14:creationId xmlns:p14="http://schemas.microsoft.com/office/powerpoint/2010/main" val="943125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Kids/School">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4C549C-E28B-4DCC-9FA9-04ED6C05133C}"/>
              </a:ext>
            </a:extLst>
          </p:cNvPr>
          <p:cNvSpPr/>
          <p:nvPr userDrawn="1"/>
        </p:nvSpPr>
        <p:spPr>
          <a:xfrm>
            <a:off x="0" y="0"/>
            <a:ext cx="12191999" cy="6784257"/>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8">
            <a:extLst>
              <a:ext uri="{FF2B5EF4-FFF2-40B4-BE49-F238E27FC236}">
                <a16:creationId xmlns:a16="http://schemas.microsoft.com/office/drawing/2014/main" id="{9F4F5C6E-F913-1F70-0053-2152D5FC46A7}"/>
              </a:ext>
            </a:extLst>
          </p:cNvPr>
          <p:cNvSpPr>
            <a:spLocks noGrp="1"/>
          </p:cNvSpPr>
          <p:nvPr>
            <p:ph type="body" sz="quarter" idx="10" hasCustomPrompt="1"/>
          </p:nvPr>
        </p:nvSpPr>
        <p:spPr>
          <a:xfrm>
            <a:off x="0" y="2563734"/>
            <a:ext cx="12192000" cy="863659"/>
          </a:xfrm>
        </p:spPr>
        <p:txBody>
          <a:bodyPr anchor="b">
            <a:noAutofit/>
          </a:bodyPr>
          <a:lstStyle>
            <a:lvl1pPr algn="ctr">
              <a:defRPr sz="4800" b="1">
                <a:solidFill>
                  <a:schemeClr val="accent2"/>
                </a:solidFill>
              </a:defRPr>
            </a:lvl1pPr>
          </a:lstStyle>
          <a:p>
            <a:pPr lvl="0"/>
            <a:r>
              <a:rPr lang="en-US"/>
              <a:t>Click to add section title</a:t>
            </a:r>
          </a:p>
        </p:txBody>
      </p:sp>
      <p:sp>
        <p:nvSpPr>
          <p:cNvPr id="6" name="Text Placeholder 2">
            <a:extLst>
              <a:ext uri="{FF2B5EF4-FFF2-40B4-BE49-F238E27FC236}">
                <a16:creationId xmlns:a16="http://schemas.microsoft.com/office/drawing/2014/main" id="{E18A693F-9F8E-28E0-FE6A-8E3075FCC0A7}"/>
              </a:ext>
            </a:extLst>
          </p:cNvPr>
          <p:cNvSpPr>
            <a:spLocks noGrp="1"/>
          </p:cNvSpPr>
          <p:nvPr>
            <p:ph type="body" sz="quarter" idx="11" hasCustomPrompt="1"/>
          </p:nvPr>
        </p:nvSpPr>
        <p:spPr>
          <a:xfrm>
            <a:off x="2836068" y="3547005"/>
            <a:ext cx="6519862" cy="652462"/>
          </a:xfrm>
        </p:spPr>
        <p:txBody>
          <a:bodyPr/>
          <a:lstStyle>
            <a:lvl1pPr algn="ctr">
              <a:defRPr>
                <a:solidFill>
                  <a:schemeClr val="bg1"/>
                </a:solidFill>
              </a:defRPr>
            </a:lvl1pPr>
          </a:lstStyle>
          <a:p>
            <a:pPr lvl="0"/>
            <a:r>
              <a:rPr lang="en-US"/>
              <a:t>Click to add optional subhead</a:t>
            </a:r>
          </a:p>
        </p:txBody>
      </p:sp>
      <p:pic>
        <p:nvPicPr>
          <p:cNvPr id="8" name="Picture 7" descr="Text&#10;&#10;Description automatically generated">
            <a:extLst>
              <a:ext uri="{FF2B5EF4-FFF2-40B4-BE49-F238E27FC236}">
                <a16:creationId xmlns:a16="http://schemas.microsoft.com/office/drawing/2014/main" id="{DE72E8B5-326D-159D-85ED-F72924A83B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08309" y="6075948"/>
            <a:ext cx="1560976" cy="585366"/>
          </a:xfrm>
          <a:prstGeom prst="rect">
            <a:avLst/>
          </a:prstGeom>
        </p:spPr>
      </p:pic>
      <p:sp>
        <p:nvSpPr>
          <p:cNvPr id="9" name="Slide Number Placeholder 5">
            <a:extLst>
              <a:ext uri="{FF2B5EF4-FFF2-40B4-BE49-F238E27FC236}">
                <a16:creationId xmlns:a16="http://schemas.microsoft.com/office/drawing/2014/main" id="{5AF45F28-4DDB-115B-8680-3F39C4A52FB1}"/>
              </a:ext>
            </a:extLst>
          </p:cNvPr>
          <p:cNvSpPr>
            <a:spLocks noGrp="1"/>
          </p:cNvSpPr>
          <p:nvPr>
            <p:ph type="sldNum" sz="quarter" idx="15"/>
          </p:nvPr>
        </p:nvSpPr>
        <p:spPr>
          <a:xfrm>
            <a:off x="10792692" y="580089"/>
            <a:ext cx="881783" cy="365125"/>
          </a:xfrm>
          <a:prstGeom prst="rect">
            <a:avLst/>
          </a:prstGeom>
        </p:spPr>
        <p:txBody>
          <a:bodyPr/>
          <a:lstStyle>
            <a:lvl1pPr>
              <a:defRPr>
                <a:solidFill>
                  <a:schemeClr val="bg1"/>
                </a:solidFill>
              </a:defRPr>
            </a:lvl1pPr>
          </a:lstStyle>
          <a:p>
            <a:r>
              <a:rPr lang="en-US"/>
              <a:t>| </a:t>
            </a:r>
            <a:fld id="{63AF4278-2FCA-9C4D-8394-70FE1B8A3318}" type="slidenum">
              <a:rPr lang="en-US" smtClean="0"/>
              <a:pPr/>
              <a:t>‹#›</a:t>
            </a:fld>
            <a:endParaRPr lang="en-US"/>
          </a:p>
        </p:txBody>
      </p:sp>
    </p:spTree>
    <p:extLst>
      <p:ext uri="{BB962C8B-B14F-4D97-AF65-F5344CB8AC3E}">
        <p14:creationId xmlns:p14="http://schemas.microsoft.com/office/powerpoint/2010/main" val="2618025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Divider-Kids Play">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4C549C-E28B-4DCC-9FA9-04ED6C05133C}"/>
              </a:ext>
            </a:extLst>
          </p:cNvPr>
          <p:cNvSpPr/>
          <p:nvPr userDrawn="1"/>
        </p:nvSpPr>
        <p:spPr>
          <a:xfrm>
            <a:off x="0" y="0"/>
            <a:ext cx="12191999" cy="6784257"/>
          </a:xfrm>
          <a:prstGeom prst="rect">
            <a:avLst/>
          </a:prstGeom>
          <a:solidFill>
            <a:schemeClr val="accent1">
              <a:alpha val="7970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8">
            <a:extLst>
              <a:ext uri="{FF2B5EF4-FFF2-40B4-BE49-F238E27FC236}">
                <a16:creationId xmlns:a16="http://schemas.microsoft.com/office/drawing/2014/main" id="{9F4F5C6E-F913-1F70-0053-2152D5FC46A7}"/>
              </a:ext>
            </a:extLst>
          </p:cNvPr>
          <p:cNvSpPr>
            <a:spLocks noGrp="1"/>
          </p:cNvSpPr>
          <p:nvPr>
            <p:ph type="body" sz="quarter" idx="10" hasCustomPrompt="1"/>
          </p:nvPr>
        </p:nvSpPr>
        <p:spPr>
          <a:xfrm>
            <a:off x="0" y="2563734"/>
            <a:ext cx="12192000" cy="863659"/>
          </a:xfrm>
        </p:spPr>
        <p:txBody>
          <a:bodyPr anchor="b">
            <a:noAutofit/>
          </a:bodyPr>
          <a:lstStyle>
            <a:lvl1pPr algn="ctr">
              <a:defRPr sz="4800" b="1">
                <a:solidFill>
                  <a:schemeClr val="accent2"/>
                </a:solidFill>
              </a:defRPr>
            </a:lvl1pPr>
          </a:lstStyle>
          <a:p>
            <a:pPr lvl="0"/>
            <a:r>
              <a:rPr lang="en-US"/>
              <a:t>Click to add section title</a:t>
            </a:r>
          </a:p>
        </p:txBody>
      </p:sp>
      <p:sp>
        <p:nvSpPr>
          <p:cNvPr id="6" name="Text Placeholder 2">
            <a:extLst>
              <a:ext uri="{FF2B5EF4-FFF2-40B4-BE49-F238E27FC236}">
                <a16:creationId xmlns:a16="http://schemas.microsoft.com/office/drawing/2014/main" id="{E18A693F-9F8E-28E0-FE6A-8E3075FCC0A7}"/>
              </a:ext>
            </a:extLst>
          </p:cNvPr>
          <p:cNvSpPr>
            <a:spLocks noGrp="1"/>
          </p:cNvSpPr>
          <p:nvPr>
            <p:ph type="body" sz="quarter" idx="11" hasCustomPrompt="1"/>
          </p:nvPr>
        </p:nvSpPr>
        <p:spPr>
          <a:xfrm>
            <a:off x="2836068" y="3547005"/>
            <a:ext cx="6519862" cy="652462"/>
          </a:xfrm>
        </p:spPr>
        <p:txBody>
          <a:bodyPr/>
          <a:lstStyle>
            <a:lvl1pPr algn="ctr">
              <a:defRPr>
                <a:solidFill>
                  <a:schemeClr val="bg1"/>
                </a:solidFill>
              </a:defRPr>
            </a:lvl1pPr>
          </a:lstStyle>
          <a:p>
            <a:pPr lvl="0"/>
            <a:r>
              <a:rPr lang="en-US"/>
              <a:t>Click to add optional subhead</a:t>
            </a:r>
          </a:p>
        </p:txBody>
      </p:sp>
      <p:pic>
        <p:nvPicPr>
          <p:cNvPr id="8" name="Picture 7" descr="Text&#10;&#10;Description automatically generated">
            <a:extLst>
              <a:ext uri="{FF2B5EF4-FFF2-40B4-BE49-F238E27FC236}">
                <a16:creationId xmlns:a16="http://schemas.microsoft.com/office/drawing/2014/main" id="{DE72E8B5-326D-159D-85ED-F72924A83B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08309" y="6075948"/>
            <a:ext cx="1560976" cy="585366"/>
          </a:xfrm>
          <a:prstGeom prst="rect">
            <a:avLst/>
          </a:prstGeom>
        </p:spPr>
      </p:pic>
      <p:sp>
        <p:nvSpPr>
          <p:cNvPr id="9" name="Slide Number Placeholder 5">
            <a:extLst>
              <a:ext uri="{FF2B5EF4-FFF2-40B4-BE49-F238E27FC236}">
                <a16:creationId xmlns:a16="http://schemas.microsoft.com/office/drawing/2014/main" id="{5AF45F28-4DDB-115B-8680-3F39C4A52FB1}"/>
              </a:ext>
            </a:extLst>
          </p:cNvPr>
          <p:cNvSpPr>
            <a:spLocks noGrp="1"/>
          </p:cNvSpPr>
          <p:nvPr>
            <p:ph type="sldNum" sz="quarter" idx="15"/>
          </p:nvPr>
        </p:nvSpPr>
        <p:spPr>
          <a:xfrm>
            <a:off x="10792692" y="580089"/>
            <a:ext cx="881783" cy="365125"/>
          </a:xfrm>
          <a:prstGeom prst="rect">
            <a:avLst/>
          </a:prstGeom>
        </p:spPr>
        <p:txBody>
          <a:bodyPr/>
          <a:lstStyle>
            <a:lvl1pPr>
              <a:defRPr>
                <a:solidFill>
                  <a:schemeClr val="bg1"/>
                </a:solidFill>
              </a:defRPr>
            </a:lvl1pPr>
          </a:lstStyle>
          <a:p>
            <a:r>
              <a:rPr lang="en-US"/>
              <a:t>| </a:t>
            </a:r>
            <a:fld id="{63AF4278-2FCA-9C4D-8394-70FE1B8A3318}" type="slidenum">
              <a:rPr lang="en-US" smtClean="0"/>
              <a:pPr/>
              <a:t>‹#›</a:t>
            </a:fld>
            <a:endParaRPr lang="en-US"/>
          </a:p>
        </p:txBody>
      </p:sp>
    </p:spTree>
    <p:extLst>
      <p:ext uri="{BB962C8B-B14F-4D97-AF65-F5344CB8AC3E}">
        <p14:creationId xmlns:p14="http://schemas.microsoft.com/office/powerpoint/2010/main" val="3549751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Divider-Texas Capitol">
    <p:spTree>
      <p:nvGrpSpPr>
        <p:cNvPr id="1" name=""/>
        <p:cNvGrpSpPr/>
        <p:nvPr/>
      </p:nvGrpSpPr>
      <p:grpSpPr>
        <a:xfrm>
          <a:off x="0" y="0"/>
          <a:ext cx="0" cy="0"/>
          <a:chOff x="0" y="0"/>
          <a:chExt cx="0" cy="0"/>
        </a:xfrm>
      </p:grpSpPr>
      <p:pic>
        <p:nvPicPr>
          <p:cNvPr id="10" name="Picture 9" descr="A picture containing tree, outdoor, sky, grass&#10;&#10;Description automatically generated">
            <a:extLst>
              <a:ext uri="{FF2B5EF4-FFF2-40B4-BE49-F238E27FC236}">
                <a16:creationId xmlns:a16="http://schemas.microsoft.com/office/drawing/2014/main" id="{95813246-E64B-7685-8512-A98D997F88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16691"/>
          <a:stretch/>
        </p:blipFill>
        <p:spPr>
          <a:xfrm>
            <a:off x="15875" y="0"/>
            <a:ext cx="12176123" cy="6766560"/>
          </a:xfrm>
          <a:prstGeom prst="rect">
            <a:avLst/>
          </a:prstGeom>
        </p:spPr>
      </p:pic>
      <p:sp>
        <p:nvSpPr>
          <p:cNvPr id="3" name="Rectangle 2">
            <a:extLst>
              <a:ext uri="{FF2B5EF4-FFF2-40B4-BE49-F238E27FC236}">
                <a16:creationId xmlns:a16="http://schemas.microsoft.com/office/drawing/2014/main" id="{FA4C549C-E28B-4DCC-9FA9-04ED6C05133C}"/>
              </a:ext>
            </a:extLst>
          </p:cNvPr>
          <p:cNvSpPr/>
          <p:nvPr userDrawn="1"/>
        </p:nvSpPr>
        <p:spPr>
          <a:xfrm>
            <a:off x="0" y="0"/>
            <a:ext cx="12191999" cy="6784257"/>
          </a:xfrm>
          <a:prstGeom prst="rect">
            <a:avLst/>
          </a:prstGeom>
          <a:solidFill>
            <a:schemeClr val="accent1">
              <a:alpha val="7970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8">
            <a:extLst>
              <a:ext uri="{FF2B5EF4-FFF2-40B4-BE49-F238E27FC236}">
                <a16:creationId xmlns:a16="http://schemas.microsoft.com/office/drawing/2014/main" id="{9F4F5C6E-F913-1F70-0053-2152D5FC46A7}"/>
              </a:ext>
            </a:extLst>
          </p:cNvPr>
          <p:cNvSpPr>
            <a:spLocks noGrp="1"/>
          </p:cNvSpPr>
          <p:nvPr>
            <p:ph type="body" sz="quarter" idx="10" hasCustomPrompt="1"/>
          </p:nvPr>
        </p:nvSpPr>
        <p:spPr>
          <a:xfrm>
            <a:off x="0" y="2563734"/>
            <a:ext cx="12192000" cy="863659"/>
          </a:xfrm>
        </p:spPr>
        <p:txBody>
          <a:bodyPr anchor="b">
            <a:noAutofit/>
          </a:bodyPr>
          <a:lstStyle>
            <a:lvl1pPr algn="ctr">
              <a:defRPr sz="4800" b="1">
                <a:solidFill>
                  <a:schemeClr val="accent2"/>
                </a:solidFill>
              </a:defRPr>
            </a:lvl1pPr>
          </a:lstStyle>
          <a:p>
            <a:pPr lvl="0"/>
            <a:r>
              <a:rPr lang="en-US"/>
              <a:t>Click to add section title</a:t>
            </a:r>
          </a:p>
        </p:txBody>
      </p:sp>
      <p:sp>
        <p:nvSpPr>
          <p:cNvPr id="6" name="Text Placeholder 2">
            <a:extLst>
              <a:ext uri="{FF2B5EF4-FFF2-40B4-BE49-F238E27FC236}">
                <a16:creationId xmlns:a16="http://schemas.microsoft.com/office/drawing/2014/main" id="{E18A693F-9F8E-28E0-FE6A-8E3075FCC0A7}"/>
              </a:ext>
            </a:extLst>
          </p:cNvPr>
          <p:cNvSpPr>
            <a:spLocks noGrp="1"/>
          </p:cNvSpPr>
          <p:nvPr>
            <p:ph type="body" sz="quarter" idx="11" hasCustomPrompt="1"/>
          </p:nvPr>
        </p:nvSpPr>
        <p:spPr>
          <a:xfrm>
            <a:off x="2836068" y="3547005"/>
            <a:ext cx="6519862" cy="652462"/>
          </a:xfrm>
        </p:spPr>
        <p:txBody>
          <a:bodyPr/>
          <a:lstStyle>
            <a:lvl1pPr algn="ctr">
              <a:defRPr>
                <a:solidFill>
                  <a:schemeClr val="bg1"/>
                </a:solidFill>
              </a:defRPr>
            </a:lvl1pPr>
          </a:lstStyle>
          <a:p>
            <a:pPr lvl="0"/>
            <a:r>
              <a:rPr lang="en-US"/>
              <a:t>Click to add optional subhead</a:t>
            </a:r>
          </a:p>
        </p:txBody>
      </p:sp>
      <p:pic>
        <p:nvPicPr>
          <p:cNvPr id="8" name="Picture 7" descr="Text&#10;&#10;Description automatically generated">
            <a:extLst>
              <a:ext uri="{FF2B5EF4-FFF2-40B4-BE49-F238E27FC236}">
                <a16:creationId xmlns:a16="http://schemas.microsoft.com/office/drawing/2014/main" id="{DE72E8B5-326D-159D-85ED-F72924A83B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08309" y="6075948"/>
            <a:ext cx="1560976" cy="585366"/>
          </a:xfrm>
          <a:prstGeom prst="rect">
            <a:avLst/>
          </a:prstGeom>
        </p:spPr>
      </p:pic>
      <p:sp>
        <p:nvSpPr>
          <p:cNvPr id="9" name="Slide Number Placeholder 5">
            <a:extLst>
              <a:ext uri="{FF2B5EF4-FFF2-40B4-BE49-F238E27FC236}">
                <a16:creationId xmlns:a16="http://schemas.microsoft.com/office/drawing/2014/main" id="{5AF45F28-4DDB-115B-8680-3F39C4A52FB1}"/>
              </a:ext>
            </a:extLst>
          </p:cNvPr>
          <p:cNvSpPr>
            <a:spLocks noGrp="1"/>
          </p:cNvSpPr>
          <p:nvPr>
            <p:ph type="sldNum" sz="quarter" idx="15"/>
          </p:nvPr>
        </p:nvSpPr>
        <p:spPr>
          <a:xfrm>
            <a:off x="10792692" y="580089"/>
            <a:ext cx="881783" cy="365125"/>
          </a:xfrm>
          <a:prstGeom prst="rect">
            <a:avLst/>
          </a:prstGeom>
        </p:spPr>
        <p:txBody>
          <a:bodyPr/>
          <a:lstStyle>
            <a:lvl1pPr>
              <a:defRPr>
                <a:solidFill>
                  <a:schemeClr val="bg1"/>
                </a:solidFill>
              </a:defRPr>
            </a:lvl1pPr>
          </a:lstStyle>
          <a:p>
            <a:r>
              <a:rPr lang="en-US"/>
              <a:t>| </a:t>
            </a:r>
            <a:fld id="{63AF4278-2FCA-9C4D-8394-70FE1B8A3318}" type="slidenum">
              <a:rPr lang="en-US" smtClean="0"/>
              <a:pPr/>
              <a:t>‹#›</a:t>
            </a:fld>
            <a:endParaRPr lang="en-US"/>
          </a:p>
        </p:txBody>
      </p:sp>
    </p:spTree>
    <p:extLst>
      <p:ext uri="{BB962C8B-B14F-4D97-AF65-F5344CB8AC3E}">
        <p14:creationId xmlns:p14="http://schemas.microsoft.com/office/powerpoint/2010/main" val="1666658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ection Divider-National Capitol">
    <p:spTree>
      <p:nvGrpSpPr>
        <p:cNvPr id="1" name=""/>
        <p:cNvGrpSpPr/>
        <p:nvPr/>
      </p:nvGrpSpPr>
      <p:grpSpPr>
        <a:xfrm>
          <a:off x="0" y="0"/>
          <a:ext cx="0" cy="0"/>
          <a:chOff x="0" y="0"/>
          <a:chExt cx="0" cy="0"/>
        </a:xfrm>
      </p:grpSpPr>
      <p:pic>
        <p:nvPicPr>
          <p:cNvPr id="4" name="Picture 3" descr="A large white building with a dome&#10;&#10;Description automatically generated with low confidence">
            <a:extLst>
              <a:ext uri="{FF2B5EF4-FFF2-40B4-BE49-F238E27FC236}">
                <a16:creationId xmlns:a16="http://schemas.microsoft.com/office/drawing/2014/main" id="{268FEA74-D8E2-619E-74FE-EC3196E3CD3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750"/>
          <a:stretch/>
        </p:blipFill>
        <p:spPr>
          <a:xfrm>
            <a:off x="-1" y="-1"/>
            <a:ext cx="12191998" cy="6766560"/>
          </a:xfrm>
          <a:prstGeom prst="rect">
            <a:avLst/>
          </a:prstGeom>
        </p:spPr>
      </p:pic>
      <p:sp>
        <p:nvSpPr>
          <p:cNvPr id="3" name="Rectangle 2">
            <a:extLst>
              <a:ext uri="{FF2B5EF4-FFF2-40B4-BE49-F238E27FC236}">
                <a16:creationId xmlns:a16="http://schemas.microsoft.com/office/drawing/2014/main" id="{FA4C549C-E28B-4DCC-9FA9-04ED6C05133C}"/>
              </a:ext>
            </a:extLst>
          </p:cNvPr>
          <p:cNvSpPr/>
          <p:nvPr userDrawn="1"/>
        </p:nvSpPr>
        <p:spPr>
          <a:xfrm>
            <a:off x="0" y="-1"/>
            <a:ext cx="12191999" cy="6784258"/>
          </a:xfrm>
          <a:prstGeom prst="rect">
            <a:avLst/>
          </a:prstGeom>
          <a:solidFill>
            <a:schemeClr val="accent1">
              <a:alpha val="7970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8">
            <a:extLst>
              <a:ext uri="{FF2B5EF4-FFF2-40B4-BE49-F238E27FC236}">
                <a16:creationId xmlns:a16="http://schemas.microsoft.com/office/drawing/2014/main" id="{9F4F5C6E-F913-1F70-0053-2152D5FC46A7}"/>
              </a:ext>
            </a:extLst>
          </p:cNvPr>
          <p:cNvSpPr>
            <a:spLocks noGrp="1"/>
          </p:cNvSpPr>
          <p:nvPr>
            <p:ph type="body" sz="quarter" idx="10" hasCustomPrompt="1"/>
          </p:nvPr>
        </p:nvSpPr>
        <p:spPr>
          <a:xfrm>
            <a:off x="0" y="2563734"/>
            <a:ext cx="12192000" cy="863659"/>
          </a:xfrm>
        </p:spPr>
        <p:txBody>
          <a:bodyPr anchor="b">
            <a:noAutofit/>
          </a:bodyPr>
          <a:lstStyle>
            <a:lvl1pPr algn="ctr">
              <a:defRPr sz="4800" b="1">
                <a:solidFill>
                  <a:schemeClr val="accent2"/>
                </a:solidFill>
              </a:defRPr>
            </a:lvl1pPr>
          </a:lstStyle>
          <a:p>
            <a:pPr lvl="0"/>
            <a:r>
              <a:rPr lang="en-US"/>
              <a:t>Click to add section title</a:t>
            </a:r>
          </a:p>
        </p:txBody>
      </p:sp>
      <p:sp>
        <p:nvSpPr>
          <p:cNvPr id="6" name="Text Placeholder 2">
            <a:extLst>
              <a:ext uri="{FF2B5EF4-FFF2-40B4-BE49-F238E27FC236}">
                <a16:creationId xmlns:a16="http://schemas.microsoft.com/office/drawing/2014/main" id="{E18A693F-9F8E-28E0-FE6A-8E3075FCC0A7}"/>
              </a:ext>
            </a:extLst>
          </p:cNvPr>
          <p:cNvSpPr>
            <a:spLocks noGrp="1"/>
          </p:cNvSpPr>
          <p:nvPr>
            <p:ph type="body" sz="quarter" idx="11" hasCustomPrompt="1"/>
          </p:nvPr>
        </p:nvSpPr>
        <p:spPr>
          <a:xfrm>
            <a:off x="2836068" y="3547005"/>
            <a:ext cx="6519862" cy="652462"/>
          </a:xfrm>
        </p:spPr>
        <p:txBody>
          <a:bodyPr/>
          <a:lstStyle>
            <a:lvl1pPr algn="ctr">
              <a:defRPr>
                <a:solidFill>
                  <a:schemeClr val="bg1"/>
                </a:solidFill>
              </a:defRPr>
            </a:lvl1pPr>
          </a:lstStyle>
          <a:p>
            <a:pPr lvl="0"/>
            <a:r>
              <a:rPr lang="en-US"/>
              <a:t>Click to add optional subhead</a:t>
            </a:r>
          </a:p>
        </p:txBody>
      </p:sp>
      <p:pic>
        <p:nvPicPr>
          <p:cNvPr id="8" name="Picture 7" descr="Text&#10;&#10;Description automatically generated">
            <a:extLst>
              <a:ext uri="{FF2B5EF4-FFF2-40B4-BE49-F238E27FC236}">
                <a16:creationId xmlns:a16="http://schemas.microsoft.com/office/drawing/2014/main" id="{DE72E8B5-326D-159D-85ED-F72924A83B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08309" y="6075948"/>
            <a:ext cx="1560976" cy="585366"/>
          </a:xfrm>
          <a:prstGeom prst="rect">
            <a:avLst/>
          </a:prstGeom>
        </p:spPr>
      </p:pic>
      <p:sp>
        <p:nvSpPr>
          <p:cNvPr id="9" name="Slide Number Placeholder 5">
            <a:extLst>
              <a:ext uri="{FF2B5EF4-FFF2-40B4-BE49-F238E27FC236}">
                <a16:creationId xmlns:a16="http://schemas.microsoft.com/office/drawing/2014/main" id="{5AF45F28-4DDB-115B-8680-3F39C4A52FB1}"/>
              </a:ext>
            </a:extLst>
          </p:cNvPr>
          <p:cNvSpPr>
            <a:spLocks noGrp="1"/>
          </p:cNvSpPr>
          <p:nvPr>
            <p:ph type="sldNum" sz="quarter" idx="15"/>
          </p:nvPr>
        </p:nvSpPr>
        <p:spPr>
          <a:xfrm>
            <a:off x="10792692" y="580089"/>
            <a:ext cx="881783" cy="365125"/>
          </a:xfrm>
          <a:prstGeom prst="rect">
            <a:avLst/>
          </a:prstGeom>
        </p:spPr>
        <p:txBody>
          <a:bodyPr/>
          <a:lstStyle>
            <a:lvl1pPr>
              <a:defRPr>
                <a:solidFill>
                  <a:schemeClr val="bg1"/>
                </a:solidFill>
              </a:defRPr>
            </a:lvl1pPr>
          </a:lstStyle>
          <a:p>
            <a:r>
              <a:rPr lang="en-US"/>
              <a:t>| </a:t>
            </a:r>
            <a:fld id="{63AF4278-2FCA-9C4D-8394-70FE1B8A3318}" type="slidenum">
              <a:rPr lang="en-US" smtClean="0"/>
              <a:pPr/>
              <a:t>‹#›</a:t>
            </a:fld>
            <a:endParaRPr lang="en-US"/>
          </a:p>
        </p:txBody>
      </p:sp>
    </p:spTree>
    <p:extLst>
      <p:ext uri="{BB962C8B-B14F-4D97-AF65-F5344CB8AC3E}">
        <p14:creationId xmlns:p14="http://schemas.microsoft.com/office/powerpoint/2010/main" val="2393865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py and Char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68796CED-9983-2740-9B10-09C81EEADCAB}"/>
              </a:ext>
            </a:extLst>
          </p:cNvPr>
          <p:cNvSpPr>
            <a:spLocks noGrp="1"/>
          </p:cNvSpPr>
          <p:nvPr>
            <p:ph idx="1" hasCustomPrompt="1"/>
          </p:nvPr>
        </p:nvSpPr>
        <p:spPr>
          <a:xfrm>
            <a:off x="546952" y="1803527"/>
            <a:ext cx="4689191" cy="4332581"/>
          </a:xfrm>
        </p:spPr>
        <p:txBody>
          <a:bodyPr>
            <a:noAutofit/>
          </a:bodyPr>
          <a:lstStyle>
            <a:lvl1pPr>
              <a:defRPr sz="2000"/>
            </a:lvl1pPr>
            <a:lvl2pPr marL="0" indent="0" algn="l">
              <a:buNone/>
              <a:defRPr sz="1200">
                <a:latin typeface="Arial" panose="020B0604020202020204" pitchFamily="34" charset="0"/>
                <a:cs typeface="Arial" panose="020B0604020202020204" pitchFamily="34" charset="0"/>
              </a:defRPr>
            </a:lvl2pPr>
          </a:lstStyle>
          <a:p>
            <a:pPr lvl="0"/>
            <a:r>
              <a:rPr lang="en-US"/>
              <a:t>Click to add body copy</a:t>
            </a:r>
          </a:p>
        </p:txBody>
      </p:sp>
      <p:sp>
        <p:nvSpPr>
          <p:cNvPr id="4" name="Chart Placeholder 3">
            <a:extLst>
              <a:ext uri="{FF2B5EF4-FFF2-40B4-BE49-F238E27FC236}">
                <a16:creationId xmlns:a16="http://schemas.microsoft.com/office/drawing/2014/main" id="{F4C467CC-2DCD-034B-AC61-8E172B02B861}"/>
              </a:ext>
            </a:extLst>
          </p:cNvPr>
          <p:cNvSpPr>
            <a:spLocks noGrp="1"/>
          </p:cNvSpPr>
          <p:nvPr>
            <p:ph type="chart" sz="quarter" idx="14"/>
          </p:nvPr>
        </p:nvSpPr>
        <p:spPr>
          <a:xfrm>
            <a:off x="5791200" y="1803527"/>
            <a:ext cx="5883275" cy="4332582"/>
          </a:xfrm>
        </p:spPr>
        <p:txBody>
          <a:bodyPr/>
          <a:lstStyle/>
          <a:p>
            <a:r>
              <a:rPr lang="en-US"/>
              <a:t>Click icon to add chart</a:t>
            </a:r>
          </a:p>
        </p:txBody>
      </p:sp>
      <p:sp>
        <p:nvSpPr>
          <p:cNvPr id="6" name="Slide Number Placeholder 5">
            <a:extLst>
              <a:ext uri="{FF2B5EF4-FFF2-40B4-BE49-F238E27FC236}">
                <a16:creationId xmlns:a16="http://schemas.microsoft.com/office/drawing/2014/main" id="{A157268B-4B56-06DD-AC04-E478CADF48E0}"/>
              </a:ext>
            </a:extLst>
          </p:cNvPr>
          <p:cNvSpPr>
            <a:spLocks noGrp="1"/>
          </p:cNvSpPr>
          <p:nvPr>
            <p:ph type="sldNum" sz="quarter" idx="15"/>
          </p:nvPr>
        </p:nvSpPr>
        <p:spPr>
          <a:xfrm>
            <a:off x="10792692" y="580089"/>
            <a:ext cx="881783" cy="365125"/>
          </a:xfrm>
          <a:prstGeom prst="rect">
            <a:avLst/>
          </a:prstGeom>
        </p:spPr>
        <p:txBody>
          <a:bodyPr/>
          <a:lstStyle/>
          <a:p>
            <a:r>
              <a:rPr lang="en-US"/>
              <a:t>| </a:t>
            </a:r>
            <a:fld id="{63AF4278-2FCA-9C4D-8394-70FE1B8A3318}" type="slidenum">
              <a:rPr lang="en-US" smtClean="0"/>
              <a:t>‹#›</a:t>
            </a:fld>
            <a:endParaRPr lang="en-US"/>
          </a:p>
        </p:txBody>
      </p:sp>
      <p:pic>
        <p:nvPicPr>
          <p:cNvPr id="3" name="Picture 2" descr="Text&#10;&#10;Description automatically generated">
            <a:extLst>
              <a:ext uri="{FF2B5EF4-FFF2-40B4-BE49-F238E27FC236}">
                <a16:creationId xmlns:a16="http://schemas.microsoft.com/office/drawing/2014/main" id="{67308A4D-43A2-B8E0-ADC1-7885058F2A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8310" y="6075948"/>
            <a:ext cx="1560974" cy="585366"/>
          </a:xfrm>
          <a:prstGeom prst="rect">
            <a:avLst/>
          </a:prstGeom>
        </p:spPr>
      </p:pic>
      <p:sp>
        <p:nvSpPr>
          <p:cNvPr id="12" name="Title 1">
            <a:extLst>
              <a:ext uri="{FF2B5EF4-FFF2-40B4-BE49-F238E27FC236}">
                <a16:creationId xmlns:a16="http://schemas.microsoft.com/office/drawing/2014/main" id="{83F3FEA2-301F-636A-3671-DF6205FF7EAC}"/>
              </a:ext>
            </a:extLst>
          </p:cNvPr>
          <p:cNvSpPr>
            <a:spLocks noGrp="1"/>
          </p:cNvSpPr>
          <p:nvPr>
            <p:ph type="title" hasCustomPrompt="1"/>
          </p:nvPr>
        </p:nvSpPr>
        <p:spPr>
          <a:xfrm>
            <a:off x="0" y="580090"/>
            <a:ext cx="11353800" cy="1223438"/>
          </a:xfrm>
        </p:spPr>
        <p:txBody>
          <a:bodyPr anchor="t">
            <a:noAutofit/>
          </a:bodyPr>
          <a:lstStyle>
            <a:lvl1pPr marL="548640">
              <a:spcAft>
                <a:spcPts val="0"/>
              </a:spcAft>
              <a:defRPr b="1">
                <a:solidFill>
                  <a:schemeClr val="accent2"/>
                </a:solidFill>
              </a:defRPr>
            </a:lvl1pPr>
          </a:lstStyle>
          <a:p>
            <a:r>
              <a:rPr lang="en-US"/>
              <a:t>Click to add headline</a:t>
            </a:r>
          </a:p>
        </p:txBody>
      </p:sp>
      <p:sp>
        <p:nvSpPr>
          <p:cNvPr id="15" name="Text Placeholder 8">
            <a:extLst>
              <a:ext uri="{FF2B5EF4-FFF2-40B4-BE49-F238E27FC236}">
                <a16:creationId xmlns:a16="http://schemas.microsoft.com/office/drawing/2014/main" id="{5F5F8629-C939-B961-813D-EBF9B9DF8D82}"/>
              </a:ext>
            </a:extLst>
          </p:cNvPr>
          <p:cNvSpPr>
            <a:spLocks noGrp="1"/>
          </p:cNvSpPr>
          <p:nvPr>
            <p:ph type="body" sz="quarter" idx="13" hasCustomPrompt="1"/>
          </p:nvPr>
        </p:nvSpPr>
        <p:spPr>
          <a:xfrm>
            <a:off x="39756" y="170366"/>
            <a:ext cx="4488055" cy="358775"/>
          </a:xfrm>
        </p:spPr>
        <p:txBody>
          <a:bodyPr>
            <a:noAutofit/>
          </a:bodyPr>
          <a:lstStyle>
            <a:lvl1pPr marL="548640">
              <a:defRPr sz="1000" b="1" cap="all" baseline="0"/>
            </a:lvl1pPr>
          </a:lstStyle>
          <a:p>
            <a:pPr lvl="0"/>
            <a:r>
              <a:rPr lang="en-US"/>
              <a:t>CLICK TO ADD SECTION TITLE</a:t>
            </a:r>
          </a:p>
        </p:txBody>
      </p:sp>
    </p:spTree>
    <p:extLst>
      <p:ext uri="{BB962C8B-B14F-4D97-AF65-F5344CB8AC3E}">
        <p14:creationId xmlns:p14="http://schemas.microsoft.com/office/powerpoint/2010/main" val="3917956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py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9606E0-870A-E444-87C2-54AA4481FE63}"/>
              </a:ext>
            </a:extLst>
          </p:cNvPr>
          <p:cNvSpPr>
            <a:spLocks noGrp="1"/>
          </p:cNvSpPr>
          <p:nvPr>
            <p:ph idx="1"/>
          </p:nvPr>
        </p:nvSpPr>
        <p:spPr>
          <a:xfrm>
            <a:off x="706581" y="1761173"/>
            <a:ext cx="10967893" cy="4351338"/>
          </a:xfrm>
        </p:spPr>
        <p:txBody>
          <a:bodyPr>
            <a:noAutofit/>
          </a:bodyPr>
          <a:lstStyle>
            <a:lvl1pPr>
              <a:defRPr sz="24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AEFC9157-D8DB-24AE-7F32-39BE17FB1E3C}"/>
              </a:ext>
            </a:extLst>
          </p:cNvPr>
          <p:cNvSpPr>
            <a:spLocks noGrp="1"/>
          </p:cNvSpPr>
          <p:nvPr>
            <p:ph type="title" hasCustomPrompt="1"/>
          </p:nvPr>
        </p:nvSpPr>
        <p:spPr>
          <a:xfrm>
            <a:off x="0" y="580090"/>
            <a:ext cx="11674474" cy="1223438"/>
          </a:xfrm>
        </p:spPr>
        <p:txBody>
          <a:bodyPr anchor="t">
            <a:noAutofit/>
          </a:bodyPr>
          <a:lstStyle>
            <a:lvl1pPr marL="548640">
              <a:spcAft>
                <a:spcPts val="0"/>
              </a:spcAft>
              <a:defRPr b="1">
                <a:solidFill>
                  <a:schemeClr val="accent2"/>
                </a:solidFill>
              </a:defRPr>
            </a:lvl1pPr>
          </a:lstStyle>
          <a:p>
            <a:r>
              <a:rPr lang="en-US"/>
              <a:t>Click to add headline</a:t>
            </a:r>
          </a:p>
        </p:txBody>
      </p:sp>
      <p:sp>
        <p:nvSpPr>
          <p:cNvPr id="13" name="Text Placeholder 8">
            <a:extLst>
              <a:ext uri="{FF2B5EF4-FFF2-40B4-BE49-F238E27FC236}">
                <a16:creationId xmlns:a16="http://schemas.microsoft.com/office/drawing/2014/main" id="{0EDC7845-CE19-9454-E2F1-04DBB006B225}"/>
              </a:ext>
            </a:extLst>
          </p:cNvPr>
          <p:cNvSpPr>
            <a:spLocks noGrp="1"/>
          </p:cNvSpPr>
          <p:nvPr>
            <p:ph type="body" sz="quarter" idx="13" hasCustomPrompt="1"/>
          </p:nvPr>
        </p:nvSpPr>
        <p:spPr>
          <a:xfrm>
            <a:off x="39756" y="170366"/>
            <a:ext cx="4488055" cy="358775"/>
          </a:xfrm>
        </p:spPr>
        <p:txBody>
          <a:bodyPr>
            <a:noAutofit/>
          </a:bodyPr>
          <a:lstStyle>
            <a:lvl1pPr marL="548640">
              <a:defRPr sz="1000" b="1" cap="all" baseline="0"/>
            </a:lvl1pPr>
          </a:lstStyle>
          <a:p>
            <a:pPr lvl="0"/>
            <a:r>
              <a:rPr lang="en-US"/>
              <a:t>CLICK TO ADD SECTION TITLE</a:t>
            </a:r>
          </a:p>
        </p:txBody>
      </p:sp>
      <p:sp>
        <p:nvSpPr>
          <p:cNvPr id="7" name="Slide Number Placeholder 5">
            <a:extLst>
              <a:ext uri="{FF2B5EF4-FFF2-40B4-BE49-F238E27FC236}">
                <a16:creationId xmlns:a16="http://schemas.microsoft.com/office/drawing/2014/main" id="{FDA79984-91DE-2996-A43D-05D2DD0E3C24}"/>
              </a:ext>
            </a:extLst>
          </p:cNvPr>
          <p:cNvSpPr>
            <a:spLocks noGrp="1"/>
          </p:cNvSpPr>
          <p:nvPr>
            <p:ph type="sldNum" sz="quarter" idx="15"/>
          </p:nvPr>
        </p:nvSpPr>
        <p:spPr>
          <a:xfrm>
            <a:off x="10792692" y="580089"/>
            <a:ext cx="881783" cy="365125"/>
          </a:xfrm>
          <a:prstGeom prst="rect">
            <a:avLst/>
          </a:prstGeom>
        </p:spPr>
        <p:txBody>
          <a:bodyPr/>
          <a:lstStyle/>
          <a:p>
            <a:r>
              <a:rPr lang="en-US"/>
              <a:t>| </a:t>
            </a:r>
            <a:fld id="{63AF4278-2FCA-9C4D-8394-70FE1B8A3318}" type="slidenum">
              <a:rPr lang="en-US" smtClean="0"/>
              <a:t>‹#›</a:t>
            </a:fld>
            <a:endParaRPr lang="en-US"/>
          </a:p>
        </p:txBody>
      </p:sp>
      <p:pic>
        <p:nvPicPr>
          <p:cNvPr id="8" name="Picture 7" descr="Text&#10;&#10;Description automatically generated">
            <a:extLst>
              <a:ext uri="{FF2B5EF4-FFF2-40B4-BE49-F238E27FC236}">
                <a16:creationId xmlns:a16="http://schemas.microsoft.com/office/drawing/2014/main" id="{EB32D7C7-FFBA-F16E-9AC2-C9D25B5835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8310" y="6075948"/>
            <a:ext cx="1560974" cy="585366"/>
          </a:xfrm>
          <a:prstGeom prst="rect">
            <a:avLst/>
          </a:prstGeom>
        </p:spPr>
      </p:pic>
    </p:spTree>
    <p:extLst>
      <p:ext uri="{BB962C8B-B14F-4D97-AF65-F5344CB8AC3E}">
        <p14:creationId xmlns:p14="http://schemas.microsoft.com/office/powerpoint/2010/main" val="2220226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e Current System Graphic">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EFC9157-D8DB-24AE-7F32-39BE17FB1E3C}"/>
              </a:ext>
            </a:extLst>
          </p:cNvPr>
          <p:cNvSpPr>
            <a:spLocks noGrp="1"/>
          </p:cNvSpPr>
          <p:nvPr>
            <p:ph type="title" hasCustomPrompt="1"/>
          </p:nvPr>
        </p:nvSpPr>
        <p:spPr>
          <a:xfrm>
            <a:off x="0" y="580090"/>
            <a:ext cx="11674474" cy="1223438"/>
          </a:xfrm>
        </p:spPr>
        <p:txBody>
          <a:bodyPr anchor="t">
            <a:noAutofit/>
          </a:bodyPr>
          <a:lstStyle>
            <a:lvl1pPr marL="548640">
              <a:spcAft>
                <a:spcPts val="0"/>
              </a:spcAft>
              <a:defRPr b="1">
                <a:solidFill>
                  <a:schemeClr val="accent2"/>
                </a:solidFill>
              </a:defRPr>
            </a:lvl1pPr>
          </a:lstStyle>
          <a:p>
            <a:r>
              <a:rPr lang="en-US"/>
              <a:t>Click to add headline</a:t>
            </a:r>
          </a:p>
        </p:txBody>
      </p:sp>
      <p:sp>
        <p:nvSpPr>
          <p:cNvPr id="13" name="Text Placeholder 8">
            <a:extLst>
              <a:ext uri="{FF2B5EF4-FFF2-40B4-BE49-F238E27FC236}">
                <a16:creationId xmlns:a16="http://schemas.microsoft.com/office/drawing/2014/main" id="{0EDC7845-CE19-9454-E2F1-04DBB006B225}"/>
              </a:ext>
            </a:extLst>
          </p:cNvPr>
          <p:cNvSpPr>
            <a:spLocks noGrp="1"/>
          </p:cNvSpPr>
          <p:nvPr>
            <p:ph type="body" sz="quarter" idx="13" hasCustomPrompt="1"/>
          </p:nvPr>
        </p:nvSpPr>
        <p:spPr>
          <a:xfrm>
            <a:off x="39756" y="170366"/>
            <a:ext cx="4488055" cy="358775"/>
          </a:xfrm>
        </p:spPr>
        <p:txBody>
          <a:bodyPr>
            <a:noAutofit/>
          </a:bodyPr>
          <a:lstStyle>
            <a:lvl1pPr marL="548640">
              <a:defRPr sz="1000" b="1" cap="all" baseline="0"/>
            </a:lvl1pPr>
          </a:lstStyle>
          <a:p>
            <a:pPr lvl="0"/>
            <a:r>
              <a:rPr lang="en-US"/>
              <a:t>CLICK TO ADD SECTION TITLE</a:t>
            </a:r>
          </a:p>
        </p:txBody>
      </p:sp>
      <p:sp>
        <p:nvSpPr>
          <p:cNvPr id="7" name="Slide Number Placeholder 5">
            <a:extLst>
              <a:ext uri="{FF2B5EF4-FFF2-40B4-BE49-F238E27FC236}">
                <a16:creationId xmlns:a16="http://schemas.microsoft.com/office/drawing/2014/main" id="{FDA79984-91DE-2996-A43D-05D2DD0E3C24}"/>
              </a:ext>
            </a:extLst>
          </p:cNvPr>
          <p:cNvSpPr>
            <a:spLocks noGrp="1"/>
          </p:cNvSpPr>
          <p:nvPr>
            <p:ph type="sldNum" sz="quarter" idx="15"/>
          </p:nvPr>
        </p:nvSpPr>
        <p:spPr>
          <a:xfrm>
            <a:off x="10792692" y="580089"/>
            <a:ext cx="881783" cy="365125"/>
          </a:xfrm>
          <a:prstGeom prst="rect">
            <a:avLst/>
          </a:prstGeom>
        </p:spPr>
        <p:txBody>
          <a:bodyPr/>
          <a:lstStyle/>
          <a:p>
            <a:r>
              <a:rPr lang="en-US"/>
              <a:t>| </a:t>
            </a:r>
            <a:fld id="{63AF4278-2FCA-9C4D-8394-70FE1B8A3318}" type="slidenum">
              <a:rPr lang="en-US" smtClean="0"/>
              <a:t>‹#›</a:t>
            </a:fld>
            <a:endParaRPr lang="en-US"/>
          </a:p>
        </p:txBody>
      </p:sp>
      <p:pic>
        <p:nvPicPr>
          <p:cNvPr id="8" name="Picture 7" descr="Text&#10;&#10;Description automatically generated">
            <a:extLst>
              <a:ext uri="{FF2B5EF4-FFF2-40B4-BE49-F238E27FC236}">
                <a16:creationId xmlns:a16="http://schemas.microsoft.com/office/drawing/2014/main" id="{EB32D7C7-FFBA-F16E-9AC2-C9D25B5835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8310" y="6075948"/>
            <a:ext cx="1560974" cy="585366"/>
          </a:xfrm>
          <a:prstGeom prst="rect">
            <a:avLst/>
          </a:prstGeom>
        </p:spPr>
      </p:pic>
      <p:pic>
        <p:nvPicPr>
          <p:cNvPr id="2" name="Content Placeholder 6" descr="Graphical user interface, website&#10;&#10;Description automatically generated">
            <a:extLst>
              <a:ext uri="{FF2B5EF4-FFF2-40B4-BE49-F238E27FC236}">
                <a16:creationId xmlns:a16="http://schemas.microsoft.com/office/drawing/2014/main" id="{259ECC64-9CE6-F95B-0259-92690855CC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5706" y="170366"/>
            <a:ext cx="9823842" cy="5894305"/>
          </a:xfrm>
          <a:prstGeom prst="rect">
            <a:avLst/>
          </a:prstGeom>
        </p:spPr>
      </p:pic>
    </p:spTree>
    <p:extLst>
      <p:ext uri="{BB962C8B-B14F-4D97-AF65-F5344CB8AC3E}">
        <p14:creationId xmlns:p14="http://schemas.microsoft.com/office/powerpoint/2010/main" val="15847970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he Ideal System Graphic">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EFC9157-D8DB-24AE-7F32-39BE17FB1E3C}"/>
              </a:ext>
            </a:extLst>
          </p:cNvPr>
          <p:cNvSpPr>
            <a:spLocks noGrp="1"/>
          </p:cNvSpPr>
          <p:nvPr>
            <p:ph type="title" hasCustomPrompt="1"/>
          </p:nvPr>
        </p:nvSpPr>
        <p:spPr>
          <a:xfrm>
            <a:off x="0" y="580090"/>
            <a:ext cx="11674474" cy="1223438"/>
          </a:xfrm>
        </p:spPr>
        <p:txBody>
          <a:bodyPr anchor="t">
            <a:noAutofit/>
          </a:bodyPr>
          <a:lstStyle>
            <a:lvl1pPr marL="548640">
              <a:spcAft>
                <a:spcPts val="0"/>
              </a:spcAft>
              <a:defRPr b="1">
                <a:solidFill>
                  <a:schemeClr val="accent2"/>
                </a:solidFill>
              </a:defRPr>
            </a:lvl1pPr>
          </a:lstStyle>
          <a:p>
            <a:r>
              <a:rPr lang="en-US"/>
              <a:t>Click to add headline</a:t>
            </a:r>
          </a:p>
        </p:txBody>
      </p:sp>
      <p:sp>
        <p:nvSpPr>
          <p:cNvPr id="13" name="Text Placeholder 8">
            <a:extLst>
              <a:ext uri="{FF2B5EF4-FFF2-40B4-BE49-F238E27FC236}">
                <a16:creationId xmlns:a16="http://schemas.microsoft.com/office/drawing/2014/main" id="{0EDC7845-CE19-9454-E2F1-04DBB006B225}"/>
              </a:ext>
            </a:extLst>
          </p:cNvPr>
          <p:cNvSpPr>
            <a:spLocks noGrp="1"/>
          </p:cNvSpPr>
          <p:nvPr>
            <p:ph type="body" sz="quarter" idx="13" hasCustomPrompt="1"/>
          </p:nvPr>
        </p:nvSpPr>
        <p:spPr>
          <a:xfrm>
            <a:off x="39756" y="170366"/>
            <a:ext cx="4488055" cy="358775"/>
          </a:xfrm>
        </p:spPr>
        <p:txBody>
          <a:bodyPr>
            <a:noAutofit/>
          </a:bodyPr>
          <a:lstStyle>
            <a:lvl1pPr marL="548640">
              <a:defRPr sz="1000" b="1" cap="all" baseline="0"/>
            </a:lvl1pPr>
          </a:lstStyle>
          <a:p>
            <a:pPr lvl="0"/>
            <a:r>
              <a:rPr lang="en-US"/>
              <a:t>CLICK TO ADD SECTION TITLE</a:t>
            </a:r>
          </a:p>
        </p:txBody>
      </p:sp>
      <p:sp>
        <p:nvSpPr>
          <p:cNvPr id="7" name="Slide Number Placeholder 5">
            <a:extLst>
              <a:ext uri="{FF2B5EF4-FFF2-40B4-BE49-F238E27FC236}">
                <a16:creationId xmlns:a16="http://schemas.microsoft.com/office/drawing/2014/main" id="{FDA79984-91DE-2996-A43D-05D2DD0E3C24}"/>
              </a:ext>
            </a:extLst>
          </p:cNvPr>
          <p:cNvSpPr>
            <a:spLocks noGrp="1"/>
          </p:cNvSpPr>
          <p:nvPr>
            <p:ph type="sldNum" sz="quarter" idx="15"/>
          </p:nvPr>
        </p:nvSpPr>
        <p:spPr>
          <a:xfrm>
            <a:off x="10792692" y="580089"/>
            <a:ext cx="881783" cy="365125"/>
          </a:xfrm>
          <a:prstGeom prst="rect">
            <a:avLst/>
          </a:prstGeom>
        </p:spPr>
        <p:txBody>
          <a:bodyPr/>
          <a:lstStyle/>
          <a:p>
            <a:r>
              <a:rPr lang="en-US"/>
              <a:t>| </a:t>
            </a:r>
            <a:fld id="{63AF4278-2FCA-9C4D-8394-70FE1B8A3318}" type="slidenum">
              <a:rPr lang="en-US" smtClean="0"/>
              <a:t>‹#›</a:t>
            </a:fld>
            <a:endParaRPr lang="en-US"/>
          </a:p>
        </p:txBody>
      </p:sp>
      <p:pic>
        <p:nvPicPr>
          <p:cNvPr id="8" name="Picture 7" descr="Text&#10;&#10;Description automatically generated">
            <a:extLst>
              <a:ext uri="{FF2B5EF4-FFF2-40B4-BE49-F238E27FC236}">
                <a16:creationId xmlns:a16="http://schemas.microsoft.com/office/drawing/2014/main" id="{EB32D7C7-FFBA-F16E-9AC2-C9D25B5835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8310" y="6075948"/>
            <a:ext cx="1560974" cy="585366"/>
          </a:xfrm>
          <a:prstGeom prst="rect">
            <a:avLst/>
          </a:prstGeom>
        </p:spPr>
      </p:pic>
      <p:pic>
        <p:nvPicPr>
          <p:cNvPr id="3" name="Picture 2" descr="Graphical user interface&#10;&#10;Description automatically generated">
            <a:extLst>
              <a:ext uri="{FF2B5EF4-FFF2-40B4-BE49-F238E27FC236}">
                <a16:creationId xmlns:a16="http://schemas.microsoft.com/office/drawing/2014/main" id="{FE7BACAF-D6E2-7B66-2052-03F1643AE9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5706" y="170365"/>
            <a:ext cx="9823842" cy="5894305"/>
          </a:xfrm>
          <a:prstGeom prst="rect">
            <a:avLst/>
          </a:prstGeom>
        </p:spPr>
      </p:pic>
    </p:spTree>
    <p:extLst>
      <p:ext uri="{BB962C8B-B14F-4D97-AF65-F5344CB8AC3E}">
        <p14:creationId xmlns:p14="http://schemas.microsoft.com/office/powerpoint/2010/main" val="1921259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py Only">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9606E0-870A-E444-87C2-54AA4481FE63}"/>
              </a:ext>
            </a:extLst>
          </p:cNvPr>
          <p:cNvSpPr>
            <a:spLocks noGrp="1"/>
          </p:cNvSpPr>
          <p:nvPr>
            <p:ph idx="1"/>
          </p:nvPr>
        </p:nvSpPr>
        <p:spPr>
          <a:xfrm>
            <a:off x="595745" y="1685665"/>
            <a:ext cx="11078729" cy="4351338"/>
          </a:xfrm>
        </p:spPr>
        <p:txBody>
          <a:bodyPr>
            <a:no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4E8BFDF9-2304-7249-8C8B-DF2076603891}"/>
              </a:ext>
            </a:extLst>
          </p:cNvPr>
          <p:cNvSpPr>
            <a:spLocks noGrp="1"/>
          </p:cNvSpPr>
          <p:nvPr>
            <p:ph type="title" hasCustomPrompt="1"/>
          </p:nvPr>
        </p:nvSpPr>
        <p:spPr>
          <a:xfrm>
            <a:off x="0" y="580090"/>
            <a:ext cx="11674474" cy="878320"/>
          </a:xfrm>
        </p:spPr>
        <p:txBody>
          <a:bodyPr anchor="t">
            <a:noAutofit/>
          </a:bodyPr>
          <a:lstStyle>
            <a:lvl1pPr marL="548640">
              <a:spcAft>
                <a:spcPts val="0"/>
              </a:spcAft>
              <a:defRPr b="1">
                <a:solidFill>
                  <a:schemeClr val="accent2"/>
                </a:solidFill>
              </a:defRPr>
            </a:lvl1pPr>
          </a:lstStyle>
          <a:p>
            <a:r>
              <a:rPr lang="en-US"/>
              <a:t>Click to add headline</a:t>
            </a:r>
          </a:p>
        </p:txBody>
      </p:sp>
      <p:sp>
        <p:nvSpPr>
          <p:cNvPr id="12" name="Text Placeholder 8">
            <a:extLst>
              <a:ext uri="{FF2B5EF4-FFF2-40B4-BE49-F238E27FC236}">
                <a16:creationId xmlns:a16="http://schemas.microsoft.com/office/drawing/2014/main" id="{66D443B0-BDC7-A7B3-72D0-74B4D858EFA7}"/>
              </a:ext>
            </a:extLst>
          </p:cNvPr>
          <p:cNvSpPr>
            <a:spLocks noGrp="1"/>
          </p:cNvSpPr>
          <p:nvPr>
            <p:ph type="body" sz="quarter" idx="13" hasCustomPrompt="1"/>
          </p:nvPr>
        </p:nvSpPr>
        <p:spPr>
          <a:xfrm>
            <a:off x="39756" y="170366"/>
            <a:ext cx="4488055" cy="358775"/>
          </a:xfrm>
        </p:spPr>
        <p:txBody>
          <a:bodyPr>
            <a:noAutofit/>
          </a:bodyPr>
          <a:lstStyle>
            <a:lvl1pPr marL="548640">
              <a:defRPr sz="1000" b="1" cap="all" baseline="0">
                <a:solidFill>
                  <a:schemeClr val="bg1"/>
                </a:solidFill>
              </a:defRPr>
            </a:lvl1pPr>
          </a:lstStyle>
          <a:p>
            <a:pPr lvl="0"/>
            <a:r>
              <a:rPr lang="en-US"/>
              <a:t>CLICK TO ADD SECTION TITLE</a:t>
            </a:r>
          </a:p>
        </p:txBody>
      </p:sp>
      <p:pic>
        <p:nvPicPr>
          <p:cNvPr id="7" name="Picture 6" descr="Text&#10;&#10;Description automatically generated">
            <a:extLst>
              <a:ext uri="{FF2B5EF4-FFF2-40B4-BE49-F238E27FC236}">
                <a16:creationId xmlns:a16="http://schemas.microsoft.com/office/drawing/2014/main" id="{41AE30B1-CAF8-78B5-97EB-EC292039F0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8309" y="6075948"/>
            <a:ext cx="1560976" cy="585366"/>
          </a:xfrm>
          <a:prstGeom prst="rect">
            <a:avLst/>
          </a:prstGeom>
        </p:spPr>
      </p:pic>
      <p:sp>
        <p:nvSpPr>
          <p:cNvPr id="9" name="Slide Number Placeholder 5">
            <a:extLst>
              <a:ext uri="{FF2B5EF4-FFF2-40B4-BE49-F238E27FC236}">
                <a16:creationId xmlns:a16="http://schemas.microsoft.com/office/drawing/2014/main" id="{051351A0-D4CA-6812-91F3-CFCB6805AC4C}"/>
              </a:ext>
            </a:extLst>
          </p:cNvPr>
          <p:cNvSpPr>
            <a:spLocks noGrp="1"/>
          </p:cNvSpPr>
          <p:nvPr>
            <p:ph type="sldNum" sz="quarter" idx="15"/>
          </p:nvPr>
        </p:nvSpPr>
        <p:spPr>
          <a:xfrm>
            <a:off x="10792692" y="580089"/>
            <a:ext cx="881783" cy="365125"/>
          </a:xfrm>
          <a:prstGeom prst="rect">
            <a:avLst/>
          </a:prstGeom>
        </p:spPr>
        <p:txBody>
          <a:bodyPr/>
          <a:lstStyle>
            <a:lvl1pPr>
              <a:defRPr>
                <a:solidFill>
                  <a:schemeClr val="bg1"/>
                </a:solidFill>
              </a:defRPr>
            </a:lvl1pPr>
          </a:lstStyle>
          <a:p>
            <a:r>
              <a:rPr lang="en-US"/>
              <a:t>| </a:t>
            </a:r>
            <a:fld id="{63AF4278-2FCA-9C4D-8394-70FE1B8A3318}" type="slidenum">
              <a:rPr lang="en-US" smtClean="0"/>
              <a:pPr/>
              <a:t>‹#›</a:t>
            </a:fld>
            <a:endParaRPr lang="en-US"/>
          </a:p>
        </p:txBody>
      </p:sp>
    </p:spTree>
    <p:extLst>
      <p:ext uri="{BB962C8B-B14F-4D97-AF65-F5344CB8AC3E}">
        <p14:creationId xmlns:p14="http://schemas.microsoft.com/office/powerpoint/2010/main" val="876342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py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9606E0-870A-E444-87C2-54AA4481FE63}"/>
              </a:ext>
            </a:extLst>
          </p:cNvPr>
          <p:cNvSpPr>
            <a:spLocks noGrp="1"/>
          </p:cNvSpPr>
          <p:nvPr>
            <p:ph idx="1"/>
          </p:nvPr>
        </p:nvSpPr>
        <p:spPr>
          <a:xfrm>
            <a:off x="595745" y="1685665"/>
            <a:ext cx="11078729" cy="4351338"/>
          </a:xfrm>
        </p:spPr>
        <p:txBody>
          <a:bodyPr>
            <a:noAutofit/>
          </a:bodyPr>
          <a:lstStyle>
            <a:lvl1pPr>
              <a:defRPr sz="24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4E8BFDF9-2304-7249-8C8B-DF2076603891}"/>
              </a:ext>
            </a:extLst>
          </p:cNvPr>
          <p:cNvSpPr>
            <a:spLocks noGrp="1"/>
          </p:cNvSpPr>
          <p:nvPr>
            <p:ph type="title" hasCustomPrompt="1"/>
          </p:nvPr>
        </p:nvSpPr>
        <p:spPr>
          <a:xfrm>
            <a:off x="0" y="580090"/>
            <a:ext cx="11674474" cy="878320"/>
          </a:xfrm>
        </p:spPr>
        <p:txBody>
          <a:bodyPr anchor="t">
            <a:noAutofit/>
          </a:bodyPr>
          <a:lstStyle>
            <a:lvl1pPr marL="548640">
              <a:spcAft>
                <a:spcPts val="0"/>
              </a:spcAft>
              <a:defRPr b="1">
                <a:solidFill>
                  <a:schemeClr val="accent2"/>
                </a:solidFill>
              </a:defRPr>
            </a:lvl1pPr>
          </a:lstStyle>
          <a:p>
            <a:r>
              <a:rPr lang="en-US"/>
              <a:t>Click to add headline</a:t>
            </a:r>
          </a:p>
        </p:txBody>
      </p:sp>
      <p:sp>
        <p:nvSpPr>
          <p:cNvPr id="11" name="Text Placeholder 8">
            <a:extLst>
              <a:ext uri="{FF2B5EF4-FFF2-40B4-BE49-F238E27FC236}">
                <a16:creationId xmlns:a16="http://schemas.microsoft.com/office/drawing/2014/main" id="{0C601518-C98B-1FFB-D2B5-9DDEB5AFD9D6}"/>
              </a:ext>
            </a:extLst>
          </p:cNvPr>
          <p:cNvSpPr>
            <a:spLocks noGrp="1"/>
          </p:cNvSpPr>
          <p:nvPr>
            <p:ph type="body" sz="quarter" idx="13" hasCustomPrompt="1"/>
          </p:nvPr>
        </p:nvSpPr>
        <p:spPr>
          <a:xfrm>
            <a:off x="39756" y="170366"/>
            <a:ext cx="4488055" cy="358775"/>
          </a:xfrm>
        </p:spPr>
        <p:txBody>
          <a:bodyPr>
            <a:noAutofit/>
          </a:bodyPr>
          <a:lstStyle>
            <a:lvl1pPr marL="548640">
              <a:defRPr sz="1000" b="1" cap="all" baseline="0"/>
            </a:lvl1pPr>
          </a:lstStyle>
          <a:p>
            <a:pPr lvl="0"/>
            <a:r>
              <a:rPr lang="en-US"/>
              <a:t>CLICK TO ADD SECTION TITLE</a:t>
            </a:r>
          </a:p>
        </p:txBody>
      </p:sp>
      <p:sp>
        <p:nvSpPr>
          <p:cNvPr id="7" name="Slide Number Placeholder 5">
            <a:extLst>
              <a:ext uri="{FF2B5EF4-FFF2-40B4-BE49-F238E27FC236}">
                <a16:creationId xmlns:a16="http://schemas.microsoft.com/office/drawing/2014/main" id="{885E37B5-04A8-C6EF-868E-4813A2DC2C2B}"/>
              </a:ext>
            </a:extLst>
          </p:cNvPr>
          <p:cNvSpPr>
            <a:spLocks noGrp="1"/>
          </p:cNvSpPr>
          <p:nvPr>
            <p:ph type="sldNum" sz="quarter" idx="15"/>
          </p:nvPr>
        </p:nvSpPr>
        <p:spPr>
          <a:xfrm>
            <a:off x="10792692" y="580089"/>
            <a:ext cx="881783" cy="365125"/>
          </a:xfrm>
          <a:prstGeom prst="rect">
            <a:avLst/>
          </a:prstGeom>
        </p:spPr>
        <p:txBody>
          <a:bodyPr/>
          <a:lstStyle/>
          <a:p>
            <a:r>
              <a:rPr lang="en-US"/>
              <a:t>| </a:t>
            </a:r>
            <a:fld id="{63AF4278-2FCA-9C4D-8394-70FE1B8A3318}" type="slidenum">
              <a:rPr lang="en-US" smtClean="0"/>
              <a:t>‹#›</a:t>
            </a:fld>
            <a:endParaRPr lang="en-US"/>
          </a:p>
        </p:txBody>
      </p:sp>
      <p:pic>
        <p:nvPicPr>
          <p:cNvPr id="12" name="Picture 11" descr="Text&#10;&#10;Description automatically generated">
            <a:extLst>
              <a:ext uri="{FF2B5EF4-FFF2-40B4-BE49-F238E27FC236}">
                <a16:creationId xmlns:a16="http://schemas.microsoft.com/office/drawing/2014/main" id="{05F549EB-2149-DF49-3909-6A6D5984BA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8310" y="6075948"/>
            <a:ext cx="1560974" cy="585366"/>
          </a:xfrm>
          <a:prstGeom prst="rect">
            <a:avLst/>
          </a:prstGeom>
        </p:spPr>
      </p:pic>
    </p:spTree>
    <p:extLst>
      <p:ext uri="{BB962C8B-B14F-4D97-AF65-F5344CB8AC3E}">
        <p14:creationId xmlns:p14="http://schemas.microsoft.com/office/powerpoint/2010/main" val="1270320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ssion/Vision">
    <p:spTree>
      <p:nvGrpSpPr>
        <p:cNvPr id="1" name=""/>
        <p:cNvGrpSpPr/>
        <p:nvPr/>
      </p:nvGrpSpPr>
      <p:grpSpPr>
        <a:xfrm>
          <a:off x="0" y="0"/>
          <a:ext cx="0" cy="0"/>
          <a:chOff x="0" y="0"/>
          <a:chExt cx="0" cy="0"/>
        </a:xfrm>
      </p:grpSpPr>
      <p:pic>
        <p:nvPicPr>
          <p:cNvPr id="7" name="Picture Placeholder 3">
            <a:extLst>
              <a:ext uri="{FF2B5EF4-FFF2-40B4-BE49-F238E27FC236}">
                <a16:creationId xmlns:a16="http://schemas.microsoft.com/office/drawing/2014/main" id="{C6FBDE38-9A36-6411-318B-F68D19C0EEC0}"/>
              </a:ext>
            </a:extLst>
          </p:cNvPr>
          <p:cNvPicPr>
            <a:picLocks noChangeAspect="1"/>
          </p:cNvPicPr>
          <p:nvPr userDrawn="1"/>
        </p:nvPicPr>
        <p:blipFill>
          <a:blip r:embed="rId2">
            <a:extLst>
              <a:ext uri="{28A0092B-C50C-407E-A947-70E740481C1C}">
                <a14:useLocalDpi xmlns:a14="http://schemas.microsoft.com/office/drawing/2010/main" val="0"/>
              </a:ext>
            </a:extLst>
          </a:blip>
          <a:srcRect t="31861" b="31861"/>
          <a:stretch>
            <a:fillRect/>
          </a:stretch>
        </p:blipFill>
        <p:spPr>
          <a:xfrm>
            <a:off x="0" y="3760370"/>
            <a:ext cx="12189997" cy="3007200"/>
          </a:xfrm>
          <a:prstGeom prst="rect">
            <a:avLst/>
          </a:prstGeom>
        </p:spPr>
      </p:pic>
      <p:sp>
        <p:nvSpPr>
          <p:cNvPr id="8" name="Rectangle 7">
            <a:extLst>
              <a:ext uri="{FF2B5EF4-FFF2-40B4-BE49-F238E27FC236}">
                <a16:creationId xmlns:a16="http://schemas.microsoft.com/office/drawing/2014/main" id="{3ADEFE3D-FDB3-282E-596C-08B578BBBA92}"/>
              </a:ext>
            </a:extLst>
          </p:cNvPr>
          <p:cNvSpPr/>
          <p:nvPr userDrawn="1"/>
        </p:nvSpPr>
        <p:spPr>
          <a:xfrm>
            <a:off x="0" y="3760497"/>
            <a:ext cx="12192000" cy="3007073"/>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1">
              <a:latin typeface="Arial" panose="020B0604020202020204" pitchFamily="34" charset="0"/>
            </a:endParaRPr>
          </a:p>
        </p:txBody>
      </p:sp>
      <p:pic>
        <p:nvPicPr>
          <p:cNvPr id="19" name="Picture 18" descr="Text&#10;&#10;Description automatically generated">
            <a:extLst>
              <a:ext uri="{FF2B5EF4-FFF2-40B4-BE49-F238E27FC236}">
                <a16:creationId xmlns:a16="http://schemas.microsoft.com/office/drawing/2014/main" id="{4A236B2B-A150-8176-466D-083EE8E084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08309" y="6075948"/>
            <a:ext cx="1560976" cy="585366"/>
          </a:xfrm>
          <a:prstGeom prst="rect">
            <a:avLst/>
          </a:prstGeom>
        </p:spPr>
      </p:pic>
      <p:sp>
        <p:nvSpPr>
          <p:cNvPr id="10" name="Oval 9">
            <a:extLst>
              <a:ext uri="{FF2B5EF4-FFF2-40B4-BE49-F238E27FC236}">
                <a16:creationId xmlns:a16="http://schemas.microsoft.com/office/drawing/2014/main" id="{EA47424F-B971-21B4-09FF-2642DC787883}"/>
              </a:ext>
            </a:extLst>
          </p:cNvPr>
          <p:cNvSpPr/>
          <p:nvPr userDrawn="1"/>
        </p:nvSpPr>
        <p:spPr>
          <a:xfrm>
            <a:off x="3148834" y="4097690"/>
            <a:ext cx="2289272" cy="22892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4" name="Oval 13">
            <a:extLst>
              <a:ext uri="{FF2B5EF4-FFF2-40B4-BE49-F238E27FC236}">
                <a16:creationId xmlns:a16="http://schemas.microsoft.com/office/drawing/2014/main" id="{EB4C43F0-3CED-DFFF-5549-943287AE6C2E}"/>
              </a:ext>
            </a:extLst>
          </p:cNvPr>
          <p:cNvSpPr/>
          <p:nvPr userDrawn="1"/>
        </p:nvSpPr>
        <p:spPr>
          <a:xfrm>
            <a:off x="6751890" y="4104440"/>
            <a:ext cx="2289272" cy="2289272"/>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5" name="Left-Right Arrow 14">
            <a:extLst>
              <a:ext uri="{FF2B5EF4-FFF2-40B4-BE49-F238E27FC236}">
                <a16:creationId xmlns:a16="http://schemas.microsoft.com/office/drawing/2014/main" id="{BA034576-EF50-5629-0D65-1004727C09D7}"/>
              </a:ext>
            </a:extLst>
          </p:cNvPr>
          <p:cNvSpPr/>
          <p:nvPr userDrawn="1"/>
        </p:nvSpPr>
        <p:spPr>
          <a:xfrm>
            <a:off x="5343982" y="4840277"/>
            <a:ext cx="1489240" cy="817597"/>
          </a:xfrm>
          <a:prstGeom prst="lef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6" name="TextBox 15">
            <a:extLst>
              <a:ext uri="{FF2B5EF4-FFF2-40B4-BE49-F238E27FC236}">
                <a16:creationId xmlns:a16="http://schemas.microsoft.com/office/drawing/2014/main" id="{B8476C20-6326-8CA6-7E51-D7A2C26B5FA7}"/>
              </a:ext>
            </a:extLst>
          </p:cNvPr>
          <p:cNvSpPr txBox="1"/>
          <p:nvPr userDrawn="1"/>
        </p:nvSpPr>
        <p:spPr>
          <a:xfrm>
            <a:off x="3488635" y="4872162"/>
            <a:ext cx="1589216" cy="860626"/>
          </a:xfrm>
          <a:prstGeom prst="rect">
            <a:avLst/>
          </a:prstGeom>
          <a:noFill/>
        </p:spPr>
        <p:txBody>
          <a:bodyPr wrap="square" rtlCol="0">
            <a:spAutoFit/>
          </a:bodyPr>
          <a:lstStyle/>
          <a:p>
            <a:pPr algn="ctr"/>
            <a:r>
              <a:rPr lang="en-US" sz="2400" b="1">
                <a:solidFill>
                  <a:schemeClr val="accent2"/>
                </a:solidFill>
                <a:latin typeface="Arial" panose="020B0604020202020204" pitchFamily="34" charset="0"/>
                <a:ea typeface="Montserrat Bold" charset="0"/>
                <a:cs typeface="Montserrat Bold" charset="0"/>
              </a:rPr>
              <a:t>STATE</a:t>
            </a:r>
            <a:br>
              <a:rPr lang="en-US" sz="2400" b="1">
                <a:solidFill>
                  <a:schemeClr val="accent2"/>
                </a:solidFill>
                <a:latin typeface="Arial" panose="020B0604020202020204" pitchFamily="34" charset="0"/>
                <a:ea typeface="Montserrat Bold" charset="0"/>
                <a:cs typeface="Montserrat Bold" charset="0"/>
              </a:rPr>
            </a:br>
            <a:r>
              <a:rPr lang="en-US" sz="2400" b="1">
                <a:solidFill>
                  <a:schemeClr val="accent2"/>
                </a:solidFill>
                <a:latin typeface="Arial" panose="020B0604020202020204" pitchFamily="34" charset="0"/>
                <a:ea typeface="Montserrat Bold" charset="0"/>
                <a:cs typeface="Montserrat Bold" charset="0"/>
              </a:rPr>
              <a:t>POLICY</a:t>
            </a:r>
            <a:endParaRPr lang="en-US" sz="2400" b="1">
              <a:solidFill>
                <a:schemeClr val="accent2"/>
              </a:solidFill>
              <a:latin typeface="Arial" panose="020B0604020202020204" pitchFamily="34" charset="0"/>
            </a:endParaRPr>
          </a:p>
        </p:txBody>
      </p:sp>
      <p:sp>
        <p:nvSpPr>
          <p:cNvPr id="17" name="TextBox 16">
            <a:extLst>
              <a:ext uri="{FF2B5EF4-FFF2-40B4-BE49-F238E27FC236}">
                <a16:creationId xmlns:a16="http://schemas.microsoft.com/office/drawing/2014/main" id="{CD07F154-2832-0CDD-D7E5-FD1182C05073}"/>
              </a:ext>
            </a:extLst>
          </p:cNvPr>
          <p:cNvSpPr txBox="1"/>
          <p:nvPr userDrawn="1"/>
        </p:nvSpPr>
        <p:spPr>
          <a:xfrm>
            <a:off x="6900546" y="4872162"/>
            <a:ext cx="1991960" cy="860626"/>
          </a:xfrm>
          <a:prstGeom prst="rect">
            <a:avLst/>
          </a:prstGeom>
          <a:noFill/>
        </p:spPr>
        <p:txBody>
          <a:bodyPr wrap="square" rtlCol="0">
            <a:spAutoFit/>
          </a:bodyPr>
          <a:lstStyle/>
          <a:p>
            <a:pPr algn="ctr"/>
            <a:r>
              <a:rPr lang="en-US" sz="2400" b="1">
                <a:solidFill>
                  <a:schemeClr val="accent2"/>
                </a:solidFill>
                <a:latin typeface="Arial" panose="020B0604020202020204" pitchFamily="34" charset="0"/>
                <a:ea typeface="Montserrat Bold" charset="0"/>
                <a:cs typeface="Montserrat Bold" charset="0"/>
              </a:rPr>
              <a:t>LOCAL</a:t>
            </a:r>
            <a:br>
              <a:rPr lang="en-US" sz="2400" b="1">
                <a:solidFill>
                  <a:schemeClr val="accent2"/>
                </a:solidFill>
                <a:latin typeface="Arial" panose="020B0604020202020204" pitchFamily="34" charset="0"/>
                <a:ea typeface="Montserrat Bold" charset="0"/>
                <a:cs typeface="Montserrat Bold" charset="0"/>
              </a:rPr>
            </a:br>
            <a:r>
              <a:rPr lang="en-US" sz="2400" b="1">
                <a:solidFill>
                  <a:schemeClr val="accent2"/>
                </a:solidFill>
                <a:latin typeface="Arial" panose="020B0604020202020204" pitchFamily="34" charset="0"/>
                <a:ea typeface="Montserrat Bold" charset="0"/>
                <a:cs typeface="Montserrat Bold" charset="0"/>
              </a:rPr>
              <a:t>SYSTEMS</a:t>
            </a:r>
            <a:endParaRPr lang="en-US" sz="2400" b="1">
              <a:solidFill>
                <a:schemeClr val="accent2"/>
              </a:solidFill>
              <a:latin typeface="Arial" panose="020B0604020202020204" pitchFamily="34" charset="0"/>
            </a:endParaRPr>
          </a:p>
        </p:txBody>
      </p:sp>
      <p:sp>
        <p:nvSpPr>
          <p:cNvPr id="12" name="Title 1">
            <a:extLst>
              <a:ext uri="{FF2B5EF4-FFF2-40B4-BE49-F238E27FC236}">
                <a16:creationId xmlns:a16="http://schemas.microsoft.com/office/drawing/2014/main" id="{AEFC9157-D8DB-24AE-7F32-39BE17FB1E3C}"/>
              </a:ext>
            </a:extLst>
          </p:cNvPr>
          <p:cNvSpPr>
            <a:spLocks noGrp="1"/>
          </p:cNvSpPr>
          <p:nvPr>
            <p:ph type="title" hasCustomPrompt="1"/>
          </p:nvPr>
        </p:nvSpPr>
        <p:spPr>
          <a:xfrm>
            <a:off x="0" y="580090"/>
            <a:ext cx="11674474" cy="1223438"/>
          </a:xfrm>
        </p:spPr>
        <p:txBody>
          <a:bodyPr anchor="t">
            <a:noAutofit/>
          </a:bodyPr>
          <a:lstStyle>
            <a:lvl1pPr marL="548640">
              <a:spcAft>
                <a:spcPts val="0"/>
              </a:spcAft>
              <a:defRPr b="1">
                <a:solidFill>
                  <a:schemeClr val="accent2"/>
                </a:solidFill>
              </a:defRPr>
            </a:lvl1pPr>
          </a:lstStyle>
          <a:p>
            <a:r>
              <a:rPr lang="en-US"/>
              <a:t>Vision, Mission, Core Change Strategy</a:t>
            </a:r>
          </a:p>
        </p:txBody>
      </p:sp>
      <p:sp>
        <p:nvSpPr>
          <p:cNvPr id="13" name="Text Placeholder 8">
            <a:extLst>
              <a:ext uri="{FF2B5EF4-FFF2-40B4-BE49-F238E27FC236}">
                <a16:creationId xmlns:a16="http://schemas.microsoft.com/office/drawing/2014/main" id="{0EDC7845-CE19-9454-E2F1-04DBB006B225}"/>
              </a:ext>
            </a:extLst>
          </p:cNvPr>
          <p:cNvSpPr>
            <a:spLocks noGrp="1"/>
          </p:cNvSpPr>
          <p:nvPr>
            <p:ph type="body" sz="quarter" idx="13" hasCustomPrompt="1"/>
          </p:nvPr>
        </p:nvSpPr>
        <p:spPr>
          <a:xfrm>
            <a:off x="39756" y="170366"/>
            <a:ext cx="4488055" cy="358775"/>
          </a:xfrm>
        </p:spPr>
        <p:txBody>
          <a:bodyPr>
            <a:noAutofit/>
          </a:bodyPr>
          <a:lstStyle>
            <a:lvl1pPr marL="548640">
              <a:defRPr sz="1000" b="1" cap="all" baseline="0"/>
            </a:lvl1pPr>
          </a:lstStyle>
          <a:p>
            <a:pPr lvl="0"/>
            <a:r>
              <a:rPr lang="en-US"/>
              <a:t>CLICK TO ADD SECTION TITLE</a:t>
            </a:r>
          </a:p>
        </p:txBody>
      </p:sp>
      <p:sp>
        <p:nvSpPr>
          <p:cNvPr id="18" name="Text Placeholder 2">
            <a:extLst>
              <a:ext uri="{FF2B5EF4-FFF2-40B4-BE49-F238E27FC236}">
                <a16:creationId xmlns:a16="http://schemas.microsoft.com/office/drawing/2014/main" id="{48AA8EDA-D9C8-DB87-2506-A9606B984554}"/>
              </a:ext>
            </a:extLst>
          </p:cNvPr>
          <p:cNvSpPr>
            <a:spLocks noGrp="1"/>
          </p:cNvSpPr>
          <p:nvPr>
            <p:ph idx="1" hasCustomPrompt="1"/>
          </p:nvPr>
        </p:nvSpPr>
        <p:spPr>
          <a:xfrm>
            <a:off x="706582" y="1825625"/>
            <a:ext cx="10647218" cy="1898207"/>
          </a:xfrm>
          <a:prstGeom prst="rect">
            <a:avLst/>
          </a:prstGeom>
        </p:spPr>
        <p:txBody>
          <a:bodyPr vert="horz" lIns="91440" tIns="45720" rIns="91440" bIns="45720" rtlCol="0">
            <a:normAutofit/>
          </a:bodyPr>
          <a:lstStyle>
            <a:lvl1pPr>
              <a:spcAft>
                <a:spcPts val="1200"/>
              </a:spcAft>
              <a:defRPr sz="1800" b="0">
                <a:latin typeface="+mn-lt"/>
              </a:defRPr>
            </a:lvl1pPr>
          </a:lstStyle>
          <a:p>
            <a:pPr lvl="0"/>
            <a:r>
              <a:rPr lang="en-US" b="1"/>
              <a:t>Vision: </a:t>
            </a:r>
            <a:r>
              <a:rPr lang="en-US"/>
              <a:t>We envision Texas to be the national leader in treating people with mental health needs.</a:t>
            </a:r>
          </a:p>
          <a:p>
            <a:pPr lvl="0"/>
            <a:r>
              <a:rPr lang="en-US" b="1"/>
              <a:t>Mission Statement: </a:t>
            </a:r>
            <a:r>
              <a:rPr lang="en-US"/>
              <a:t>To provide independent, non-partisan, data-driven, and trusted policy and program guidance that creates equitable systemic changes so all Texans can obtain effective, efficient behavioral health care when and where they need it.</a:t>
            </a:r>
          </a:p>
          <a:p>
            <a:endParaRPr lang="en-US"/>
          </a:p>
        </p:txBody>
      </p:sp>
      <p:sp>
        <p:nvSpPr>
          <p:cNvPr id="20" name="Slide Number Placeholder 5">
            <a:extLst>
              <a:ext uri="{FF2B5EF4-FFF2-40B4-BE49-F238E27FC236}">
                <a16:creationId xmlns:a16="http://schemas.microsoft.com/office/drawing/2014/main" id="{11A36292-BBFC-F8F4-6E2E-18A0B68D1744}"/>
              </a:ext>
            </a:extLst>
          </p:cNvPr>
          <p:cNvSpPr>
            <a:spLocks noGrp="1"/>
          </p:cNvSpPr>
          <p:nvPr>
            <p:ph type="sldNum" sz="quarter" idx="15"/>
          </p:nvPr>
        </p:nvSpPr>
        <p:spPr>
          <a:xfrm>
            <a:off x="10792692" y="580089"/>
            <a:ext cx="881783" cy="365125"/>
          </a:xfrm>
          <a:prstGeom prst="rect">
            <a:avLst/>
          </a:prstGeom>
        </p:spPr>
        <p:txBody>
          <a:bodyPr/>
          <a:lstStyle/>
          <a:p>
            <a:r>
              <a:rPr lang="en-US"/>
              <a:t>| </a:t>
            </a:r>
            <a:fld id="{63AF4278-2FCA-9C4D-8394-70FE1B8A3318}" type="slidenum">
              <a:rPr lang="en-US" smtClean="0"/>
              <a:t>‹#›</a:t>
            </a:fld>
            <a:endParaRPr lang="en-US"/>
          </a:p>
        </p:txBody>
      </p:sp>
    </p:spTree>
    <p:extLst>
      <p:ext uri="{BB962C8B-B14F-4D97-AF65-F5344CB8AC3E}">
        <p14:creationId xmlns:p14="http://schemas.microsoft.com/office/powerpoint/2010/main" val="5806083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lumns Cop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9606E0-870A-E444-87C2-54AA4481FE63}"/>
              </a:ext>
            </a:extLst>
          </p:cNvPr>
          <p:cNvSpPr>
            <a:spLocks noGrp="1"/>
          </p:cNvSpPr>
          <p:nvPr>
            <p:ph idx="1" hasCustomPrompt="1"/>
          </p:nvPr>
        </p:nvSpPr>
        <p:spPr>
          <a:xfrm>
            <a:off x="595745" y="2258296"/>
            <a:ext cx="3325091" cy="3712986"/>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4E8BFDF9-2304-7249-8C8B-DF2076603891}"/>
              </a:ext>
            </a:extLst>
          </p:cNvPr>
          <p:cNvSpPr>
            <a:spLocks noGrp="1"/>
          </p:cNvSpPr>
          <p:nvPr>
            <p:ph type="title" hasCustomPrompt="1"/>
          </p:nvPr>
        </p:nvSpPr>
        <p:spPr>
          <a:xfrm>
            <a:off x="0" y="580090"/>
            <a:ext cx="11674474" cy="878320"/>
          </a:xfrm>
        </p:spPr>
        <p:txBody>
          <a:bodyPr anchor="t">
            <a:noAutofit/>
          </a:bodyPr>
          <a:lstStyle>
            <a:lvl1pPr marL="548640">
              <a:spcAft>
                <a:spcPts val="0"/>
              </a:spcAft>
              <a:defRPr b="1">
                <a:solidFill>
                  <a:schemeClr val="accent2"/>
                </a:solidFill>
              </a:defRPr>
            </a:lvl1pPr>
          </a:lstStyle>
          <a:p>
            <a:r>
              <a:rPr lang="en-US"/>
              <a:t>Click to add headline</a:t>
            </a:r>
          </a:p>
        </p:txBody>
      </p:sp>
      <p:cxnSp>
        <p:nvCxnSpPr>
          <p:cNvPr id="6" name="Straight Connector 5">
            <a:extLst>
              <a:ext uri="{FF2B5EF4-FFF2-40B4-BE49-F238E27FC236}">
                <a16:creationId xmlns:a16="http://schemas.microsoft.com/office/drawing/2014/main" id="{857111C8-4AED-3A4C-A55F-1800386F4A36}"/>
              </a:ext>
            </a:extLst>
          </p:cNvPr>
          <p:cNvCxnSpPr>
            <a:cxnSpLocks/>
          </p:cNvCxnSpPr>
          <p:nvPr userDrawn="1"/>
        </p:nvCxnSpPr>
        <p:spPr>
          <a:xfrm>
            <a:off x="595745" y="2128436"/>
            <a:ext cx="33250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E14041C-4BA9-7149-BFDE-7C66CA87557C}"/>
              </a:ext>
            </a:extLst>
          </p:cNvPr>
          <p:cNvCxnSpPr>
            <a:cxnSpLocks/>
          </p:cNvCxnSpPr>
          <p:nvPr userDrawn="1"/>
        </p:nvCxnSpPr>
        <p:spPr>
          <a:xfrm>
            <a:off x="4487440" y="2128436"/>
            <a:ext cx="33250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1891838-83AE-5D45-BAD3-E0436E8559C2}"/>
              </a:ext>
            </a:extLst>
          </p:cNvPr>
          <p:cNvCxnSpPr>
            <a:cxnSpLocks/>
          </p:cNvCxnSpPr>
          <p:nvPr userDrawn="1"/>
        </p:nvCxnSpPr>
        <p:spPr>
          <a:xfrm>
            <a:off x="8327059" y="2128436"/>
            <a:ext cx="3325091"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EF70ABCF-87D4-7B42-8693-5754EF3515B4}"/>
              </a:ext>
            </a:extLst>
          </p:cNvPr>
          <p:cNvSpPr>
            <a:spLocks noGrp="1"/>
          </p:cNvSpPr>
          <p:nvPr>
            <p:ph idx="14" hasCustomPrompt="1"/>
          </p:nvPr>
        </p:nvSpPr>
        <p:spPr>
          <a:xfrm>
            <a:off x="568037" y="1678225"/>
            <a:ext cx="3352800" cy="423694"/>
          </a:xfrm>
        </p:spPr>
        <p:txBody>
          <a:bodyPr>
            <a:noAutofit/>
          </a:bodyPr>
          <a:lstStyle>
            <a:lvl1pPr>
              <a:defRPr b="1"/>
            </a:lvl1pPr>
            <a:lvl2pPr marL="0" indent="0" algn="l">
              <a:buNone/>
              <a:defRPr sz="1200">
                <a:latin typeface="Arial" panose="020B0604020202020204" pitchFamily="34" charset="0"/>
                <a:cs typeface="Arial" panose="020B0604020202020204" pitchFamily="34" charset="0"/>
              </a:defRPr>
            </a:lvl2pPr>
          </a:lstStyle>
          <a:p>
            <a:pPr lvl="0"/>
            <a:r>
              <a:rPr lang="en-US"/>
              <a:t>Click to add subhead</a:t>
            </a:r>
          </a:p>
        </p:txBody>
      </p:sp>
      <p:sp>
        <p:nvSpPr>
          <p:cNvPr id="14" name="Content Placeholder 2">
            <a:extLst>
              <a:ext uri="{FF2B5EF4-FFF2-40B4-BE49-F238E27FC236}">
                <a16:creationId xmlns:a16="http://schemas.microsoft.com/office/drawing/2014/main" id="{487311CF-F389-DC4D-A44D-D6CA3947FDFE}"/>
              </a:ext>
            </a:extLst>
          </p:cNvPr>
          <p:cNvSpPr>
            <a:spLocks noGrp="1"/>
          </p:cNvSpPr>
          <p:nvPr>
            <p:ph idx="15" hasCustomPrompt="1"/>
          </p:nvPr>
        </p:nvSpPr>
        <p:spPr>
          <a:xfrm>
            <a:off x="4515149" y="2258296"/>
            <a:ext cx="3325091" cy="3712986"/>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97F329A7-3502-9E4B-8E61-821F6B6E5422}"/>
              </a:ext>
            </a:extLst>
          </p:cNvPr>
          <p:cNvSpPr>
            <a:spLocks noGrp="1"/>
          </p:cNvSpPr>
          <p:nvPr>
            <p:ph idx="16" hasCustomPrompt="1"/>
          </p:nvPr>
        </p:nvSpPr>
        <p:spPr>
          <a:xfrm>
            <a:off x="4487441" y="1678225"/>
            <a:ext cx="3352800" cy="423694"/>
          </a:xfrm>
        </p:spPr>
        <p:txBody>
          <a:bodyPr>
            <a:noAutofit/>
          </a:bodyPr>
          <a:lstStyle>
            <a:lvl1pPr>
              <a:defRPr b="1"/>
            </a:lvl1pPr>
            <a:lvl2pPr marL="0" indent="0" algn="l">
              <a:buNone/>
              <a:defRPr sz="1200">
                <a:latin typeface="Arial" panose="020B0604020202020204" pitchFamily="34" charset="0"/>
                <a:cs typeface="Arial" panose="020B0604020202020204" pitchFamily="34" charset="0"/>
              </a:defRPr>
            </a:lvl2pPr>
          </a:lstStyle>
          <a:p>
            <a:pPr lvl="0"/>
            <a:r>
              <a:rPr lang="en-US"/>
              <a:t>Click to add subhead</a:t>
            </a:r>
          </a:p>
        </p:txBody>
      </p:sp>
      <p:sp>
        <p:nvSpPr>
          <p:cNvPr id="16" name="Content Placeholder 2">
            <a:extLst>
              <a:ext uri="{FF2B5EF4-FFF2-40B4-BE49-F238E27FC236}">
                <a16:creationId xmlns:a16="http://schemas.microsoft.com/office/drawing/2014/main" id="{FF057C33-7EC2-E646-9C66-E07D23F00A79}"/>
              </a:ext>
            </a:extLst>
          </p:cNvPr>
          <p:cNvSpPr>
            <a:spLocks noGrp="1"/>
          </p:cNvSpPr>
          <p:nvPr>
            <p:ph idx="17" hasCustomPrompt="1"/>
          </p:nvPr>
        </p:nvSpPr>
        <p:spPr>
          <a:xfrm>
            <a:off x="8354769" y="2258296"/>
            <a:ext cx="3325091" cy="3712986"/>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606DFD7A-B573-0740-B61E-13AC31B72FC0}"/>
              </a:ext>
            </a:extLst>
          </p:cNvPr>
          <p:cNvSpPr>
            <a:spLocks noGrp="1"/>
          </p:cNvSpPr>
          <p:nvPr>
            <p:ph idx="18" hasCustomPrompt="1"/>
          </p:nvPr>
        </p:nvSpPr>
        <p:spPr>
          <a:xfrm>
            <a:off x="8327061" y="1678225"/>
            <a:ext cx="3352800" cy="423694"/>
          </a:xfrm>
        </p:spPr>
        <p:txBody>
          <a:bodyPr>
            <a:noAutofit/>
          </a:bodyPr>
          <a:lstStyle>
            <a:lvl1pPr>
              <a:defRPr b="1"/>
            </a:lvl1pPr>
            <a:lvl2pPr marL="0" indent="0" algn="l">
              <a:buNone/>
              <a:defRPr sz="1200">
                <a:latin typeface="Arial" panose="020B0604020202020204" pitchFamily="34" charset="0"/>
                <a:cs typeface="Arial" panose="020B0604020202020204" pitchFamily="34" charset="0"/>
              </a:defRPr>
            </a:lvl2pPr>
          </a:lstStyle>
          <a:p>
            <a:pPr lvl="0"/>
            <a:r>
              <a:rPr lang="en-US"/>
              <a:t>Click to add subhead</a:t>
            </a:r>
          </a:p>
        </p:txBody>
      </p:sp>
      <p:sp>
        <p:nvSpPr>
          <p:cNvPr id="20" name="Text Placeholder 8">
            <a:extLst>
              <a:ext uri="{FF2B5EF4-FFF2-40B4-BE49-F238E27FC236}">
                <a16:creationId xmlns:a16="http://schemas.microsoft.com/office/drawing/2014/main" id="{958BFF54-A132-058F-AC1E-5F2C9792C558}"/>
              </a:ext>
            </a:extLst>
          </p:cNvPr>
          <p:cNvSpPr>
            <a:spLocks noGrp="1"/>
          </p:cNvSpPr>
          <p:nvPr>
            <p:ph type="body" sz="quarter" idx="13" hasCustomPrompt="1"/>
          </p:nvPr>
        </p:nvSpPr>
        <p:spPr>
          <a:xfrm>
            <a:off x="39756" y="170366"/>
            <a:ext cx="4488055" cy="358775"/>
          </a:xfrm>
        </p:spPr>
        <p:txBody>
          <a:bodyPr>
            <a:noAutofit/>
          </a:bodyPr>
          <a:lstStyle>
            <a:lvl1pPr marL="548640">
              <a:defRPr sz="1000" b="1" cap="all" baseline="0"/>
            </a:lvl1pPr>
          </a:lstStyle>
          <a:p>
            <a:pPr lvl="0"/>
            <a:r>
              <a:rPr lang="en-US"/>
              <a:t>CLICK TO ADD SECTION TITLE</a:t>
            </a:r>
          </a:p>
        </p:txBody>
      </p:sp>
      <p:sp>
        <p:nvSpPr>
          <p:cNvPr id="21" name="Slide Number Placeholder 5">
            <a:extLst>
              <a:ext uri="{FF2B5EF4-FFF2-40B4-BE49-F238E27FC236}">
                <a16:creationId xmlns:a16="http://schemas.microsoft.com/office/drawing/2014/main" id="{AE926A4E-F957-8DE1-4ED4-2A77BD3ABDAA}"/>
              </a:ext>
            </a:extLst>
          </p:cNvPr>
          <p:cNvSpPr>
            <a:spLocks noGrp="1"/>
          </p:cNvSpPr>
          <p:nvPr>
            <p:ph type="sldNum" sz="quarter" idx="19"/>
          </p:nvPr>
        </p:nvSpPr>
        <p:spPr>
          <a:xfrm>
            <a:off x="10792692" y="580089"/>
            <a:ext cx="881783" cy="365125"/>
          </a:xfrm>
          <a:prstGeom prst="rect">
            <a:avLst/>
          </a:prstGeom>
        </p:spPr>
        <p:txBody>
          <a:bodyPr/>
          <a:lstStyle/>
          <a:p>
            <a:r>
              <a:rPr lang="en-US"/>
              <a:t>| </a:t>
            </a:r>
            <a:fld id="{63AF4278-2FCA-9C4D-8394-70FE1B8A3318}" type="slidenum">
              <a:rPr lang="en-US" smtClean="0"/>
              <a:t>‹#›</a:t>
            </a:fld>
            <a:endParaRPr lang="en-US"/>
          </a:p>
        </p:txBody>
      </p:sp>
      <p:pic>
        <p:nvPicPr>
          <p:cNvPr id="22" name="Picture 21" descr="Text&#10;&#10;Description automatically generated">
            <a:extLst>
              <a:ext uri="{FF2B5EF4-FFF2-40B4-BE49-F238E27FC236}">
                <a16:creationId xmlns:a16="http://schemas.microsoft.com/office/drawing/2014/main" id="{5EDCDF36-E19B-200A-79C3-0F7FD63E79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8310" y="6075948"/>
            <a:ext cx="1560974" cy="585366"/>
          </a:xfrm>
          <a:prstGeom prst="rect">
            <a:avLst/>
          </a:prstGeom>
        </p:spPr>
      </p:pic>
    </p:spTree>
    <p:extLst>
      <p:ext uri="{BB962C8B-B14F-4D97-AF65-F5344CB8AC3E}">
        <p14:creationId xmlns:p14="http://schemas.microsoft.com/office/powerpoint/2010/main" val="41280703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umns Cop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9606E0-870A-E444-87C2-54AA4481FE63}"/>
              </a:ext>
            </a:extLst>
          </p:cNvPr>
          <p:cNvSpPr>
            <a:spLocks noGrp="1"/>
          </p:cNvSpPr>
          <p:nvPr>
            <p:ph idx="1" hasCustomPrompt="1"/>
          </p:nvPr>
        </p:nvSpPr>
        <p:spPr>
          <a:xfrm>
            <a:off x="595745" y="2258296"/>
            <a:ext cx="5274968" cy="3712986"/>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4E8BFDF9-2304-7249-8C8B-DF2076603891}"/>
              </a:ext>
            </a:extLst>
          </p:cNvPr>
          <p:cNvSpPr>
            <a:spLocks noGrp="1"/>
          </p:cNvSpPr>
          <p:nvPr>
            <p:ph type="title" hasCustomPrompt="1"/>
          </p:nvPr>
        </p:nvSpPr>
        <p:spPr>
          <a:xfrm>
            <a:off x="0" y="580090"/>
            <a:ext cx="11674474" cy="878320"/>
          </a:xfrm>
        </p:spPr>
        <p:txBody>
          <a:bodyPr anchor="t">
            <a:noAutofit/>
          </a:bodyPr>
          <a:lstStyle>
            <a:lvl1pPr marL="548640">
              <a:spcAft>
                <a:spcPts val="0"/>
              </a:spcAft>
              <a:defRPr b="1">
                <a:solidFill>
                  <a:schemeClr val="accent2"/>
                </a:solidFill>
              </a:defRPr>
            </a:lvl1pPr>
          </a:lstStyle>
          <a:p>
            <a:r>
              <a:rPr lang="en-US"/>
              <a:t>Click to add headline</a:t>
            </a:r>
          </a:p>
        </p:txBody>
      </p:sp>
      <p:cxnSp>
        <p:nvCxnSpPr>
          <p:cNvPr id="6" name="Straight Connector 5">
            <a:extLst>
              <a:ext uri="{FF2B5EF4-FFF2-40B4-BE49-F238E27FC236}">
                <a16:creationId xmlns:a16="http://schemas.microsoft.com/office/drawing/2014/main" id="{857111C8-4AED-3A4C-A55F-1800386F4A36}"/>
              </a:ext>
            </a:extLst>
          </p:cNvPr>
          <p:cNvCxnSpPr>
            <a:cxnSpLocks/>
          </p:cNvCxnSpPr>
          <p:nvPr userDrawn="1"/>
        </p:nvCxnSpPr>
        <p:spPr>
          <a:xfrm>
            <a:off x="595745" y="2128436"/>
            <a:ext cx="52736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1891838-83AE-5D45-BAD3-E0436E8559C2}"/>
              </a:ext>
            </a:extLst>
          </p:cNvPr>
          <p:cNvCxnSpPr>
            <a:cxnSpLocks/>
          </p:cNvCxnSpPr>
          <p:nvPr userDrawn="1"/>
        </p:nvCxnSpPr>
        <p:spPr>
          <a:xfrm>
            <a:off x="6627463" y="2128436"/>
            <a:ext cx="502421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EF70ABCF-87D4-7B42-8693-5754EF3515B4}"/>
              </a:ext>
            </a:extLst>
          </p:cNvPr>
          <p:cNvSpPr>
            <a:spLocks noGrp="1"/>
          </p:cNvSpPr>
          <p:nvPr>
            <p:ph idx="14" hasCustomPrompt="1"/>
          </p:nvPr>
        </p:nvSpPr>
        <p:spPr>
          <a:xfrm>
            <a:off x="568036" y="1678225"/>
            <a:ext cx="5302676" cy="423694"/>
          </a:xfrm>
        </p:spPr>
        <p:txBody>
          <a:bodyPr>
            <a:noAutofit/>
          </a:bodyPr>
          <a:lstStyle>
            <a:lvl1pPr>
              <a:defRPr b="1"/>
            </a:lvl1pPr>
            <a:lvl2pPr marL="0" indent="0" algn="l">
              <a:buNone/>
              <a:defRPr sz="1200">
                <a:latin typeface="Arial" panose="020B0604020202020204" pitchFamily="34" charset="0"/>
                <a:cs typeface="Arial" panose="020B0604020202020204" pitchFamily="34" charset="0"/>
              </a:defRPr>
            </a:lvl2pPr>
          </a:lstStyle>
          <a:p>
            <a:pPr lvl="0"/>
            <a:r>
              <a:rPr lang="en-US"/>
              <a:t>Click to add subhead</a:t>
            </a:r>
          </a:p>
        </p:txBody>
      </p:sp>
      <p:sp>
        <p:nvSpPr>
          <p:cNvPr id="16" name="Content Placeholder 2">
            <a:extLst>
              <a:ext uri="{FF2B5EF4-FFF2-40B4-BE49-F238E27FC236}">
                <a16:creationId xmlns:a16="http://schemas.microsoft.com/office/drawing/2014/main" id="{FF057C33-7EC2-E646-9C66-E07D23F00A79}"/>
              </a:ext>
            </a:extLst>
          </p:cNvPr>
          <p:cNvSpPr>
            <a:spLocks noGrp="1"/>
          </p:cNvSpPr>
          <p:nvPr>
            <p:ph idx="17" hasCustomPrompt="1"/>
          </p:nvPr>
        </p:nvSpPr>
        <p:spPr>
          <a:xfrm>
            <a:off x="6626090" y="2258296"/>
            <a:ext cx="5053294" cy="3712986"/>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606DFD7A-B573-0740-B61E-13AC31B72FC0}"/>
              </a:ext>
            </a:extLst>
          </p:cNvPr>
          <p:cNvSpPr>
            <a:spLocks noGrp="1"/>
          </p:cNvSpPr>
          <p:nvPr>
            <p:ph idx="18" hasCustomPrompt="1"/>
          </p:nvPr>
        </p:nvSpPr>
        <p:spPr>
          <a:xfrm>
            <a:off x="6626090" y="1678225"/>
            <a:ext cx="5053294" cy="423694"/>
          </a:xfrm>
        </p:spPr>
        <p:txBody>
          <a:bodyPr>
            <a:noAutofit/>
          </a:bodyPr>
          <a:lstStyle>
            <a:lvl1pPr>
              <a:defRPr b="1"/>
            </a:lvl1pPr>
            <a:lvl2pPr marL="0" indent="0" algn="l">
              <a:buNone/>
              <a:defRPr sz="1200">
                <a:latin typeface="Arial" panose="020B0604020202020204" pitchFamily="34" charset="0"/>
                <a:cs typeface="Arial" panose="020B0604020202020204" pitchFamily="34" charset="0"/>
              </a:defRPr>
            </a:lvl2pPr>
          </a:lstStyle>
          <a:p>
            <a:pPr lvl="0"/>
            <a:r>
              <a:rPr lang="en-US"/>
              <a:t>Click to add subhead</a:t>
            </a:r>
          </a:p>
        </p:txBody>
      </p:sp>
      <p:sp>
        <p:nvSpPr>
          <p:cNvPr id="18" name="Text Placeholder 8">
            <a:extLst>
              <a:ext uri="{FF2B5EF4-FFF2-40B4-BE49-F238E27FC236}">
                <a16:creationId xmlns:a16="http://schemas.microsoft.com/office/drawing/2014/main" id="{EC1FD094-3237-7C25-14C0-0EA79675F86F}"/>
              </a:ext>
            </a:extLst>
          </p:cNvPr>
          <p:cNvSpPr>
            <a:spLocks noGrp="1"/>
          </p:cNvSpPr>
          <p:nvPr>
            <p:ph type="body" sz="quarter" idx="13" hasCustomPrompt="1"/>
          </p:nvPr>
        </p:nvSpPr>
        <p:spPr>
          <a:xfrm>
            <a:off x="39756" y="170366"/>
            <a:ext cx="4488055" cy="358775"/>
          </a:xfrm>
        </p:spPr>
        <p:txBody>
          <a:bodyPr>
            <a:noAutofit/>
          </a:bodyPr>
          <a:lstStyle>
            <a:lvl1pPr marL="548640">
              <a:defRPr sz="1000" b="1" cap="all" baseline="0"/>
            </a:lvl1pPr>
          </a:lstStyle>
          <a:p>
            <a:pPr lvl="0"/>
            <a:r>
              <a:rPr lang="en-US"/>
              <a:t>CLICK TO ADD SECTION TITLE</a:t>
            </a:r>
          </a:p>
        </p:txBody>
      </p:sp>
      <p:sp>
        <p:nvSpPr>
          <p:cNvPr id="19" name="Slide Number Placeholder 5">
            <a:extLst>
              <a:ext uri="{FF2B5EF4-FFF2-40B4-BE49-F238E27FC236}">
                <a16:creationId xmlns:a16="http://schemas.microsoft.com/office/drawing/2014/main" id="{C1A02230-B673-C950-CB71-E97BAFCE886E}"/>
              </a:ext>
            </a:extLst>
          </p:cNvPr>
          <p:cNvSpPr>
            <a:spLocks noGrp="1"/>
          </p:cNvSpPr>
          <p:nvPr>
            <p:ph type="sldNum" sz="quarter" idx="15"/>
          </p:nvPr>
        </p:nvSpPr>
        <p:spPr>
          <a:xfrm>
            <a:off x="10792692" y="580089"/>
            <a:ext cx="881783" cy="365125"/>
          </a:xfrm>
          <a:prstGeom prst="rect">
            <a:avLst/>
          </a:prstGeom>
        </p:spPr>
        <p:txBody>
          <a:bodyPr/>
          <a:lstStyle/>
          <a:p>
            <a:r>
              <a:rPr lang="en-US"/>
              <a:t>| </a:t>
            </a:r>
            <a:fld id="{63AF4278-2FCA-9C4D-8394-70FE1B8A3318}" type="slidenum">
              <a:rPr lang="en-US" smtClean="0"/>
              <a:t>‹#›</a:t>
            </a:fld>
            <a:endParaRPr lang="en-US"/>
          </a:p>
        </p:txBody>
      </p:sp>
      <p:pic>
        <p:nvPicPr>
          <p:cNvPr id="20" name="Picture 19" descr="Text&#10;&#10;Description automatically generated">
            <a:extLst>
              <a:ext uri="{FF2B5EF4-FFF2-40B4-BE49-F238E27FC236}">
                <a16:creationId xmlns:a16="http://schemas.microsoft.com/office/drawing/2014/main" id="{FCB647B0-3532-E49A-A6B6-D85E2C838B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8310" y="6075948"/>
            <a:ext cx="1560974" cy="585366"/>
          </a:xfrm>
          <a:prstGeom prst="rect">
            <a:avLst/>
          </a:prstGeom>
        </p:spPr>
      </p:pic>
    </p:spTree>
    <p:extLst>
      <p:ext uri="{BB962C8B-B14F-4D97-AF65-F5344CB8AC3E}">
        <p14:creationId xmlns:p14="http://schemas.microsoft.com/office/powerpoint/2010/main" val="2015738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py and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5616F70-FBD1-46BE-9696-63B188674BE8}"/>
              </a:ext>
            </a:extLst>
          </p:cNvPr>
          <p:cNvSpPr>
            <a:spLocks noGrp="1"/>
          </p:cNvSpPr>
          <p:nvPr>
            <p:ph type="pic" sz="quarter" idx="14"/>
          </p:nvPr>
        </p:nvSpPr>
        <p:spPr>
          <a:xfrm>
            <a:off x="6014029" y="1509359"/>
            <a:ext cx="5660445" cy="4498269"/>
          </a:xfrm>
          <a:solidFill>
            <a:schemeClr val="bg1">
              <a:lumMod val="95000"/>
            </a:schemeClr>
          </a:solidFill>
        </p:spPr>
        <p:txBody>
          <a:bodyPr/>
          <a:lstStyle/>
          <a:p>
            <a:r>
              <a:rPr lang="en-US"/>
              <a:t>Click icon to add picture</a:t>
            </a:r>
          </a:p>
        </p:txBody>
      </p:sp>
      <p:sp>
        <p:nvSpPr>
          <p:cNvPr id="13" name="Content Placeholder 2">
            <a:extLst>
              <a:ext uri="{FF2B5EF4-FFF2-40B4-BE49-F238E27FC236}">
                <a16:creationId xmlns:a16="http://schemas.microsoft.com/office/drawing/2014/main" id="{68796CED-9983-2740-9B10-09C81EEADCAB}"/>
              </a:ext>
            </a:extLst>
          </p:cNvPr>
          <p:cNvSpPr>
            <a:spLocks noGrp="1"/>
          </p:cNvSpPr>
          <p:nvPr>
            <p:ph idx="1" hasCustomPrompt="1"/>
          </p:nvPr>
        </p:nvSpPr>
        <p:spPr>
          <a:xfrm>
            <a:off x="546952" y="1487527"/>
            <a:ext cx="5297257" cy="4541932"/>
          </a:xfrm>
        </p:spPr>
        <p:txBody>
          <a:bodyPr>
            <a:noAutofit/>
          </a:bodyPr>
          <a:lstStyle>
            <a:lvl1pPr>
              <a:defRPr/>
            </a:lvl1pPr>
            <a:lvl2pPr marL="0" indent="0" algn="l">
              <a:buNone/>
              <a:defRPr sz="1200">
                <a:latin typeface="Arial" panose="020B0604020202020204" pitchFamily="34" charset="0"/>
                <a:cs typeface="Arial" panose="020B0604020202020204" pitchFamily="34" charset="0"/>
              </a:defRPr>
            </a:lvl2pPr>
          </a:lstStyle>
          <a:p>
            <a:pPr lvl="0"/>
            <a:r>
              <a:rPr lang="en-US"/>
              <a:t>Click to add body copy</a:t>
            </a:r>
          </a:p>
        </p:txBody>
      </p:sp>
      <p:sp>
        <p:nvSpPr>
          <p:cNvPr id="10" name="Title 1">
            <a:extLst>
              <a:ext uri="{FF2B5EF4-FFF2-40B4-BE49-F238E27FC236}">
                <a16:creationId xmlns:a16="http://schemas.microsoft.com/office/drawing/2014/main" id="{369EB77C-5AFC-58B1-6F30-C3069545DB16}"/>
              </a:ext>
            </a:extLst>
          </p:cNvPr>
          <p:cNvSpPr>
            <a:spLocks noGrp="1"/>
          </p:cNvSpPr>
          <p:nvPr>
            <p:ph type="title" hasCustomPrompt="1"/>
          </p:nvPr>
        </p:nvSpPr>
        <p:spPr>
          <a:xfrm>
            <a:off x="0" y="580090"/>
            <a:ext cx="11674474" cy="878320"/>
          </a:xfrm>
        </p:spPr>
        <p:txBody>
          <a:bodyPr anchor="t">
            <a:noAutofit/>
          </a:bodyPr>
          <a:lstStyle>
            <a:lvl1pPr marL="548640">
              <a:spcAft>
                <a:spcPts val="0"/>
              </a:spcAft>
              <a:defRPr b="1">
                <a:solidFill>
                  <a:schemeClr val="accent2"/>
                </a:solidFill>
              </a:defRPr>
            </a:lvl1pPr>
          </a:lstStyle>
          <a:p>
            <a:r>
              <a:rPr lang="en-US"/>
              <a:t>Click to add headline</a:t>
            </a:r>
          </a:p>
        </p:txBody>
      </p:sp>
      <p:sp>
        <p:nvSpPr>
          <p:cNvPr id="11" name="Text Placeholder 8">
            <a:extLst>
              <a:ext uri="{FF2B5EF4-FFF2-40B4-BE49-F238E27FC236}">
                <a16:creationId xmlns:a16="http://schemas.microsoft.com/office/drawing/2014/main" id="{DD8B41A0-555E-90E5-9F41-451DF21776FD}"/>
              </a:ext>
            </a:extLst>
          </p:cNvPr>
          <p:cNvSpPr>
            <a:spLocks noGrp="1"/>
          </p:cNvSpPr>
          <p:nvPr>
            <p:ph type="body" sz="quarter" idx="13" hasCustomPrompt="1"/>
          </p:nvPr>
        </p:nvSpPr>
        <p:spPr>
          <a:xfrm>
            <a:off x="39756" y="170366"/>
            <a:ext cx="4488055" cy="358775"/>
          </a:xfrm>
        </p:spPr>
        <p:txBody>
          <a:bodyPr>
            <a:noAutofit/>
          </a:bodyPr>
          <a:lstStyle>
            <a:lvl1pPr marL="548640">
              <a:defRPr sz="1000" b="1" cap="all" baseline="0"/>
            </a:lvl1pPr>
          </a:lstStyle>
          <a:p>
            <a:pPr lvl="0"/>
            <a:r>
              <a:rPr lang="en-US"/>
              <a:t>CLICK TO ADD SECTION TITLE</a:t>
            </a:r>
          </a:p>
        </p:txBody>
      </p:sp>
      <p:sp>
        <p:nvSpPr>
          <p:cNvPr id="12" name="Slide Number Placeholder 5">
            <a:extLst>
              <a:ext uri="{FF2B5EF4-FFF2-40B4-BE49-F238E27FC236}">
                <a16:creationId xmlns:a16="http://schemas.microsoft.com/office/drawing/2014/main" id="{70991082-1286-4194-F634-EC63CA6C2AF0}"/>
              </a:ext>
            </a:extLst>
          </p:cNvPr>
          <p:cNvSpPr>
            <a:spLocks noGrp="1"/>
          </p:cNvSpPr>
          <p:nvPr>
            <p:ph type="sldNum" sz="quarter" idx="15"/>
          </p:nvPr>
        </p:nvSpPr>
        <p:spPr>
          <a:xfrm>
            <a:off x="10792692" y="580089"/>
            <a:ext cx="881783" cy="365125"/>
          </a:xfrm>
          <a:prstGeom prst="rect">
            <a:avLst/>
          </a:prstGeom>
        </p:spPr>
        <p:txBody>
          <a:bodyPr/>
          <a:lstStyle/>
          <a:p>
            <a:r>
              <a:rPr lang="en-US"/>
              <a:t>| </a:t>
            </a:r>
            <a:fld id="{63AF4278-2FCA-9C4D-8394-70FE1B8A3318}" type="slidenum">
              <a:rPr lang="en-US" smtClean="0"/>
              <a:t>‹#›</a:t>
            </a:fld>
            <a:endParaRPr lang="en-US"/>
          </a:p>
        </p:txBody>
      </p:sp>
      <p:pic>
        <p:nvPicPr>
          <p:cNvPr id="14" name="Picture 13" descr="Text&#10;&#10;Description automatically generated">
            <a:extLst>
              <a:ext uri="{FF2B5EF4-FFF2-40B4-BE49-F238E27FC236}">
                <a16:creationId xmlns:a16="http://schemas.microsoft.com/office/drawing/2014/main" id="{F6F663A2-5C0A-94D1-C341-7DDB3A1BBD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8310" y="6075948"/>
            <a:ext cx="1560974" cy="585366"/>
          </a:xfrm>
          <a:prstGeom prst="rect">
            <a:avLst/>
          </a:prstGeom>
        </p:spPr>
      </p:pic>
    </p:spTree>
    <p:extLst>
      <p:ext uri="{BB962C8B-B14F-4D97-AF65-F5344CB8AC3E}">
        <p14:creationId xmlns:p14="http://schemas.microsoft.com/office/powerpoint/2010/main" val="24393915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py and Image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5616F70-FBD1-46BE-9696-63B188674BE8}"/>
              </a:ext>
            </a:extLst>
          </p:cNvPr>
          <p:cNvSpPr>
            <a:spLocks noGrp="1"/>
          </p:cNvSpPr>
          <p:nvPr>
            <p:ph type="pic" sz="quarter" idx="14"/>
          </p:nvPr>
        </p:nvSpPr>
        <p:spPr>
          <a:xfrm>
            <a:off x="5632174" y="6414"/>
            <a:ext cx="6559826" cy="6955217"/>
          </a:xfrm>
          <a:solidFill>
            <a:schemeClr val="bg1">
              <a:lumMod val="95000"/>
            </a:schemeClr>
          </a:solidFill>
        </p:spPr>
        <p:txBody>
          <a:bodyPr/>
          <a:lstStyle/>
          <a:p>
            <a:r>
              <a:rPr lang="en-US"/>
              <a:t>Click icon to add picture</a:t>
            </a:r>
          </a:p>
        </p:txBody>
      </p:sp>
      <p:sp>
        <p:nvSpPr>
          <p:cNvPr id="13" name="Content Placeholder 2">
            <a:extLst>
              <a:ext uri="{FF2B5EF4-FFF2-40B4-BE49-F238E27FC236}">
                <a16:creationId xmlns:a16="http://schemas.microsoft.com/office/drawing/2014/main" id="{68796CED-9983-2740-9B10-09C81EEADCAB}"/>
              </a:ext>
            </a:extLst>
          </p:cNvPr>
          <p:cNvSpPr>
            <a:spLocks noGrp="1"/>
          </p:cNvSpPr>
          <p:nvPr>
            <p:ph idx="1" hasCustomPrompt="1"/>
          </p:nvPr>
        </p:nvSpPr>
        <p:spPr>
          <a:xfrm>
            <a:off x="546952" y="1803527"/>
            <a:ext cx="4689191" cy="4332581"/>
          </a:xfrm>
        </p:spPr>
        <p:txBody>
          <a:bodyPr>
            <a:noAutofit/>
          </a:bodyPr>
          <a:lstStyle>
            <a:lvl1pPr>
              <a:defRPr/>
            </a:lvl1pPr>
            <a:lvl2pPr marL="0" indent="0" algn="l">
              <a:buNone/>
              <a:defRPr sz="1200">
                <a:latin typeface="Arial" panose="020B0604020202020204" pitchFamily="34" charset="0"/>
                <a:cs typeface="Arial" panose="020B0604020202020204" pitchFamily="34" charset="0"/>
              </a:defRPr>
            </a:lvl2pPr>
          </a:lstStyle>
          <a:p>
            <a:pPr lvl="0"/>
            <a:r>
              <a:rPr lang="en-US"/>
              <a:t>Click to add body copy</a:t>
            </a:r>
          </a:p>
        </p:txBody>
      </p:sp>
      <p:sp>
        <p:nvSpPr>
          <p:cNvPr id="10" name="Title 1">
            <a:extLst>
              <a:ext uri="{FF2B5EF4-FFF2-40B4-BE49-F238E27FC236}">
                <a16:creationId xmlns:a16="http://schemas.microsoft.com/office/drawing/2014/main" id="{4584190B-C709-DD17-553B-C0C8131215E5}"/>
              </a:ext>
            </a:extLst>
          </p:cNvPr>
          <p:cNvSpPr>
            <a:spLocks noGrp="1"/>
          </p:cNvSpPr>
          <p:nvPr>
            <p:ph type="title" hasCustomPrompt="1"/>
          </p:nvPr>
        </p:nvSpPr>
        <p:spPr>
          <a:xfrm>
            <a:off x="0" y="580090"/>
            <a:ext cx="11353800" cy="1223438"/>
          </a:xfrm>
        </p:spPr>
        <p:txBody>
          <a:bodyPr anchor="t">
            <a:noAutofit/>
          </a:bodyPr>
          <a:lstStyle>
            <a:lvl1pPr marL="548640">
              <a:spcAft>
                <a:spcPts val="0"/>
              </a:spcAft>
              <a:defRPr b="1">
                <a:solidFill>
                  <a:schemeClr val="accent2"/>
                </a:solidFill>
              </a:defRPr>
            </a:lvl1pPr>
          </a:lstStyle>
          <a:p>
            <a:r>
              <a:rPr lang="en-US"/>
              <a:t>Click to add headline</a:t>
            </a:r>
          </a:p>
        </p:txBody>
      </p:sp>
      <p:sp>
        <p:nvSpPr>
          <p:cNvPr id="12" name="Text Placeholder 8">
            <a:extLst>
              <a:ext uri="{FF2B5EF4-FFF2-40B4-BE49-F238E27FC236}">
                <a16:creationId xmlns:a16="http://schemas.microsoft.com/office/drawing/2014/main" id="{3283A956-D303-340B-1D63-41F314F1F496}"/>
              </a:ext>
            </a:extLst>
          </p:cNvPr>
          <p:cNvSpPr>
            <a:spLocks noGrp="1"/>
          </p:cNvSpPr>
          <p:nvPr>
            <p:ph type="body" sz="quarter" idx="13" hasCustomPrompt="1"/>
          </p:nvPr>
        </p:nvSpPr>
        <p:spPr>
          <a:xfrm>
            <a:off x="39756" y="170366"/>
            <a:ext cx="4488055" cy="358775"/>
          </a:xfrm>
        </p:spPr>
        <p:txBody>
          <a:bodyPr>
            <a:noAutofit/>
          </a:bodyPr>
          <a:lstStyle>
            <a:lvl1pPr marL="548640">
              <a:defRPr sz="1000" b="1" cap="all" baseline="0"/>
            </a:lvl1pPr>
          </a:lstStyle>
          <a:p>
            <a:pPr lvl="0"/>
            <a:r>
              <a:rPr lang="en-US"/>
              <a:t>CLICK TO ADD SECTION TITLE</a:t>
            </a:r>
          </a:p>
        </p:txBody>
      </p:sp>
      <p:pic>
        <p:nvPicPr>
          <p:cNvPr id="15" name="Picture 14" descr="Text&#10;&#10;Description automatically generated">
            <a:extLst>
              <a:ext uri="{FF2B5EF4-FFF2-40B4-BE49-F238E27FC236}">
                <a16:creationId xmlns:a16="http://schemas.microsoft.com/office/drawing/2014/main" id="{41F1EF16-92A9-4DC8-6B2C-5AF84508C3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8309" y="6075948"/>
            <a:ext cx="1560976" cy="585366"/>
          </a:xfrm>
          <a:prstGeom prst="rect">
            <a:avLst/>
          </a:prstGeom>
        </p:spPr>
      </p:pic>
      <p:sp>
        <p:nvSpPr>
          <p:cNvPr id="16" name="Slide Number Placeholder 5">
            <a:extLst>
              <a:ext uri="{FF2B5EF4-FFF2-40B4-BE49-F238E27FC236}">
                <a16:creationId xmlns:a16="http://schemas.microsoft.com/office/drawing/2014/main" id="{92BDB479-A72A-AB1E-E5AB-4B5B09F88932}"/>
              </a:ext>
            </a:extLst>
          </p:cNvPr>
          <p:cNvSpPr>
            <a:spLocks noGrp="1"/>
          </p:cNvSpPr>
          <p:nvPr>
            <p:ph type="sldNum" sz="quarter" idx="15"/>
          </p:nvPr>
        </p:nvSpPr>
        <p:spPr>
          <a:xfrm>
            <a:off x="10792692" y="580089"/>
            <a:ext cx="881783" cy="365125"/>
          </a:xfrm>
          <a:prstGeom prst="rect">
            <a:avLst/>
          </a:prstGeom>
        </p:spPr>
        <p:txBody>
          <a:bodyPr/>
          <a:lstStyle/>
          <a:p>
            <a:r>
              <a:rPr lang="en-US"/>
              <a:t>| </a:t>
            </a:r>
            <a:fld id="{63AF4278-2FCA-9C4D-8394-70FE1B8A3318}" type="slidenum">
              <a:rPr lang="en-US" smtClean="0"/>
              <a:t>‹#›</a:t>
            </a:fld>
            <a:endParaRPr lang="en-US"/>
          </a:p>
        </p:txBody>
      </p:sp>
    </p:spTree>
    <p:extLst>
      <p:ext uri="{BB962C8B-B14F-4D97-AF65-F5344CB8AC3E}">
        <p14:creationId xmlns:p14="http://schemas.microsoft.com/office/powerpoint/2010/main" val="29212555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Thumbnail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CC08339-D193-AC48-A4D4-C7EC7A17AFA9}"/>
              </a:ext>
            </a:extLst>
          </p:cNvPr>
          <p:cNvSpPr>
            <a:spLocks noGrp="1"/>
          </p:cNvSpPr>
          <p:nvPr>
            <p:ph type="pic" sz="quarter" idx="31"/>
          </p:nvPr>
        </p:nvSpPr>
        <p:spPr>
          <a:xfrm>
            <a:off x="646113" y="1911924"/>
            <a:ext cx="3325523" cy="3325524"/>
          </a:xfrm>
          <a:solidFill>
            <a:schemeClr val="bg1">
              <a:lumMod val="95000"/>
            </a:schemeClr>
          </a:solidFill>
        </p:spPr>
        <p:txBody>
          <a:bodyPr>
            <a:noAutofit/>
          </a:bodyPr>
          <a:lstStyle/>
          <a:p>
            <a:r>
              <a:rPr lang="en-US"/>
              <a:t>Click icon to add picture</a:t>
            </a:r>
          </a:p>
        </p:txBody>
      </p:sp>
      <p:sp>
        <p:nvSpPr>
          <p:cNvPr id="32" name="Picture Placeholder 2">
            <a:extLst>
              <a:ext uri="{FF2B5EF4-FFF2-40B4-BE49-F238E27FC236}">
                <a16:creationId xmlns:a16="http://schemas.microsoft.com/office/drawing/2014/main" id="{0C9E7B59-DED8-0C45-9C41-FEFCAD7E0B21}"/>
              </a:ext>
            </a:extLst>
          </p:cNvPr>
          <p:cNvSpPr>
            <a:spLocks noGrp="1"/>
          </p:cNvSpPr>
          <p:nvPr>
            <p:ph type="pic" sz="quarter" idx="32"/>
          </p:nvPr>
        </p:nvSpPr>
        <p:spPr>
          <a:xfrm>
            <a:off x="4494453" y="1911924"/>
            <a:ext cx="3325523" cy="3325524"/>
          </a:xfrm>
          <a:solidFill>
            <a:schemeClr val="bg1">
              <a:lumMod val="95000"/>
            </a:schemeClr>
          </a:solidFill>
        </p:spPr>
        <p:txBody>
          <a:bodyPr>
            <a:noAutofit/>
          </a:bodyPr>
          <a:lstStyle/>
          <a:p>
            <a:r>
              <a:rPr lang="en-US"/>
              <a:t>Click icon to add picture</a:t>
            </a:r>
          </a:p>
        </p:txBody>
      </p:sp>
      <p:sp>
        <p:nvSpPr>
          <p:cNvPr id="33" name="Picture Placeholder 2">
            <a:extLst>
              <a:ext uri="{FF2B5EF4-FFF2-40B4-BE49-F238E27FC236}">
                <a16:creationId xmlns:a16="http://schemas.microsoft.com/office/drawing/2014/main" id="{AA062D3F-3C36-5645-8BC3-027E805A3F5B}"/>
              </a:ext>
            </a:extLst>
          </p:cNvPr>
          <p:cNvSpPr>
            <a:spLocks noGrp="1"/>
          </p:cNvSpPr>
          <p:nvPr>
            <p:ph type="pic" sz="quarter" idx="33"/>
          </p:nvPr>
        </p:nvSpPr>
        <p:spPr>
          <a:xfrm>
            <a:off x="8348951" y="1911924"/>
            <a:ext cx="3325523" cy="3325524"/>
          </a:xfrm>
          <a:solidFill>
            <a:schemeClr val="bg1">
              <a:lumMod val="95000"/>
            </a:schemeClr>
          </a:solidFill>
        </p:spPr>
        <p:txBody>
          <a:bodyPr>
            <a:noAutofit/>
          </a:bodyPr>
          <a:lstStyle/>
          <a:p>
            <a:r>
              <a:rPr lang="en-US"/>
              <a:t>Click icon to add picture</a:t>
            </a:r>
          </a:p>
        </p:txBody>
      </p:sp>
      <p:sp>
        <p:nvSpPr>
          <p:cNvPr id="18" name="Text Placeholder 33">
            <a:extLst>
              <a:ext uri="{FF2B5EF4-FFF2-40B4-BE49-F238E27FC236}">
                <a16:creationId xmlns:a16="http://schemas.microsoft.com/office/drawing/2014/main" id="{86AECEF5-F5A8-3C4F-AA65-8C32731BC447}"/>
              </a:ext>
            </a:extLst>
          </p:cNvPr>
          <p:cNvSpPr>
            <a:spLocks noGrp="1"/>
          </p:cNvSpPr>
          <p:nvPr>
            <p:ph type="body" sz="quarter" idx="26" hasCustomPrompt="1"/>
          </p:nvPr>
        </p:nvSpPr>
        <p:spPr>
          <a:xfrm>
            <a:off x="646112" y="5482041"/>
            <a:ext cx="3325523" cy="350263"/>
          </a:xfrm>
        </p:spPr>
        <p:txBody>
          <a:bodyPr>
            <a:noAutofit/>
          </a:bodyPr>
          <a:lstStyle>
            <a:lvl3pPr marL="0" indent="0" algn="ctr">
              <a:buNone/>
              <a:defRPr/>
            </a:lvl3pPr>
          </a:lstStyle>
          <a:p>
            <a:pPr lvl="2"/>
            <a:r>
              <a:rPr lang="en-US"/>
              <a:t>Third level</a:t>
            </a:r>
          </a:p>
        </p:txBody>
      </p:sp>
      <p:sp>
        <p:nvSpPr>
          <p:cNvPr id="19" name="Text Placeholder 33">
            <a:extLst>
              <a:ext uri="{FF2B5EF4-FFF2-40B4-BE49-F238E27FC236}">
                <a16:creationId xmlns:a16="http://schemas.microsoft.com/office/drawing/2014/main" id="{D5CA3570-522F-424E-9C09-3DD52A6E1EAF}"/>
              </a:ext>
            </a:extLst>
          </p:cNvPr>
          <p:cNvSpPr>
            <a:spLocks noGrp="1"/>
          </p:cNvSpPr>
          <p:nvPr>
            <p:ph type="body" sz="quarter" idx="34" hasCustomPrompt="1"/>
          </p:nvPr>
        </p:nvSpPr>
        <p:spPr>
          <a:xfrm>
            <a:off x="4468844" y="5482041"/>
            <a:ext cx="3325523" cy="350263"/>
          </a:xfrm>
        </p:spPr>
        <p:txBody>
          <a:bodyPr>
            <a:noAutofit/>
          </a:bodyPr>
          <a:lstStyle>
            <a:lvl3pPr marL="0" indent="0" algn="ctr">
              <a:buNone/>
              <a:defRPr/>
            </a:lvl3pPr>
          </a:lstStyle>
          <a:p>
            <a:pPr lvl="2"/>
            <a:r>
              <a:rPr lang="en-US"/>
              <a:t>Third level</a:t>
            </a:r>
          </a:p>
        </p:txBody>
      </p:sp>
      <p:sp>
        <p:nvSpPr>
          <p:cNvPr id="20" name="Text Placeholder 33">
            <a:extLst>
              <a:ext uri="{FF2B5EF4-FFF2-40B4-BE49-F238E27FC236}">
                <a16:creationId xmlns:a16="http://schemas.microsoft.com/office/drawing/2014/main" id="{AF519E7A-8134-A44B-8E3D-633CD4F212EE}"/>
              </a:ext>
            </a:extLst>
          </p:cNvPr>
          <p:cNvSpPr>
            <a:spLocks noGrp="1"/>
          </p:cNvSpPr>
          <p:nvPr>
            <p:ph type="body" sz="quarter" idx="35" hasCustomPrompt="1"/>
          </p:nvPr>
        </p:nvSpPr>
        <p:spPr>
          <a:xfrm>
            <a:off x="8346319" y="5482041"/>
            <a:ext cx="3325523" cy="350263"/>
          </a:xfrm>
        </p:spPr>
        <p:txBody>
          <a:bodyPr>
            <a:noAutofit/>
          </a:bodyPr>
          <a:lstStyle>
            <a:lvl3pPr marL="0" indent="0" algn="ctr">
              <a:buNone/>
              <a:defRPr/>
            </a:lvl3pPr>
          </a:lstStyle>
          <a:p>
            <a:pPr lvl="2"/>
            <a:r>
              <a:rPr lang="en-US"/>
              <a:t>Third level</a:t>
            </a:r>
          </a:p>
        </p:txBody>
      </p:sp>
      <p:sp>
        <p:nvSpPr>
          <p:cNvPr id="13" name="Title 1">
            <a:extLst>
              <a:ext uri="{FF2B5EF4-FFF2-40B4-BE49-F238E27FC236}">
                <a16:creationId xmlns:a16="http://schemas.microsoft.com/office/drawing/2014/main" id="{B3390960-D463-2DFE-4214-A11B155DB398}"/>
              </a:ext>
            </a:extLst>
          </p:cNvPr>
          <p:cNvSpPr>
            <a:spLocks noGrp="1"/>
          </p:cNvSpPr>
          <p:nvPr>
            <p:ph type="title" hasCustomPrompt="1"/>
          </p:nvPr>
        </p:nvSpPr>
        <p:spPr>
          <a:xfrm>
            <a:off x="0" y="580090"/>
            <a:ext cx="11674474" cy="1223438"/>
          </a:xfrm>
        </p:spPr>
        <p:txBody>
          <a:bodyPr anchor="t">
            <a:noAutofit/>
          </a:bodyPr>
          <a:lstStyle>
            <a:lvl1pPr marL="548640">
              <a:spcAft>
                <a:spcPts val="0"/>
              </a:spcAft>
              <a:defRPr b="1">
                <a:solidFill>
                  <a:schemeClr val="accent2"/>
                </a:solidFill>
              </a:defRPr>
            </a:lvl1pPr>
          </a:lstStyle>
          <a:p>
            <a:r>
              <a:rPr lang="en-US"/>
              <a:t>Click to add headline</a:t>
            </a:r>
          </a:p>
        </p:txBody>
      </p:sp>
      <p:sp>
        <p:nvSpPr>
          <p:cNvPr id="17" name="Text Placeholder 8">
            <a:extLst>
              <a:ext uri="{FF2B5EF4-FFF2-40B4-BE49-F238E27FC236}">
                <a16:creationId xmlns:a16="http://schemas.microsoft.com/office/drawing/2014/main" id="{09540E0C-9DDE-ECC7-815D-A4EEEE6560F4}"/>
              </a:ext>
            </a:extLst>
          </p:cNvPr>
          <p:cNvSpPr>
            <a:spLocks noGrp="1"/>
          </p:cNvSpPr>
          <p:nvPr>
            <p:ph type="body" sz="quarter" idx="13" hasCustomPrompt="1"/>
          </p:nvPr>
        </p:nvSpPr>
        <p:spPr>
          <a:xfrm>
            <a:off x="39756" y="170366"/>
            <a:ext cx="4488055" cy="358775"/>
          </a:xfrm>
        </p:spPr>
        <p:txBody>
          <a:bodyPr>
            <a:noAutofit/>
          </a:bodyPr>
          <a:lstStyle>
            <a:lvl1pPr marL="548640">
              <a:defRPr sz="1000" b="1" cap="all" baseline="0"/>
            </a:lvl1pPr>
          </a:lstStyle>
          <a:p>
            <a:pPr lvl="0"/>
            <a:r>
              <a:rPr lang="en-US"/>
              <a:t>CLICK TO ADD SECTION TITLE</a:t>
            </a:r>
          </a:p>
        </p:txBody>
      </p:sp>
      <p:sp>
        <p:nvSpPr>
          <p:cNvPr id="15" name="Slide Number Placeholder 5">
            <a:extLst>
              <a:ext uri="{FF2B5EF4-FFF2-40B4-BE49-F238E27FC236}">
                <a16:creationId xmlns:a16="http://schemas.microsoft.com/office/drawing/2014/main" id="{94A6497A-364A-6352-17C7-6380541A35DD}"/>
              </a:ext>
            </a:extLst>
          </p:cNvPr>
          <p:cNvSpPr>
            <a:spLocks noGrp="1"/>
          </p:cNvSpPr>
          <p:nvPr>
            <p:ph type="sldNum" sz="quarter" idx="15"/>
          </p:nvPr>
        </p:nvSpPr>
        <p:spPr>
          <a:xfrm>
            <a:off x="10792692" y="580089"/>
            <a:ext cx="881783" cy="365125"/>
          </a:xfrm>
          <a:prstGeom prst="rect">
            <a:avLst/>
          </a:prstGeom>
        </p:spPr>
        <p:txBody>
          <a:bodyPr/>
          <a:lstStyle/>
          <a:p>
            <a:r>
              <a:rPr lang="en-US"/>
              <a:t>| </a:t>
            </a:r>
            <a:fld id="{63AF4278-2FCA-9C4D-8394-70FE1B8A3318}" type="slidenum">
              <a:rPr lang="en-US" smtClean="0"/>
              <a:t>‹#›</a:t>
            </a:fld>
            <a:endParaRPr lang="en-US"/>
          </a:p>
        </p:txBody>
      </p:sp>
      <p:pic>
        <p:nvPicPr>
          <p:cNvPr id="16" name="Picture 15" descr="Text&#10;&#10;Description automatically generated">
            <a:extLst>
              <a:ext uri="{FF2B5EF4-FFF2-40B4-BE49-F238E27FC236}">
                <a16:creationId xmlns:a16="http://schemas.microsoft.com/office/drawing/2014/main" id="{064204E0-254C-BFC8-A8B2-649EBF90C6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8310" y="6075948"/>
            <a:ext cx="1560974" cy="585366"/>
          </a:xfrm>
          <a:prstGeom prst="rect">
            <a:avLst/>
          </a:prstGeom>
        </p:spPr>
      </p:pic>
    </p:spTree>
    <p:extLst>
      <p:ext uri="{BB962C8B-B14F-4D97-AF65-F5344CB8AC3E}">
        <p14:creationId xmlns:p14="http://schemas.microsoft.com/office/powerpoint/2010/main" val="30480018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Thumbnail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D30A8A9-0774-4926-9E00-2B6423AF1B7C}"/>
              </a:ext>
            </a:extLst>
          </p:cNvPr>
          <p:cNvSpPr>
            <a:spLocks noGrp="1"/>
          </p:cNvSpPr>
          <p:nvPr>
            <p:ph type="pic" sz="quarter" idx="14"/>
          </p:nvPr>
        </p:nvSpPr>
        <p:spPr>
          <a:xfrm>
            <a:off x="566014" y="1931823"/>
            <a:ext cx="2512054" cy="2512054"/>
          </a:xfrm>
          <a:solidFill>
            <a:schemeClr val="bg1">
              <a:lumMod val="95000"/>
            </a:schemeClr>
          </a:solidFill>
        </p:spPr>
        <p:txBody>
          <a:bodyPr>
            <a:noAutofit/>
          </a:bodyPr>
          <a:lstStyle/>
          <a:p>
            <a:r>
              <a:rPr lang="en-US"/>
              <a:t>Click icon to add picture</a:t>
            </a:r>
          </a:p>
        </p:txBody>
      </p:sp>
      <p:sp>
        <p:nvSpPr>
          <p:cNvPr id="22" name="Picture Placeholder 5">
            <a:extLst>
              <a:ext uri="{FF2B5EF4-FFF2-40B4-BE49-F238E27FC236}">
                <a16:creationId xmlns:a16="http://schemas.microsoft.com/office/drawing/2014/main" id="{B05A5295-8E0B-4FD7-8D31-EB168AEFA270}"/>
              </a:ext>
            </a:extLst>
          </p:cNvPr>
          <p:cNvSpPr>
            <a:spLocks noGrp="1"/>
          </p:cNvSpPr>
          <p:nvPr>
            <p:ph type="pic" sz="quarter" idx="15"/>
          </p:nvPr>
        </p:nvSpPr>
        <p:spPr>
          <a:xfrm>
            <a:off x="3439993" y="1939725"/>
            <a:ext cx="2512054" cy="2512054"/>
          </a:xfrm>
          <a:solidFill>
            <a:schemeClr val="bg1">
              <a:lumMod val="95000"/>
            </a:schemeClr>
          </a:solidFill>
        </p:spPr>
        <p:txBody>
          <a:bodyPr>
            <a:noAutofit/>
          </a:bodyPr>
          <a:lstStyle/>
          <a:p>
            <a:r>
              <a:rPr lang="en-US"/>
              <a:t>Click icon to add picture</a:t>
            </a:r>
          </a:p>
        </p:txBody>
      </p:sp>
      <p:sp>
        <p:nvSpPr>
          <p:cNvPr id="23" name="Picture Placeholder 5">
            <a:extLst>
              <a:ext uri="{FF2B5EF4-FFF2-40B4-BE49-F238E27FC236}">
                <a16:creationId xmlns:a16="http://schemas.microsoft.com/office/drawing/2014/main" id="{065AA433-2659-4BD2-AAC3-041C41AB0DD3}"/>
              </a:ext>
            </a:extLst>
          </p:cNvPr>
          <p:cNvSpPr>
            <a:spLocks noGrp="1"/>
          </p:cNvSpPr>
          <p:nvPr>
            <p:ph type="pic" sz="quarter" idx="16"/>
          </p:nvPr>
        </p:nvSpPr>
        <p:spPr>
          <a:xfrm>
            <a:off x="6306215" y="1939726"/>
            <a:ext cx="2512054" cy="2512054"/>
          </a:xfrm>
          <a:solidFill>
            <a:schemeClr val="bg1">
              <a:lumMod val="95000"/>
            </a:schemeClr>
          </a:solidFill>
        </p:spPr>
        <p:txBody>
          <a:bodyPr>
            <a:noAutofit/>
          </a:bodyPr>
          <a:lstStyle/>
          <a:p>
            <a:r>
              <a:rPr lang="en-US"/>
              <a:t>Click icon to add picture</a:t>
            </a:r>
          </a:p>
        </p:txBody>
      </p:sp>
      <p:sp>
        <p:nvSpPr>
          <p:cNvPr id="24" name="Picture Placeholder 5">
            <a:extLst>
              <a:ext uri="{FF2B5EF4-FFF2-40B4-BE49-F238E27FC236}">
                <a16:creationId xmlns:a16="http://schemas.microsoft.com/office/drawing/2014/main" id="{6E97B1FE-2C3A-44FC-BACB-9122A56854B7}"/>
              </a:ext>
            </a:extLst>
          </p:cNvPr>
          <p:cNvSpPr>
            <a:spLocks noGrp="1"/>
          </p:cNvSpPr>
          <p:nvPr>
            <p:ph type="pic" sz="quarter" idx="17"/>
          </p:nvPr>
        </p:nvSpPr>
        <p:spPr>
          <a:xfrm>
            <a:off x="9162420" y="1939725"/>
            <a:ext cx="2512054" cy="2512054"/>
          </a:xfrm>
          <a:solidFill>
            <a:schemeClr val="bg1">
              <a:lumMod val="95000"/>
            </a:schemeClr>
          </a:solidFill>
        </p:spPr>
        <p:txBody>
          <a:bodyPr>
            <a:noAutofit/>
          </a:bodyPr>
          <a:lstStyle/>
          <a:p>
            <a:r>
              <a:rPr lang="en-US"/>
              <a:t>Click icon to add picture</a:t>
            </a:r>
          </a:p>
        </p:txBody>
      </p:sp>
      <p:sp>
        <p:nvSpPr>
          <p:cNvPr id="34" name="Text Placeholder 33">
            <a:extLst>
              <a:ext uri="{FF2B5EF4-FFF2-40B4-BE49-F238E27FC236}">
                <a16:creationId xmlns:a16="http://schemas.microsoft.com/office/drawing/2014/main" id="{68BD12AA-9AAB-4E57-BD09-6BC2D5419748}"/>
              </a:ext>
            </a:extLst>
          </p:cNvPr>
          <p:cNvSpPr>
            <a:spLocks noGrp="1"/>
          </p:cNvSpPr>
          <p:nvPr>
            <p:ph type="body" sz="quarter" idx="26" hasCustomPrompt="1"/>
          </p:nvPr>
        </p:nvSpPr>
        <p:spPr>
          <a:xfrm>
            <a:off x="566014" y="4675996"/>
            <a:ext cx="2512054" cy="328610"/>
          </a:xfrm>
        </p:spPr>
        <p:txBody>
          <a:bodyPr>
            <a:noAutofit/>
          </a:bodyPr>
          <a:lstStyle>
            <a:lvl3pPr marL="0" indent="0" algn="ctr">
              <a:buFontTx/>
              <a:buNone/>
              <a:defRPr/>
            </a:lvl3pPr>
          </a:lstStyle>
          <a:p>
            <a:pPr lvl="2"/>
            <a:r>
              <a:rPr lang="en-US"/>
              <a:t>Third level</a:t>
            </a:r>
          </a:p>
        </p:txBody>
      </p:sp>
      <p:sp>
        <p:nvSpPr>
          <p:cNvPr id="35" name="Text Placeholder 33">
            <a:extLst>
              <a:ext uri="{FF2B5EF4-FFF2-40B4-BE49-F238E27FC236}">
                <a16:creationId xmlns:a16="http://schemas.microsoft.com/office/drawing/2014/main" id="{24B1BC8E-896B-4C53-BC2A-9D5D8E53DFFE}"/>
              </a:ext>
            </a:extLst>
          </p:cNvPr>
          <p:cNvSpPr>
            <a:spLocks noGrp="1"/>
          </p:cNvSpPr>
          <p:nvPr>
            <p:ph type="body" sz="quarter" idx="27" hasCustomPrompt="1"/>
          </p:nvPr>
        </p:nvSpPr>
        <p:spPr>
          <a:xfrm>
            <a:off x="3443771" y="4683897"/>
            <a:ext cx="2508276" cy="328610"/>
          </a:xfrm>
        </p:spPr>
        <p:txBody>
          <a:bodyPr>
            <a:noAutofit/>
          </a:bodyPr>
          <a:lstStyle>
            <a:lvl3pPr marL="0" indent="0" algn="ctr">
              <a:buNone/>
              <a:defRPr/>
            </a:lvl3pPr>
          </a:lstStyle>
          <a:p>
            <a:pPr lvl="2"/>
            <a:r>
              <a:rPr lang="en-US"/>
              <a:t>Third level</a:t>
            </a:r>
          </a:p>
        </p:txBody>
      </p:sp>
      <p:sp>
        <p:nvSpPr>
          <p:cNvPr id="36" name="Text Placeholder 33">
            <a:extLst>
              <a:ext uri="{FF2B5EF4-FFF2-40B4-BE49-F238E27FC236}">
                <a16:creationId xmlns:a16="http://schemas.microsoft.com/office/drawing/2014/main" id="{CACBBB06-48F6-48CE-A885-C6FE80663B70}"/>
              </a:ext>
            </a:extLst>
          </p:cNvPr>
          <p:cNvSpPr>
            <a:spLocks noGrp="1"/>
          </p:cNvSpPr>
          <p:nvPr>
            <p:ph type="body" sz="quarter" idx="28" hasCustomPrompt="1"/>
          </p:nvPr>
        </p:nvSpPr>
        <p:spPr>
          <a:xfrm>
            <a:off x="6313771" y="4675993"/>
            <a:ext cx="2512054" cy="328611"/>
          </a:xfrm>
        </p:spPr>
        <p:txBody>
          <a:bodyPr>
            <a:noAutofit/>
          </a:bodyPr>
          <a:lstStyle>
            <a:lvl3pPr marL="0" indent="0" algn="ctr">
              <a:buFontTx/>
              <a:buNone/>
              <a:defRPr/>
            </a:lvl3pPr>
          </a:lstStyle>
          <a:p>
            <a:pPr lvl="2"/>
            <a:r>
              <a:rPr lang="en-US"/>
              <a:t>Third level</a:t>
            </a:r>
          </a:p>
        </p:txBody>
      </p:sp>
      <p:sp>
        <p:nvSpPr>
          <p:cNvPr id="37" name="Text Placeholder 33">
            <a:extLst>
              <a:ext uri="{FF2B5EF4-FFF2-40B4-BE49-F238E27FC236}">
                <a16:creationId xmlns:a16="http://schemas.microsoft.com/office/drawing/2014/main" id="{69E7C8F7-9913-4581-8A2C-07E4E41FC610}"/>
              </a:ext>
            </a:extLst>
          </p:cNvPr>
          <p:cNvSpPr>
            <a:spLocks noGrp="1"/>
          </p:cNvSpPr>
          <p:nvPr>
            <p:ph type="body" sz="quarter" idx="29" hasCustomPrompt="1"/>
          </p:nvPr>
        </p:nvSpPr>
        <p:spPr>
          <a:xfrm>
            <a:off x="9162419" y="4675992"/>
            <a:ext cx="2512053" cy="328612"/>
          </a:xfrm>
        </p:spPr>
        <p:txBody>
          <a:bodyPr>
            <a:noAutofit/>
          </a:bodyPr>
          <a:lstStyle>
            <a:lvl3pPr marL="0" indent="0" algn="ctr">
              <a:buFontTx/>
              <a:buNone/>
              <a:defRPr/>
            </a:lvl3pPr>
          </a:lstStyle>
          <a:p>
            <a:pPr lvl="2"/>
            <a:r>
              <a:rPr lang="en-US"/>
              <a:t>Third level</a:t>
            </a:r>
          </a:p>
        </p:txBody>
      </p:sp>
      <p:sp>
        <p:nvSpPr>
          <p:cNvPr id="16" name="Title 1">
            <a:extLst>
              <a:ext uri="{FF2B5EF4-FFF2-40B4-BE49-F238E27FC236}">
                <a16:creationId xmlns:a16="http://schemas.microsoft.com/office/drawing/2014/main" id="{183462A0-8887-3E71-EA39-E499BD2194D5}"/>
              </a:ext>
            </a:extLst>
          </p:cNvPr>
          <p:cNvSpPr>
            <a:spLocks noGrp="1"/>
          </p:cNvSpPr>
          <p:nvPr>
            <p:ph type="title" hasCustomPrompt="1"/>
          </p:nvPr>
        </p:nvSpPr>
        <p:spPr>
          <a:xfrm>
            <a:off x="0" y="580090"/>
            <a:ext cx="11674474" cy="1223438"/>
          </a:xfrm>
        </p:spPr>
        <p:txBody>
          <a:bodyPr anchor="t">
            <a:noAutofit/>
          </a:bodyPr>
          <a:lstStyle>
            <a:lvl1pPr marL="548640">
              <a:spcAft>
                <a:spcPts val="0"/>
              </a:spcAft>
              <a:defRPr b="1">
                <a:solidFill>
                  <a:schemeClr val="accent2"/>
                </a:solidFill>
              </a:defRPr>
            </a:lvl1pPr>
          </a:lstStyle>
          <a:p>
            <a:r>
              <a:rPr lang="en-US"/>
              <a:t>Click to add headline</a:t>
            </a:r>
          </a:p>
        </p:txBody>
      </p:sp>
      <p:sp>
        <p:nvSpPr>
          <p:cNvPr id="19" name="Text Placeholder 8">
            <a:extLst>
              <a:ext uri="{FF2B5EF4-FFF2-40B4-BE49-F238E27FC236}">
                <a16:creationId xmlns:a16="http://schemas.microsoft.com/office/drawing/2014/main" id="{FF91276B-1E3B-EC33-2522-24036FEC943D}"/>
              </a:ext>
            </a:extLst>
          </p:cNvPr>
          <p:cNvSpPr>
            <a:spLocks noGrp="1"/>
          </p:cNvSpPr>
          <p:nvPr>
            <p:ph type="body" sz="quarter" idx="13" hasCustomPrompt="1"/>
          </p:nvPr>
        </p:nvSpPr>
        <p:spPr>
          <a:xfrm>
            <a:off x="39756" y="170366"/>
            <a:ext cx="4488055" cy="358775"/>
          </a:xfrm>
        </p:spPr>
        <p:txBody>
          <a:bodyPr>
            <a:noAutofit/>
          </a:bodyPr>
          <a:lstStyle>
            <a:lvl1pPr marL="548640">
              <a:defRPr sz="1000" b="1" cap="all" baseline="0"/>
            </a:lvl1pPr>
          </a:lstStyle>
          <a:p>
            <a:pPr lvl="0"/>
            <a:r>
              <a:rPr lang="en-US"/>
              <a:t>CLICK TO ADD SECTION TITLE</a:t>
            </a:r>
          </a:p>
        </p:txBody>
      </p:sp>
      <p:sp>
        <p:nvSpPr>
          <p:cNvPr id="15" name="Slide Number Placeholder 5">
            <a:extLst>
              <a:ext uri="{FF2B5EF4-FFF2-40B4-BE49-F238E27FC236}">
                <a16:creationId xmlns:a16="http://schemas.microsoft.com/office/drawing/2014/main" id="{75F74805-D2EE-BF8A-8A6D-AFE27691C37B}"/>
              </a:ext>
            </a:extLst>
          </p:cNvPr>
          <p:cNvSpPr>
            <a:spLocks noGrp="1"/>
          </p:cNvSpPr>
          <p:nvPr>
            <p:ph type="sldNum" sz="quarter" idx="30"/>
          </p:nvPr>
        </p:nvSpPr>
        <p:spPr>
          <a:xfrm>
            <a:off x="10792692" y="580089"/>
            <a:ext cx="881783" cy="365125"/>
          </a:xfrm>
          <a:prstGeom prst="rect">
            <a:avLst/>
          </a:prstGeom>
        </p:spPr>
        <p:txBody>
          <a:bodyPr/>
          <a:lstStyle/>
          <a:p>
            <a:r>
              <a:rPr lang="en-US"/>
              <a:t>| </a:t>
            </a:r>
            <a:fld id="{63AF4278-2FCA-9C4D-8394-70FE1B8A3318}" type="slidenum">
              <a:rPr lang="en-US" smtClean="0"/>
              <a:t>‹#›</a:t>
            </a:fld>
            <a:endParaRPr lang="en-US"/>
          </a:p>
        </p:txBody>
      </p:sp>
      <p:pic>
        <p:nvPicPr>
          <p:cNvPr id="17" name="Picture 16" descr="Text&#10;&#10;Description automatically generated">
            <a:extLst>
              <a:ext uri="{FF2B5EF4-FFF2-40B4-BE49-F238E27FC236}">
                <a16:creationId xmlns:a16="http://schemas.microsoft.com/office/drawing/2014/main" id="{B9E97D9B-5AA9-98EB-3215-675A01037A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8310" y="6075948"/>
            <a:ext cx="1560974" cy="585366"/>
          </a:xfrm>
          <a:prstGeom prst="rect">
            <a:avLst/>
          </a:prstGeom>
        </p:spPr>
      </p:pic>
    </p:spTree>
    <p:extLst>
      <p:ext uri="{BB962C8B-B14F-4D97-AF65-F5344CB8AC3E}">
        <p14:creationId xmlns:p14="http://schemas.microsoft.com/office/powerpoint/2010/main" val="21804321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 Thumbnail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D30A8A9-0774-4926-9E00-2B6423AF1B7C}"/>
              </a:ext>
            </a:extLst>
          </p:cNvPr>
          <p:cNvSpPr>
            <a:spLocks noGrp="1"/>
          </p:cNvSpPr>
          <p:nvPr>
            <p:ph type="pic" sz="quarter" idx="14"/>
          </p:nvPr>
        </p:nvSpPr>
        <p:spPr>
          <a:xfrm>
            <a:off x="559664" y="2210119"/>
            <a:ext cx="1972517" cy="1972517"/>
          </a:xfrm>
          <a:solidFill>
            <a:schemeClr val="bg1">
              <a:lumMod val="95000"/>
            </a:schemeClr>
          </a:solidFill>
        </p:spPr>
        <p:txBody>
          <a:bodyPr>
            <a:noAutofit/>
          </a:bodyPr>
          <a:lstStyle/>
          <a:p>
            <a:r>
              <a:rPr lang="en-US"/>
              <a:t>Click icon to add picture</a:t>
            </a:r>
          </a:p>
        </p:txBody>
      </p:sp>
      <p:sp>
        <p:nvSpPr>
          <p:cNvPr id="22" name="Picture Placeholder 5">
            <a:extLst>
              <a:ext uri="{FF2B5EF4-FFF2-40B4-BE49-F238E27FC236}">
                <a16:creationId xmlns:a16="http://schemas.microsoft.com/office/drawing/2014/main" id="{B05A5295-8E0B-4FD7-8D31-EB168AEFA270}"/>
              </a:ext>
            </a:extLst>
          </p:cNvPr>
          <p:cNvSpPr>
            <a:spLocks noGrp="1"/>
          </p:cNvSpPr>
          <p:nvPr>
            <p:ph type="pic" sz="quarter" idx="15"/>
          </p:nvPr>
        </p:nvSpPr>
        <p:spPr>
          <a:xfrm>
            <a:off x="2849528" y="2210119"/>
            <a:ext cx="1972517" cy="1972517"/>
          </a:xfrm>
          <a:solidFill>
            <a:schemeClr val="bg1">
              <a:lumMod val="95000"/>
            </a:schemeClr>
          </a:solidFill>
        </p:spPr>
        <p:txBody>
          <a:bodyPr>
            <a:noAutofit/>
          </a:bodyPr>
          <a:lstStyle/>
          <a:p>
            <a:r>
              <a:rPr lang="en-US"/>
              <a:t>Click icon to add picture</a:t>
            </a:r>
          </a:p>
        </p:txBody>
      </p:sp>
      <p:sp>
        <p:nvSpPr>
          <p:cNvPr id="23" name="Picture Placeholder 5">
            <a:extLst>
              <a:ext uri="{FF2B5EF4-FFF2-40B4-BE49-F238E27FC236}">
                <a16:creationId xmlns:a16="http://schemas.microsoft.com/office/drawing/2014/main" id="{065AA433-2659-4BD2-AAC3-041C41AB0DD3}"/>
              </a:ext>
            </a:extLst>
          </p:cNvPr>
          <p:cNvSpPr>
            <a:spLocks noGrp="1"/>
          </p:cNvSpPr>
          <p:nvPr>
            <p:ph type="pic" sz="quarter" idx="16"/>
          </p:nvPr>
        </p:nvSpPr>
        <p:spPr>
          <a:xfrm>
            <a:off x="5129895" y="2218022"/>
            <a:ext cx="1972517" cy="1972517"/>
          </a:xfrm>
          <a:solidFill>
            <a:schemeClr val="bg1">
              <a:lumMod val="95000"/>
            </a:schemeClr>
          </a:solidFill>
        </p:spPr>
        <p:txBody>
          <a:bodyPr>
            <a:noAutofit/>
          </a:bodyPr>
          <a:lstStyle/>
          <a:p>
            <a:r>
              <a:rPr lang="en-US"/>
              <a:t>Click icon to add picture</a:t>
            </a:r>
          </a:p>
        </p:txBody>
      </p:sp>
      <p:sp>
        <p:nvSpPr>
          <p:cNvPr id="24" name="Picture Placeholder 5">
            <a:extLst>
              <a:ext uri="{FF2B5EF4-FFF2-40B4-BE49-F238E27FC236}">
                <a16:creationId xmlns:a16="http://schemas.microsoft.com/office/drawing/2014/main" id="{6E97B1FE-2C3A-44FC-BACB-9122A56854B7}"/>
              </a:ext>
            </a:extLst>
          </p:cNvPr>
          <p:cNvSpPr>
            <a:spLocks noGrp="1"/>
          </p:cNvSpPr>
          <p:nvPr>
            <p:ph type="pic" sz="quarter" idx="17"/>
          </p:nvPr>
        </p:nvSpPr>
        <p:spPr>
          <a:xfrm>
            <a:off x="7419759" y="2218022"/>
            <a:ext cx="1972517" cy="1972517"/>
          </a:xfrm>
          <a:solidFill>
            <a:schemeClr val="bg1">
              <a:lumMod val="95000"/>
            </a:schemeClr>
          </a:solidFill>
        </p:spPr>
        <p:txBody>
          <a:bodyPr>
            <a:noAutofit/>
          </a:bodyPr>
          <a:lstStyle/>
          <a:p>
            <a:r>
              <a:rPr lang="en-US"/>
              <a:t>Click icon to add picture</a:t>
            </a:r>
          </a:p>
        </p:txBody>
      </p:sp>
      <p:sp>
        <p:nvSpPr>
          <p:cNvPr id="34" name="Text Placeholder 33">
            <a:extLst>
              <a:ext uri="{FF2B5EF4-FFF2-40B4-BE49-F238E27FC236}">
                <a16:creationId xmlns:a16="http://schemas.microsoft.com/office/drawing/2014/main" id="{68BD12AA-9AAB-4E57-BD09-6BC2D5419748}"/>
              </a:ext>
            </a:extLst>
          </p:cNvPr>
          <p:cNvSpPr>
            <a:spLocks noGrp="1"/>
          </p:cNvSpPr>
          <p:nvPr>
            <p:ph type="body" sz="quarter" idx="26" hasCustomPrompt="1"/>
          </p:nvPr>
        </p:nvSpPr>
        <p:spPr>
          <a:xfrm>
            <a:off x="559664" y="4373775"/>
            <a:ext cx="1972517" cy="328610"/>
          </a:xfrm>
        </p:spPr>
        <p:txBody>
          <a:bodyPr>
            <a:noAutofit/>
          </a:bodyPr>
          <a:lstStyle>
            <a:lvl3pPr marL="0" indent="0" algn="ctr">
              <a:buFontTx/>
              <a:buNone/>
              <a:defRPr/>
            </a:lvl3pPr>
          </a:lstStyle>
          <a:p>
            <a:pPr lvl="2"/>
            <a:r>
              <a:rPr lang="en-US"/>
              <a:t>Third level</a:t>
            </a:r>
          </a:p>
        </p:txBody>
      </p:sp>
      <p:sp>
        <p:nvSpPr>
          <p:cNvPr id="35" name="Text Placeholder 33">
            <a:extLst>
              <a:ext uri="{FF2B5EF4-FFF2-40B4-BE49-F238E27FC236}">
                <a16:creationId xmlns:a16="http://schemas.microsoft.com/office/drawing/2014/main" id="{24B1BC8E-896B-4C53-BC2A-9D5D8E53DFFE}"/>
              </a:ext>
            </a:extLst>
          </p:cNvPr>
          <p:cNvSpPr>
            <a:spLocks noGrp="1"/>
          </p:cNvSpPr>
          <p:nvPr>
            <p:ph type="body" sz="quarter" idx="27" hasCustomPrompt="1"/>
          </p:nvPr>
        </p:nvSpPr>
        <p:spPr>
          <a:xfrm>
            <a:off x="2849528" y="4373775"/>
            <a:ext cx="1972517" cy="328610"/>
          </a:xfrm>
        </p:spPr>
        <p:txBody>
          <a:bodyPr>
            <a:noAutofit/>
          </a:bodyPr>
          <a:lstStyle>
            <a:lvl3pPr marL="0" indent="0" algn="ctr">
              <a:buFontTx/>
              <a:buNone/>
              <a:defRPr/>
            </a:lvl3pPr>
          </a:lstStyle>
          <a:p>
            <a:pPr lvl="2"/>
            <a:r>
              <a:rPr lang="en-US"/>
              <a:t>Third level</a:t>
            </a:r>
          </a:p>
        </p:txBody>
      </p:sp>
      <p:sp>
        <p:nvSpPr>
          <p:cNvPr id="36" name="Text Placeholder 33">
            <a:extLst>
              <a:ext uri="{FF2B5EF4-FFF2-40B4-BE49-F238E27FC236}">
                <a16:creationId xmlns:a16="http://schemas.microsoft.com/office/drawing/2014/main" id="{CACBBB06-48F6-48CE-A885-C6FE80663B70}"/>
              </a:ext>
            </a:extLst>
          </p:cNvPr>
          <p:cNvSpPr>
            <a:spLocks noGrp="1"/>
          </p:cNvSpPr>
          <p:nvPr>
            <p:ph type="body" sz="quarter" idx="28" hasCustomPrompt="1"/>
          </p:nvPr>
        </p:nvSpPr>
        <p:spPr>
          <a:xfrm>
            <a:off x="5123937" y="4373775"/>
            <a:ext cx="1972517" cy="328611"/>
          </a:xfrm>
        </p:spPr>
        <p:txBody>
          <a:bodyPr>
            <a:noAutofit/>
          </a:bodyPr>
          <a:lstStyle>
            <a:lvl3pPr marL="0" indent="0" algn="ctr">
              <a:buFontTx/>
              <a:buNone/>
              <a:defRPr/>
            </a:lvl3pPr>
          </a:lstStyle>
          <a:p>
            <a:pPr lvl="2"/>
            <a:r>
              <a:rPr lang="en-US"/>
              <a:t>Third level</a:t>
            </a:r>
          </a:p>
        </p:txBody>
      </p:sp>
      <p:sp>
        <p:nvSpPr>
          <p:cNvPr id="37" name="Text Placeholder 33">
            <a:extLst>
              <a:ext uri="{FF2B5EF4-FFF2-40B4-BE49-F238E27FC236}">
                <a16:creationId xmlns:a16="http://schemas.microsoft.com/office/drawing/2014/main" id="{69E7C8F7-9913-4581-8A2C-07E4E41FC610}"/>
              </a:ext>
            </a:extLst>
          </p:cNvPr>
          <p:cNvSpPr>
            <a:spLocks noGrp="1"/>
          </p:cNvSpPr>
          <p:nvPr>
            <p:ph type="body" sz="quarter" idx="29" hasCustomPrompt="1"/>
          </p:nvPr>
        </p:nvSpPr>
        <p:spPr>
          <a:xfrm>
            <a:off x="7419759" y="4373775"/>
            <a:ext cx="1972517" cy="328612"/>
          </a:xfrm>
        </p:spPr>
        <p:txBody>
          <a:bodyPr>
            <a:noAutofit/>
          </a:bodyPr>
          <a:lstStyle>
            <a:lvl3pPr marL="0" indent="0" algn="ctr">
              <a:buFontTx/>
              <a:buNone/>
              <a:defRPr/>
            </a:lvl3pPr>
          </a:lstStyle>
          <a:p>
            <a:pPr lvl="2"/>
            <a:r>
              <a:rPr lang="en-US"/>
              <a:t>Third level</a:t>
            </a:r>
          </a:p>
        </p:txBody>
      </p:sp>
      <p:sp>
        <p:nvSpPr>
          <p:cNvPr id="18" name="Picture Placeholder 5">
            <a:extLst>
              <a:ext uri="{FF2B5EF4-FFF2-40B4-BE49-F238E27FC236}">
                <a16:creationId xmlns:a16="http://schemas.microsoft.com/office/drawing/2014/main" id="{D0623B2C-B509-3E44-BCCB-E793ED1CF9D2}"/>
              </a:ext>
            </a:extLst>
          </p:cNvPr>
          <p:cNvSpPr>
            <a:spLocks noGrp="1"/>
          </p:cNvSpPr>
          <p:nvPr>
            <p:ph type="pic" sz="quarter" idx="31"/>
          </p:nvPr>
        </p:nvSpPr>
        <p:spPr>
          <a:xfrm>
            <a:off x="9701957" y="2218022"/>
            <a:ext cx="1972517" cy="1972517"/>
          </a:xfrm>
          <a:solidFill>
            <a:schemeClr val="bg1">
              <a:lumMod val="95000"/>
            </a:schemeClr>
          </a:solidFill>
        </p:spPr>
        <p:txBody>
          <a:bodyPr>
            <a:noAutofit/>
          </a:bodyPr>
          <a:lstStyle/>
          <a:p>
            <a:r>
              <a:rPr lang="en-US"/>
              <a:t>Click icon to add picture</a:t>
            </a:r>
          </a:p>
        </p:txBody>
      </p:sp>
      <p:sp>
        <p:nvSpPr>
          <p:cNvPr id="19" name="Text Placeholder 33">
            <a:extLst>
              <a:ext uri="{FF2B5EF4-FFF2-40B4-BE49-F238E27FC236}">
                <a16:creationId xmlns:a16="http://schemas.microsoft.com/office/drawing/2014/main" id="{9F6C4EBB-A3F3-E44C-9624-D41A7507D27C}"/>
              </a:ext>
            </a:extLst>
          </p:cNvPr>
          <p:cNvSpPr>
            <a:spLocks noGrp="1"/>
          </p:cNvSpPr>
          <p:nvPr>
            <p:ph type="body" sz="quarter" idx="32" hasCustomPrompt="1"/>
          </p:nvPr>
        </p:nvSpPr>
        <p:spPr>
          <a:xfrm>
            <a:off x="9695607" y="4373775"/>
            <a:ext cx="1972517" cy="328612"/>
          </a:xfrm>
        </p:spPr>
        <p:txBody>
          <a:bodyPr>
            <a:noAutofit/>
          </a:bodyPr>
          <a:lstStyle>
            <a:lvl3pPr marL="0" indent="0" algn="ctr">
              <a:buFontTx/>
              <a:buNone/>
              <a:defRPr/>
            </a:lvl3pPr>
          </a:lstStyle>
          <a:p>
            <a:pPr lvl="2"/>
            <a:r>
              <a:rPr lang="en-US"/>
              <a:t>Third level</a:t>
            </a:r>
          </a:p>
        </p:txBody>
      </p:sp>
      <p:sp>
        <p:nvSpPr>
          <p:cNvPr id="16" name="Title 1">
            <a:extLst>
              <a:ext uri="{FF2B5EF4-FFF2-40B4-BE49-F238E27FC236}">
                <a16:creationId xmlns:a16="http://schemas.microsoft.com/office/drawing/2014/main" id="{A33E6D60-8D8A-714F-0225-BA9AABAEFBA6}"/>
              </a:ext>
            </a:extLst>
          </p:cNvPr>
          <p:cNvSpPr>
            <a:spLocks noGrp="1"/>
          </p:cNvSpPr>
          <p:nvPr>
            <p:ph type="title" hasCustomPrompt="1"/>
          </p:nvPr>
        </p:nvSpPr>
        <p:spPr>
          <a:xfrm>
            <a:off x="0" y="580090"/>
            <a:ext cx="11674474" cy="1223438"/>
          </a:xfrm>
        </p:spPr>
        <p:txBody>
          <a:bodyPr anchor="t">
            <a:noAutofit/>
          </a:bodyPr>
          <a:lstStyle>
            <a:lvl1pPr marL="548640">
              <a:spcAft>
                <a:spcPts val="0"/>
              </a:spcAft>
              <a:defRPr b="1">
                <a:solidFill>
                  <a:schemeClr val="accent2"/>
                </a:solidFill>
              </a:defRPr>
            </a:lvl1pPr>
          </a:lstStyle>
          <a:p>
            <a:r>
              <a:rPr lang="en-US"/>
              <a:t>Click to add headline</a:t>
            </a:r>
          </a:p>
        </p:txBody>
      </p:sp>
      <p:sp>
        <p:nvSpPr>
          <p:cNvPr id="26" name="Text Placeholder 8">
            <a:extLst>
              <a:ext uri="{FF2B5EF4-FFF2-40B4-BE49-F238E27FC236}">
                <a16:creationId xmlns:a16="http://schemas.microsoft.com/office/drawing/2014/main" id="{1E8BE88B-69F4-F6C1-BFC2-2E3FFBF32928}"/>
              </a:ext>
            </a:extLst>
          </p:cNvPr>
          <p:cNvSpPr>
            <a:spLocks noGrp="1"/>
          </p:cNvSpPr>
          <p:nvPr>
            <p:ph type="body" sz="quarter" idx="13" hasCustomPrompt="1"/>
          </p:nvPr>
        </p:nvSpPr>
        <p:spPr>
          <a:xfrm>
            <a:off x="39756" y="170366"/>
            <a:ext cx="4488055" cy="358775"/>
          </a:xfrm>
        </p:spPr>
        <p:txBody>
          <a:bodyPr>
            <a:noAutofit/>
          </a:bodyPr>
          <a:lstStyle>
            <a:lvl1pPr marL="548640">
              <a:defRPr sz="1000" b="1" cap="all" baseline="0"/>
            </a:lvl1pPr>
          </a:lstStyle>
          <a:p>
            <a:pPr lvl="0"/>
            <a:r>
              <a:rPr lang="en-US"/>
              <a:t>CLICK TO ADD SECTION TITLE</a:t>
            </a:r>
          </a:p>
        </p:txBody>
      </p:sp>
      <p:sp>
        <p:nvSpPr>
          <p:cNvPr id="17" name="Slide Number Placeholder 5">
            <a:extLst>
              <a:ext uri="{FF2B5EF4-FFF2-40B4-BE49-F238E27FC236}">
                <a16:creationId xmlns:a16="http://schemas.microsoft.com/office/drawing/2014/main" id="{9556025F-D95B-5237-A0C2-8868C2EE4DE2}"/>
              </a:ext>
            </a:extLst>
          </p:cNvPr>
          <p:cNvSpPr>
            <a:spLocks noGrp="1"/>
          </p:cNvSpPr>
          <p:nvPr>
            <p:ph type="sldNum" sz="quarter" idx="33"/>
          </p:nvPr>
        </p:nvSpPr>
        <p:spPr>
          <a:xfrm>
            <a:off x="10792692" y="580089"/>
            <a:ext cx="881783" cy="365125"/>
          </a:xfrm>
          <a:prstGeom prst="rect">
            <a:avLst/>
          </a:prstGeom>
        </p:spPr>
        <p:txBody>
          <a:bodyPr/>
          <a:lstStyle/>
          <a:p>
            <a:r>
              <a:rPr lang="en-US"/>
              <a:t>| </a:t>
            </a:r>
            <a:fld id="{63AF4278-2FCA-9C4D-8394-70FE1B8A3318}" type="slidenum">
              <a:rPr lang="en-US" smtClean="0"/>
              <a:t>‹#›</a:t>
            </a:fld>
            <a:endParaRPr lang="en-US"/>
          </a:p>
        </p:txBody>
      </p:sp>
      <p:pic>
        <p:nvPicPr>
          <p:cNvPr id="25" name="Picture 24" descr="Text&#10;&#10;Description automatically generated">
            <a:extLst>
              <a:ext uri="{FF2B5EF4-FFF2-40B4-BE49-F238E27FC236}">
                <a16:creationId xmlns:a16="http://schemas.microsoft.com/office/drawing/2014/main" id="{9F77136F-CB16-C402-EAE9-434193EA49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8310" y="6075948"/>
            <a:ext cx="1560974" cy="585366"/>
          </a:xfrm>
          <a:prstGeom prst="rect">
            <a:avLst/>
          </a:prstGeom>
        </p:spPr>
      </p:pic>
    </p:spTree>
    <p:extLst>
      <p:ext uri="{BB962C8B-B14F-4D97-AF65-F5344CB8AC3E}">
        <p14:creationId xmlns:p14="http://schemas.microsoft.com/office/powerpoint/2010/main" val="1733906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 Thumbnails Stacke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D30A8A9-0774-4926-9E00-2B6423AF1B7C}"/>
              </a:ext>
            </a:extLst>
          </p:cNvPr>
          <p:cNvSpPr>
            <a:spLocks noGrp="1"/>
          </p:cNvSpPr>
          <p:nvPr>
            <p:ph type="pic" sz="quarter" idx="14"/>
          </p:nvPr>
        </p:nvSpPr>
        <p:spPr>
          <a:xfrm>
            <a:off x="2805631" y="1372938"/>
            <a:ext cx="1972517" cy="1972517"/>
          </a:xfrm>
          <a:solidFill>
            <a:schemeClr val="bg1">
              <a:lumMod val="95000"/>
            </a:schemeClr>
          </a:solidFill>
        </p:spPr>
        <p:txBody>
          <a:bodyPr>
            <a:noAutofit/>
          </a:bodyPr>
          <a:lstStyle/>
          <a:p>
            <a:r>
              <a:rPr lang="en-US"/>
              <a:t>Click icon to add picture</a:t>
            </a:r>
          </a:p>
        </p:txBody>
      </p:sp>
      <p:sp>
        <p:nvSpPr>
          <p:cNvPr id="22" name="Picture Placeholder 5">
            <a:extLst>
              <a:ext uri="{FF2B5EF4-FFF2-40B4-BE49-F238E27FC236}">
                <a16:creationId xmlns:a16="http://schemas.microsoft.com/office/drawing/2014/main" id="{B05A5295-8E0B-4FD7-8D31-EB168AEFA270}"/>
              </a:ext>
            </a:extLst>
          </p:cNvPr>
          <p:cNvSpPr>
            <a:spLocks noGrp="1"/>
          </p:cNvSpPr>
          <p:nvPr>
            <p:ph type="pic" sz="quarter" idx="15"/>
          </p:nvPr>
        </p:nvSpPr>
        <p:spPr>
          <a:xfrm>
            <a:off x="5095495" y="1372938"/>
            <a:ext cx="1972517" cy="1972517"/>
          </a:xfrm>
          <a:solidFill>
            <a:schemeClr val="bg1">
              <a:lumMod val="95000"/>
            </a:schemeClr>
          </a:solidFill>
        </p:spPr>
        <p:txBody>
          <a:bodyPr>
            <a:noAutofit/>
          </a:bodyPr>
          <a:lstStyle/>
          <a:p>
            <a:r>
              <a:rPr lang="en-US"/>
              <a:t>Click icon to add picture</a:t>
            </a:r>
          </a:p>
        </p:txBody>
      </p:sp>
      <p:sp>
        <p:nvSpPr>
          <p:cNvPr id="23" name="Picture Placeholder 5">
            <a:extLst>
              <a:ext uri="{FF2B5EF4-FFF2-40B4-BE49-F238E27FC236}">
                <a16:creationId xmlns:a16="http://schemas.microsoft.com/office/drawing/2014/main" id="{065AA433-2659-4BD2-AAC3-041C41AB0DD3}"/>
              </a:ext>
            </a:extLst>
          </p:cNvPr>
          <p:cNvSpPr>
            <a:spLocks noGrp="1"/>
          </p:cNvSpPr>
          <p:nvPr>
            <p:ph type="pic" sz="quarter" idx="16"/>
          </p:nvPr>
        </p:nvSpPr>
        <p:spPr>
          <a:xfrm>
            <a:off x="7375862" y="1380841"/>
            <a:ext cx="1972517" cy="1972517"/>
          </a:xfrm>
          <a:solidFill>
            <a:schemeClr val="bg1">
              <a:lumMod val="95000"/>
            </a:schemeClr>
          </a:solidFill>
        </p:spPr>
        <p:txBody>
          <a:bodyPr>
            <a:noAutofit/>
          </a:bodyPr>
          <a:lstStyle/>
          <a:p>
            <a:r>
              <a:rPr lang="en-US"/>
              <a:t>Click icon to add picture</a:t>
            </a:r>
          </a:p>
        </p:txBody>
      </p:sp>
      <p:sp>
        <p:nvSpPr>
          <p:cNvPr id="24" name="Picture Placeholder 5">
            <a:extLst>
              <a:ext uri="{FF2B5EF4-FFF2-40B4-BE49-F238E27FC236}">
                <a16:creationId xmlns:a16="http://schemas.microsoft.com/office/drawing/2014/main" id="{6E97B1FE-2C3A-44FC-BACB-9122A56854B7}"/>
              </a:ext>
            </a:extLst>
          </p:cNvPr>
          <p:cNvSpPr>
            <a:spLocks noGrp="1"/>
          </p:cNvSpPr>
          <p:nvPr>
            <p:ph type="pic" sz="quarter" idx="17"/>
          </p:nvPr>
        </p:nvSpPr>
        <p:spPr>
          <a:xfrm>
            <a:off x="4095150" y="4048441"/>
            <a:ext cx="1972517" cy="1972517"/>
          </a:xfrm>
          <a:solidFill>
            <a:schemeClr val="bg1">
              <a:lumMod val="95000"/>
            </a:schemeClr>
          </a:solidFill>
        </p:spPr>
        <p:txBody>
          <a:bodyPr>
            <a:noAutofit/>
          </a:bodyPr>
          <a:lstStyle/>
          <a:p>
            <a:r>
              <a:rPr lang="en-US"/>
              <a:t>Click icon to add picture</a:t>
            </a:r>
          </a:p>
        </p:txBody>
      </p:sp>
      <p:sp>
        <p:nvSpPr>
          <p:cNvPr id="34" name="Text Placeholder 33">
            <a:extLst>
              <a:ext uri="{FF2B5EF4-FFF2-40B4-BE49-F238E27FC236}">
                <a16:creationId xmlns:a16="http://schemas.microsoft.com/office/drawing/2014/main" id="{68BD12AA-9AAB-4E57-BD09-6BC2D5419748}"/>
              </a:ext>
            </a:extLst>
          </p:cNvPr>
          <p:cNvSpPr>
            <a:spLocks noGrp="1"/>
          </p:cNvSpPr>
          <p:nvPr>
            <p:ph type="body" sz="quarter" idx="26" hasCustomPrompt="1"/>
          </p:nvPr>
        </p:nvSpPr>
        <p:spPr>
          <a:xfrm>
            <a:off x="2805631" y="3536594"/>
            <a:ext cx="1972517" cy="328610"/>
          </a:xfrm>
        </p:spPr>
        <p:txBody>
          <a:bodyPr>
            <a:noAutofit/>
          </a:bodyPr>
          <a:lstStyle>
            <a:lvl3pPr marL="0" indent="0" algn="ctr">
              <a:buFontTx/>
              <a:buNone/>
              <a:defRPr/>
            </a:lvl3pPr>
          </a:lstStyle>
          <a:p>
            <a:pPr lvl="2"/>
            <a:r>
              <a:rPr lang="en-US"/>
              <a:t>Third level</a:t>
            </a:r>
          </a:p>
        </p:txBody>
      </p:sp>
      <p:sp>
        <p:nvSpPr>
          <p:cNvPr id="35" name="Text Placeholder 33">
            <a:extLst>
              <a:ext uri="{FF2B5EF4-FFF2-40B4-BE49-F238E27FC236}">
                <a16:creationId xmlns:a16="http://schemas.microsoft.com/office/drawing/2014/main" id="{24B1BC8E-896B-4C53-BC2A-9D5D8E53DFFE}"/>
              </a:ext>
            </a:extLst>
          </p:cNvPr>
          <p:cNvSpPr>
            <a:spLocks noGrp="1"/>
          </p:cNvSpPr>
          <p:nvPr>
            <p:ph type="body" sz="quarter" idx="27" hasCustomPrompt="1"/>
          </p:nvPr>
        </p:nvSpPr>
        <p:spPr>
          <a:xfrm>
            <a:off x="5095495" y="3536594"/>
            <a:ext cx="1972517" cy="328610"/>
          </a:xfrm>
        </p:spPr>
        <p:txBody>
          <a:bodyPr>
            <a:noAutofit/>
          </a:bodyPr>
          <a:lstStyle>
            <a:lvl3pPr marL="0" indent="0" algn="ctr">
              <a:buFontTx/>
              <a:buNone/>
              <a:defRPr/>
            </a:lvl3pPr>
          </a:lstStyle>
          <a:p>
            <a:pPr lvl="2"/>
            <a:r>
              <a:rPr lang="en-US"/>
              <a:t>Third level</a:t>
            </a:r>
          </a:p>
        </p:txBody>
      </p:sp>
      <p:sp>
        <p:nvSpPr>
          <p:cNvPr id="36" name="Text Placeholder 33">
            <a:extLst>
              <a:ext uri="{FF2B5EF4-FFF2-40B4-BE49-F238E27FC236}">
                <a16:creationId xmlns:a16="http://schemas.microsoft.com/office/drawing/2014/main" id="{CACBBB06-48F6-48CE-A885-C6FE80663B70}"/>
              </a:ext>
            </a:extLst>
          </p:cNvPr>
          <p:cNvSpPr>
            <a:spLocks noGrp="1"/>
          </p:cNvSpPr>
          <p:nvPr>
            <p:ph type="body" sz="quarter" idx="28" hasCustomPrompt="1"/>
          </p:nvPr>
        </p:nvSpPr>
        <p:spPr>
          <a:xfrm>
            <a:off x="7369904" y="3536594"/>
            <a:ext cx="1972517" cy="328611"/>
          </a:xfrm>
        </p:spPr>
        <p:txBody>
          <a:bodyPr>
            <a:noAutofit/>
          </a:bodyPr>
          <a:lstStyle>
            <a:lvl3pPr marL="0" indent="0" algn="ctr">
              <a:buFontTx/>
              <a:buNone/>
              <a:defRPr/>
            </a:lvl3pPr>
          </a:lstStyle>
          <a:p>
            <a:pPr lvl="2"/>
            <a:r>
              <a:rPr lang="en-US"/>
              <a:t>Third level</a:t>
            </a:r>
          </a:p>
        </p:txBody>
      </p:sp>
      <p:sp>
        <p:nvSpPr>
          <p:cNvPr id="37" name="Text Placeholder 33">
            <a:extLst>
              <a:ext uri="{FF2B5EF4-FFF2-40B4-BE49-F238E27FC236}">
                <a16:creationId xmlns:a16="http://schemas.microsoft.com/office/drawing/2014/main" id="{69E7C8F7-9913-4581-8A2C-07E4E41FC610}"/>
              </a:ext>
            </a:extLst>
          </p:cNvPr>
          <p:cNvSpPr>
            <a:spLocks noGrp="1"/>
          </p:cNvSpPr>
          <p:nvPr>
            <p:ph type="body" sz="quarter" idx="29" hasCustomPrompt="1"/>
          </p:nvPr>
        </p:nvSpPr>
        <p:spPr>
          <a:xfrm>
            <a:off x="4095150" y="6204194"/>
            <a:ext cx="1972517" cy="328612"/>
          </a:xfrm>
        </p:spPr>
        <p:txBody>
          <a:bodyPr>
            <a:noAutofit/>
          </a:bodyPr>
          <a:lstStyle>
            <a:lvl3pPr marL="0" indent="0" algn="ctr">
              <a:buFontTx/>
              <a:buNone/>
              <a:defRPr/>
            </a:lvl3pPr>
          </a:lstStyle>
          <a:p>
            <a:pPr lvl="2"/>
            <a:r>
              <a:rPr lang="en-US"/>
              <a:t>Third level</a:t>
            </a:r>
          </a:p>
        </p:txBody>
      </p:sp>
      <p:sp>
        <p:nvSpPr>
          <p:cNvPr id="18" name="Picture Placeholder 5">
            <a:extLst>
              <a:ext uri="{FF2B5EF4-FFF2-40B4-BE49-F238E27FC236}">
                <a16:creationId xmlns:a16="http://schemas.microsoft.com/office/drawing/2014/main" id="{D0623B2C-B509-3E44-BCCB-E793ED1CF9D2}"/>
              </a:ext>
            </a:extLst>
          </p:cNvPr>
          <p:cNvSpPr>
            <a:spLocks noGrp="1"/>
          </p:cNvSpPr>
          <p:nvPr>
            <p:ph type="pic" sz="quarter" idx="31"/>
          </p:nvPr>
        </p:nvSpPr>
        <p:spPr>
          <a:xfrm>
            <a:off x="6377348" y="4048441"/>
            <a:ext cx="1972517" cy="1972517"/>
          </a:xfrm>
          <a:solidFill>
            <a:schemeClr val="bg1">
              <a:lumMod val="95000"/>
            </a:schemeClr>
          </a:solidFill>
        </p:spPr>
        <p:txBody>
          <a:bodyPr>
            <a:noAutofit/>
          </a:bodyPr>
          <a:lstStyle/>
          <a:p>
            <a:r>
              <a:rPr lang="en-US"/>
              <a:t>Click icon to add picture</a:t>
            </a:r>
          </a:p>
        </p:txBody>
      </p:sp>
      <p:sp>
        <p:nvSpPr>
          <p:cNvPr id="19" name="Text Placeholder 33">
            <a:extLst>
              <a:ext uri="{FF2B5EF4-FFF2-40B4-BE49-F238E27FC236}">
                <a16:creationId xmlns:a16="http://schemas.microsoft.com/office/drawing/2014/main" id="{9F6C4EBB-A3F3-E44C-9624-D41A7507D27C}"/>
              </a:ext>
            </a:extLst>
          </p:cNvPr>
          <p:cNvSpPr>
            <a:spLocks noGrp="1"/>
          </p:cNvSpPr>
          <p:nvPr>
            <p:ph type="body" sz="quarter" idx="32" hasCustomPrompt="1"/>
          </p:nvPr>
        </p:nvSpPr>
        <p:spPr>
          <a:xfrm>
            <a:off x="6370998" y="6204194"/>
            <a:ext cx="1972517" cy="328612"/>
          </a:xfrm>
        </p:spPr>
        <p:txBody>
          <a:bodyPr>
            <a:noAutofit/>
          </a:bodyPr>
          <a:lstStyle>
            <a:lvl3pPr marL="0" indent="0" algn="ctr">
              <a:buFontTx/>
              <a:buNone/>
              <a:defRPr/>
            </a:lvl3pPr>
          </a:lstStyle>
          <a:p>
            <a:pPr lvl="2"/>
            <a:r>
              <a:rPr lang="en-US"/>
              <a:t>Third level</a:t>
            </a:r>
          </a:p>
        </p:txBody>
      </p:sp>
      <p:sp>
        <p:nvSpPr>
          <p:cNvPr id="16" name="Title 1">
            <a:extLst>
              <a:ext uri="{FF2B5EF4-FFF2-40B4-BE49-F238E27FC236}">
                <a16:creationId xmlns:a16="http://schemas.microsoft.com/office/drawing/2014/main" id="{A33E6D60-8D8A-714F-0225-BA9AABAEFBA6}"/>
              </a:ext>
            </a:extLst>
          </p:cNvPr>
          <p:cNvSpPr>
            <a:spLocks noGrp="1"/>
          </p:cNvSpPr>
          <p:nvPr>
            <p:ph type="title" hasCustomPrompt="1"/>
          </p:nvPr>
        </p:nvSpPr>
        <p:spPr>
          <a:xfrm>
            <a:off x="0" y="580090"/>
            <a:ext cx="11674474" cy="1223438"/>
          </a:xfrm>
        </p:spPr>
        <p:txBody>
          <a:bodyPr anchor="t">
            <a:noAutofit/>
          </a:bodyPr>
          <a:lstStyle>
            <a:lvl1pPr marL="548640">
              <a:spcAft>
                <a:spcPts val="0"/>
              </a:spcAft>
              <a:defRPr b="1">
                <a:solidFill>
                  <a:schemeClr val="accent2"/>
                </a:solidFill>
              </a:defRPr>
            </a:lvl1pPr>
          </a:lstStyle>
          <a:p>
            <a:r>
              <a:rPr lang="en-US"/>
              <a:t>Click to add headline</a:t>
            </a:r>
          </a:p>
        </p:txBody>
      </p:sp>
      <p:sp>
        <p:nvSpPr>
          <p:cNvPr id="26" name="Text Placeholder 8">
            <a:extLst>
              <a:ext uri="{FF2B5EF4-FFF2-40B4-BE49-F238E27FC236}">
                <a16:creationId xmlns:a16="http://schemas.microsoft.com/office/drawing/2014/main" id="{1E8BE88B-69F4-F6C1-BFC2-2E3FFBF32928}"/>
              </a:ext>
            </a:extLst>
          </p:cNvPr>
          <p:cNvSpPr>
            <a:spLocks noGrp="1"/>
          </p:cNvSpPr>
          <p:nvPr>
            <p:ph type="body" sz="quarter" idx="13" hasCustomPrompt="1"/>
          </p:nvPr>
        </p:nvSpPr>
        <p:spPr>
          <a:xfrm>
            <a:off x="39756" y="170366"/>
            <a:ext cx="4488055" cy="358775"/>
          </a:xfrm>
        </p:spPr>
        <p:txBody>
          <a:bodyPr>
            <a:noAutofit/>
          </a:bodyPr>
          <a:lstStyle>
            <a:lvl1pPr marL="548640">
              <a:defRPr sz="1000" b="1" cap="all" baseline="0"/>
            </a:lvl1pPr>
          </a:lstStyle>
          <a:p>
            <a:pPr lvl="0"/>
            <a:r>
              <a:rPr lang="en-US"/>
              <a:t>CLICK TO ADD SECTION TITLE</a:t>
            </a:r>
          </a:p>
        </p:txBody>
      </p:sp>
      <p:sp>
        <p:nvSpPr>
          <p:cNvPr id="17" name="Slide Number Placeholder 5">
            <a:extLst>
              <a:ext uri="{FF2B5EF4-FFF2-40B4-BE49-F238E27FC236}">
                <a16:creationId xmlns:a16="http://schemas.microsoft.com/office/drawing/2014/main" id="{CC740C5E-2A8E-6D8F-13C2-0B3A04C2D42F}"/>
              </a:ext>
            </a:extLst>
          </p:cNvPr>
          <p:cNvSpPr>
            <a:spLocks noGrp="1"/>
          </p:cNvSpPr>
          <p:nvPr>
            <p:ph type="sldNum" sz="quarter" idx="33"/>
          </p:nvPr>
        </p:nvSpPr>
        <p:spPr>
          <a:xfrm>
            <a:off x="10792692" y="580089"/>
            <a:ext cx="881783" cy="365125"/>
          </a:xfrm>
          <a:prstGeom prst="rect">
            <a:avLst/>
          </a:prstGeom>
        </p:spPr>
        <p:txBody>
          <a:bodyPr/>
          <a:lstStyle/>
          <a:p>
            <a:r>
              <a:rPr lang="en-US"/>
              <a:t>| </a:t>
            </a:r>
            <a:fld id="{63AF4278-2FCA-9C4D-8394-70FE1B8A3318}" type="slidenum">
              <a:rPr lang="en-US" smtClean="0"/>
              <a:t>‹#›</a:t>
            </a:fld>
            <a:endParaRPr lang="en-US"/>
          </a:p>
        </p:txBody>
      </p:sp>
      <p:pic>
        <p:nvPicPr>
          <p:cNvPr id="25" name="Picture 24" descr="Text&#10;&#10;Description automatically generated">
            <a:extLst>
              <a:ext uri="{FF2B5EF4-FFF2-40B4-BE49-F238E27FC236}">
                <a16:creationId xmlns:a16="http://schemas.microsoft.com/office/drawing/2014/main" id="{8A82D2FE-584A-D149-8708-D450B57B15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8310" y="6075948"/>
            <a:ext cx="1560974" cy="585366"/>
          </a:xfrm>
          <a:prstGeom prst="rect">
            <a:avLst/>
          </a:prstGeom>
        </p:spPr>
      </p:pic>
    </p:spTree>
    <p:extLst>
      <p:ext uri="{BB962C8B-B14F-4D97-AF65-F5344CB8AC3E}">
        <p14:creationId xmlns:p14="http://schemas.microsoft.com/office/powerpoint/2010/main" val="7939978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oject Rendering or Full Slide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3ACC38A-4BDF-473C-86BD-481BFE28647F}"/>
              </a:ext>
            </a:extLst>
          </p:cNvPr>
          <p:cNvSpPr>
            <a:spLocks noGrp="1"/>
          </p:cNvSpPr>
          <p:nvPr>
            <p:ph type="pic" sz="quarter" idx="15"/>
          </p:nvPr>
        </p:nvSpPr>
        <p:spPr>
          <a:xfrm>
            <a:off x="0" y="0"/>
            <a:ext cx="12192000" cy="6858000"/>
          </a:xfrm>
        </p:spPr>
        <p:txBody>
          <a:bodyPr/>
          <a:lstStyle/>
          <a:p>
            <a:r>
              <a:rPr lang="en-US"/>
              <a:t>Click icon to add picture</a:t>
            </a:r>
          </a:p>
        </p:txBody>
      </p:sp>
      <p:sp>
        <p:nvSpPr>
          <p:cNvPr id="9" name="Title 1">
            <a:extLst>
              <a:ext uri="{FF2B5EF4-FFF2-40B4-BE49-F238E27FC236}">
                <a16:creationId xmlns:a16="http://schemas.microsoft.com/office/drawing/2014/main" id="{78B7F042-3C3D-BF1B-1C06-ECEB6DF793A7}"/>
              </a:ext>
            </a:extLst>
          </p:cNvPr>
          <p:cNvSpPr>
            <a:spLocks noGrp="1"/>
          </p:cNvSpPr>
          <p:nvPr>
            <p:ph type="title" hasCustomPrompt="1"/>
          </p:nvPr>
        </p:nvSpPr>
        <p:spPr>
          <a:xfrm>
            <a:off x="0" y="580090"/>
            <a:ext cx="11353800" cy="1223438"/>
          </a:xfrm>
        </p:spPr>
        <p:txBody>
          <a:bodyPr anchor="t">
            <a:noAutofit/>
          </a:bodyPr>
          <a:lstStyle>
            <a:lvl1pPr marL="548640">
              <a:spcAft>
                <a:spcPts val="0"/>
              </a:spcAft>
              <a:defRPr b="1">
                <a:solidFill>
                  <a:schemeClr val="accent2"/>
                </a:solidFill>
              </a:defRPr>
            </a:lvl1pPr>
          </a:lstStyle>
          <a:p>
            <a:r>
              <a:rPr lang="en-US"/>
              <a:t>Click to add headline</a:t>
            </a:r>
          </a:p>
        </p:txBody>
      </p:sp>
      <p:sp>
        <p:nvSpPr>
          <p:cNvPr id="11" name="Text Placeholder 8">
            <a:extLst>
              <a:ext uri="{FF2B5EF4-FFF2-40B4-BE49-F238E27FC236}">
                <a16:creationId xmlns:a16="http://schemas.microsoft.com/office/drawing/2014/main" id="{6E538C9C-1ED7-A737-BDDF-09BAC500BEA1}"/>
              </a:ext>
            </a:extLst>
          </p:cNvPr>
          <p:cNvSpPr>
            <a:spLocks noGrp="1"/>
          </p:cNvSpPr>
          <p:nvPr>
            <p:ph type="body" sz="quarter" idx="13" hasCustomPrompt="1"/>
          </p:nvPr>
        </p:nvSpPr>
        <p:spPr>
          <a:xfrm>
            <a:off x="39756" y="170366"/>
            <a:ext cx="4488055" cy="358775"/>
          </a:xfrm>
        </p:spPr>
        <p:txBody>
          <a:bodyPr>
            <a:noAutofit/>
          </a:bodyPr>
          <a:lstStyle>
            <a:lvl1pPr marL="548640">
              <a:defRPr sz="1000" b="1" cap="all" baseline="0"/>
            </a:lvl1pPr>
          </a:lstStyle>
          <a:p>
            <a:pPr lvl="0"/>
            <a:r>
              <a:rPr lang="en-US"/>
              <a:t>CLICK TO ADD SECTION TITLE</a:t>
            </a:r>
          </a:p>
        </p:txBody>
      </p:sp>
      <p:sp>
        <p:nvSpPr>
          <p:cNvPr id="8" name="Slide Number Placeholder 5">
            <a:extLst>
              <a:ext uri="{FF2B5EF4-FFF2-40B4-BE49-F238E27FC236}">
                <a16:creationId xmlns:a16="http://schemas.microsoft.com/office/drawing/2014/main" id="{929A55B7-BE34-C828-F8D7-ABE07336BE13}"/>
              </a:ext>
            </a:extLst>
          </p:cNvPr>
          <p:cNvSpPr>
            <a:spLocks noGrp="1"/>
          </p:cNvSpPr>
          <p:nvPr>
            <p:ph type="sldNum" sz="quarter" idx="16"/>
          </p:nvPr>
        </p:nvSpPr>
        <p:spPr>
          <a:xfrm>
            <a:off x="10792692" y="580089"/>
            <a:ext cx="881783" cy="365125"/>
          </a:xfrm>
          <a:prstGeom prst="rect">
            <a:avLst/>
          </a:prstGeom>
        </p:spPr>
        <p:txBody>
          <a:bodyPr/>
          <a:lstStyle/>
          <a:p>
            <a:r>
              <a:rPr lang="en-US"/>
              <a:t>| </a:t>
            </a:r>
            <a:fld id="{63AF4278-2FCA-9C4D-8394-70FE1B8A3318}" type="slidenum">
              <a:rPr lang="en-US" smtClean="0"/>
              <a:t>‹#›</a:t>
            </a:fld>
            <a:endParaRPr lang="en-US"/>
          </a:p>
        </p:txBody>
      </p:sp>
      <p:pic>
        <p:nvPicPr>
          <p:cNvPr id="12" name="Picture 11" descr="Text&#10;&#10;Description automatically generated">
            <a:extLst>
              <a:ext uri="{FF2B5EF4-FFF2-40B4-BE49-F238E27FC236}">
                <a16:creationId xmlns:a16="http://schemas.microsoft.com/office/drawing/2014/main" id="{52657693-3AA0-EC0C-CF06-5505AE8072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8310" y="6075948"/>
            <a:ext cx="1560974" cy="585366"/>
          </a:xfrm>
          <a:prstGeom prst="rect">
            <a:avLst/>
          </a:prstGeom>
        </p:spPr>
      </p:pic>
    </p:spTree>
    <p:extLst>
      <p:ext uri="{BB962C8B-B14F-4D97-AF65-F5344CB8AC3E}">
        <p14:creationId xmlns:p14="http://schemas.microsoft.com/office/powerpoint/2010/main" val="2303029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A80A5D7-EA62-4D62-DE8D-4CEE5A64E6B7}"/>
              </a:ext>
            </a:extLst>
          </p:cNvPr>
          <p:cNvSpPr>
            <a:spLocks noGrp="1"/>
          </p:cNvSpPr>
          <p:nvPr>
            <p:ph type="pic" sz="quarter" idx="11"/>
          </p:nvPr>
        </p:nvSpPr>
        <p:spPr>
          <a:xfrm>
            <a:off x="0" y="0"/>
            <a:ext cx="12192000" cy="6858000"/>
          </a:xfrm>
        </p:spPr>
        <p:txBody>
          <a:bodyPr/>
          <a:lstStyle/>
          <a:p>
            <a:r>
              <a:rPr lang="en-US"/>
              <a:t>Click icon to add picture</a:t>
            </a:r>
          </a:p>
        </p:txBody>
      </p:sp>
      <p:sp>
        <p:nvSpPr>
          <p:cNvPr id="7" name="Slide Number Placeholder 5">
            <a:extLst>
              <a:ext uri="{FF2B5EF4-FFF2-40B4-BE49-F238E27FC236}">
                <a16:creationId xmlns:a16="http://schemas.microsoft.com/office/drawing/2014/main" id="{23CE277E-4E66-DE05-19E3-B6AA7DC41DA3}"/>
              </a:ext>
            </a:extLst>
          </p:cNvPr>
          <p:cNvSpPr>
            <a:spLocks noGrp="1"/>
          </p:cNvSpPr>
          <p:nvPr>
            <p:ph type="sldNum" sz="quarter" idx="15"/>
          </p:nvPr>
        </p:nvSpPr>
        <p:spPr>
          <a:xfrm>
            <a:off x="10792692" y="580089"/>
            <a:ext cx="881783" cy="365125"/>
          </a:xfrm>
          <a:prstGeom prst="rect">
            <a:avLst/>
          </a:prstGeom>
        </p:spPr>
        <p:txBody>
          <a:bodyPr/>
          <a:lstStyle/>
          <a:p>
            <a:r>
              <a:rPr lang="en-US"/>
              <a:t>| </a:t>
            </a:r>
            <a:fld id="{63AF4278-2FCA-9C4D-8394-70FE1B8A3318}" type="slidenum">
              <a:rPr lang="en-US" smtClean="0"/>
              <a:t>‹#›</a:t>
            </a:fld>
            <a:endParaRPr lang="en-US"/>
          </a:p>
        </p:txBody>
      </p:sp>
      <p:pic>
        <p:nvPicPr>
          <p:cNvPr id="8" name="Picture 7" descr="Text&#10;&#10;Description automatically generated">
            <a:extLst>
              <a:ext uri="{FF2B5EF4-FFF2-40B4-BE49-F238E27FC236}">
                <a16:creationId xmlns:a16="http://schemas.microsoft.com/office/drawing/2014/main" id="{B1EC0089-A9BB-FFF4-9138-A3EFA364EA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8310" y="6075948"/>
            <a:ext cx="1560974" cy="585366"/>
          </a:xfrm>
          <a:prstGeom prst="rect">
            <a:avLst/>
          </a:prstGeom>
        </p:spPr>
      </p:pic>
    </p:spTree>
    <p:extLst>
      <p:ext uri="{BB962C8B-B14F-4D97-AF65-F5344CB8AC3E}">
        <p14:creationId xmlns:p14="http://schemas.microsoft.com/office/powerpoint/2010/main" val="1836686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DEFE3D-FDB3-282E-596C-08B578BBBA92}"/>
              </a:ext>
            </a:extLst>
          </p:cNvPr>
          <p:cNvSpPr/>
          <p:nvPr userDrawn="1"/>
        </p:nvSpPr>
        <p:spPr>
          <a:xfrm>
            <a:off x="0" y="1803529"/>
            <a:ext cx="12192000" cy="49640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1">
              <a:latin typeface="Arial" panose="020B0604020202020204" pitchFamily="34" charset="0"/>
            </a:endParaRPr>
          </a:p>
        </p:txBody>
      </p:sp>
      <p:sp>
        <p:nvSpPr>
          <p:cNvPr id="12" name="Title 1">
            <a:extLst>
              <a:ext uri="{FF2B5EF4-FFF2-40B4-BE49-F238E27FC236}">
                <a16:creationId xmlns:a16="http://schemas.microsoft.com/office/drawing/2014/main" id="{AEFC9157-D8DB-24AE-7F32-39BE17FB1E3C}"/>
              </a:ext>
            </a:extLst>
          </p:cNvPr>
          <p:cNvSpPr>
            <a:spLocks noGrp="1"/>
          </p:cNvSpPr>
          <p:nvPr>
            <p:ph type="title" hasCustomPrompt="1"/>
          </p:nvPr>
        </p:nvSpPr>
        <p:spPr>
          <a:xfrm>
            <a:off x="0" y="580090"/>
            <a:ext cx="11674474" cy="1223438"/>
          </a:xfrm>
        </p:spPr>
        <p:txBody>
          <a:bodyPr anchor="t">
            <a:noAutofit/>
          </a:bodyPr>
          <a:lstStyle>
            <a:lvl1pPr marL="548640">
              <a:spcAft>
                <a:spcPts val="0"/>
              </a:spcAft>
              <a:defRPr b="1">
                <a:solidFill>
                  <a:schemeClr val="accent2"/>
                </a:solidFill>
              </a:defRPr>
            </a:lvl1pPr>
          </a:lstStyle>
          <a:p>
            <a:r>
              <a:rPr lang="en-US"/>
              <a:t>Click to add headline</a:t>
            </a:r>
          </a:p>
        </p:txBody>
      </p:sp>
      <p:sp>
        <p:nvSpPr>
          <p:cNvPr id="13" name="Text Placeholder 8">
            <a:extLst>
              <a:ext uri="{FF2B5EF4-FFF2-40B4-BE49-F238E27FC236}">
                <a16:creationId xmlns:a16="http://schemas.microsoft.com/office/drawing/2014/main" id="{0EDC7845-CE19-9454-E2F1-04DBB006B225}"/>
              </a:ext>
            </a:extLst>
          </p:cNvPr>
          <p:cNvSpPr>
            <a:spLocks noGrp="1"/>
          </p:cNvSpPr>
          <p:nvPr>
            <p:ph type="body" sz="quarter" idx="13" hasCustomPrompt="1"/>
          </p:nvPr>
        </p:nvSpPr>
        <p:spPr>
          <a:xfrm>
            <a:off x="39756" y="170366"/>
            <a:ext cx="4488055" cy="358775"/>
          </a:xfrm>
        </p:spPr>
        <p:txBody>
          <a:bodyPr>
            <a:noAutofit/>
          </a:bodyPr>
          <a:lstStyle>
            <a:lvl1pPr marL="548640">
              <a:defRPr sz="1000" b="1" cap="all" baseline="0"/>
            </a:lvl1pPr>
          </a:lstStyle>
          <a:p>
            <a:pPr lvl="0"/>
            <a:r>
              <a:rPr lang="en-US"/>
              <a:t>CLICK TO ADD SECTION TITLE</a:t>
            </a:r>
          </a:p>
        </p:txBody>
      </p:sp>
      <p:sp>
        <p:nvSpPr>
          <p:cNvPr id="20" name="Right Arrow 19">
            <a:extLst>
              <a:ext uri="{FF2B5EF4-FFF2-40B4-BE49-F238E27FC236}">
                <a16:creationId xmlns:a16="http://schemas.microsoft.com/office/drawing/2014/main" id="{84DB3764-739E-5FBE-D627-BE862F81336D}"/>
              </a:ext>
            </a:extLst>
          </p:cNvPr>
          <p:cNvSpPr/>
          <p:nvPr userDrawn="1"/>
        </p:nvSpPr>
        <p:spPr>
          <a:xfrm>
            <a:off x="-22029" y="1860819"/>
            <a:ext cx="12575655" cy="3871833"/>
          </a:xfrm>
          <a:prstGeom prst="rightArrow">
            <a:avLst/>
          </a:prstGeom>
          <a:solidFill>
            <a:schemeClr val="accent2">
              <a:alpha val="84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cxnSp>
        <p:nvCxnSpPr>
          <p:cNvPr id="21" name="Straight Connector 20">
            <a:extLst>
              <a:ext uri="{FF2B5EF4-FFF2-40B4-BE49-F238E27FC236}">
                <a16:creationId xmlns:a16="http://schemas.microsoft.com/office/drawing/2014/main" id="{74A08E2C-6EE5-4663-C704-86A444278A2E}"/>
              </a:ext>
            </a:extLst>
          </p:cNvPr>
          <p:cNvCxnSpPr>
            <a:cxnSpLocks/>
          </p:cNvCxnSpPr>
          <p:nvPr userDrawn="1"/>
        </p:nvCxnSpPr>
        <p:spPr>
          <a:xfrm>
            <a:off x="5678972" y="2710664"/>
            <a:ext cx="0" cy="2198359"/>
          </a:xfrm>
          <a:prstGeom prst="line">
            <a:avLst/>
          </a:prstGeom>
          <a:ln w="28575">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C99C7BC-E30B-B5A9-712D-BF9CDEE50342}"/>
              </a:ext>
            </a:extLst>
          </p:cNvPr>
          <p:cNvCxnSpPr>
            <a:cxnSpLocks/>
          </p:cNvCxnSpPr>
          <p:nvPr userDrawn="1"/>
        </p:nvCxnSpPr>
        <p:spPr>
          <a:xfrm>
            <a:off x="8341023" y="2697555"/>
            <a:ext cx="0" cy="2198359"/>
          </a:xfrm>
          <a:prstGeom prst="line">
            <a:avLst/>
          </a:prstGeom>
          <a:ln w="28575">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E4A30A6-C2AF-FE8B-63C5-E464FA08DB2E}"/>
              </a:ext>
            </a:extLst>
          </p:cNvPr>
          <p:cNvCxnSpPr>
            <a:cxnSpLocks/>
          </p:cNvCxnSpPr>
          <p:nvPr userDrawn="1"/>
        </p:nvCxnSpPr>
        <p:spPr>
          <a:xfrm>
            <a:off x="3111923" y="2710664"/>
            <a:ext cx="0" cy="2198359"/>
          </a:xfrm>
          <a:prstGeom prst="line">
            <a:avLst/>
          </a:prstGeom>
          <a:ln w="28575">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25DDDB8-DC32-0349-39DA-6441720B7AC3}"/>
              </a:ext>
            </a:extLst>
          </p:cNvPr>
          <p:cNvCxnSpPr>
            <a:cxnSpLocks/>
          </p:cNvCxnSpPr>
          <p:nvPr userDrawn="1"/>
        </p:nvCxnSpPr>
        <p:spPr>
          <a:xfrm>
            <a:off x="776442" y="2710664"/>
            <a:ext cx="0" cy="2198359"/>
          </a:xfrm>
          <a:prstGeom prst="line">
            <a:avLst/>
          </a:prstGeom>
          <a:ln w="28575">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48AA8EDA-D9C8-DB87-2506-A9606B984554}"/>
              </a:ext>
            </a:extLst>
          </p:cNvPr>
          <p:cNvSpPr>
            <a:spLocks noGrp="1"/>
          </p:cNvSpPr>
          <p:nvPr>
            <p:ph idx="1"/>
          </p:nvPr>
        </p:nvSpPr>
        <p:spPr>
          <a:xfrm>
            <a:off x="942192" y="3082892"/>
            <a:ext cx="1936184" cy="1347100"/>
          </a:xfrm>
          <a:prstGeom prst="rect">
            <a:avLst/>
          </a:prstGeom>
        </p:spPr>
        <p:txBody>
          <a:bodyPr vert="horz" lIns="91440" tIns="45720" rIns="91440" bIns="45720" rtlCol="0">
            <a:normAutofit/>
          </a:bodyPr>
          <a:lstStyle>
            <a:lvl1pPr>
              <a:spcAft>
                <a:spcPts val="1200"/>
              </a:spcAft>
              <a:buFontTx/>
              <a:buNone/>
              <a:defRPr sz="1200" b="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marL="573087" indent="0">
              <a:buFontTx/>
              <a:buNone/>
              <a:defRPr>
                <a:solidFill>
                  <a:schemeClr val="bg1"/>
                </a:solidFill>
              </a:defRPr>
            </a:lvl5pPr>
          </a:lstStyle>
          <a:p>
            <a:pPr lvl="0"/>
            <a:r>
              <a:rPr lang="en-US"/>
              <a:t>Click to edit Master text styles</a:t>
            </a:r>
          </a:p>
        </p:txBody>
      </p:sp>
      <p:sp>
        <p:nvSpPr>
          <p:cNvPr id="25" name="Text Placeholder 2">
            <a:extLst>
              <a:ext uri="{FF2B5EF4-FFF2-40B4-BE49-F238E27FC236}">
                <a16:creationId xmlns:a16="http://schemas.microsoft.com/office/drawing/2014/main" id="{6A802A4A-BA49-44FA-0FDB-C7203E6D8D18}"/>
              </a:ext>
            </a:extLst>
          </p:cNvPr>
          <p:cNvSpPr>
            <a:spLocks noGrp="1"/>
          </p:cNvSpPr>
          <p:nvPr>
            <p:ph idx="16"/>
          </p:nvPr>
        </p:nvSpPr>
        <p:spPr>
          <a:xfrm>
            <a:off x="3427356" y="3082892"/>
            <a:ext cx="1936184" cy="1347100"/>
          </a:xfrm>
          <a:prstGeom prst="rect">
            <a:avLst/>
          </a:prstGeom>
        </p:spPr>
        <p:txBody>
          <a:bodyPr vert="horz" lIns="91440" tIns="45720" rIns="91440" bIns="45720" rtlCol="0">
            <a:normAutofit/>
          </a:bodyPr>
          <a:lstStyle>
            <a:lvl1pPr>
              <a:spcAft>
                <a:spcPts val="1200"/>
              </a:spcAft>
              <a:buFontTx/>
              <a:buNone/>
              <a:defRPr sz="1200" b="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marL="573087" indent="0">
              <a:buFontTx/>
              <a:buNone/>
              <a:defRPr>
                <a:solidFill>
                  <a:schemeClr val="bg1"/>
                </a:solidFill>
              </a:defRPr>
            </a:lvl5pPr>
          </a:lstStyle>
          <a:p>
            <a:pPr lvl="0"/>
            <a:r>
              <a:rPr lang="en-US"/>
              <a:t>Click to edit Master text styles</a:t>
            </a:r>
          </a:p>
        </p:txBody>
      </p:sp>
      <p:sp>
        <p:nvSpPr>
          <p:cNvPr id="26" name="Text Placeholder 2">
            <a:extLst>
              <a:ext uri="{FF2B5EF4-FFF2-40B4-BE49-F238E27FC236}">
                <a16:creationId xmlns:a16="http://schemas.microsoft.com/office/drawing/2014/main" id="{EC2D13CF-D5F9-9E57-EE55-8A02B603B54A}"/>
              </a:ext>
            </a:extLst>
          </p:cNvPr>
          <p:cNvSpPr>
            <a:spLocks noGrp="1"/>
          </p:cNvSpPr>
          <p:nvPr>
            <p:ph idx="17"/>
          </p:nvPr>
        </p:nvSpPr>
        <p:spPr>
          <a:xfrm>
            <a:off x="6043213" y="3088709"/>
            <a:ext cx="1936184" cy="1347100"/>
          </a:xfrm>
          <a:prstGeom prst="rect">
            <a:avLst/>
          </a:prstGeom>
        </p:spPr>
        <p:txBody>
          <a:bodyPr vert="horz" lIns="91440" tIns="45720" rIns="91440" bIns="45720" rtlCol="0">
            <a:normAutofit/>
          </a:bodyPr>
          <a:lstStyle>
            <a:lvl1pPr>
              <a:spcAft>
                <a:spcPts val="1200"/>
              </a:spcAft>
              <a:buFontTx/>
              <a:buNone/>
              <a:defRPr sz="1200" b="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marL="573087" indent="0">
              <a:buFontTx/>
              <a:buNone/>
              <a:defRPr>
                <a:solidFill>
                  <a:schemeClr val="bg1"/>
                </a:solidFill>
              </a:defRPr>
            </a:lvl5pPr>
          </a:lstStyle>
          <a:p>
            <a:pPr lvl="0"/>
            <a:r>
              <a:rPr lang="en-US"/>
              <a:t>Click to edit Master text styles</a:t>
            </a:r>
          </a:p>
        </p:txBody>
      </p:sp>
      <p:sp>
        <p:nvSpPr>
          <p:cNvPr id="27" name="Text Placeholder 2">
            <a:extLst>
              <a:ext uri="{FF2B5EF4-FFF2-40B4-BE49-F238E27FC236}">
                <a16:creationId xmlns:a16="http://schemas.microsoft.com/office/drawing/2014/main" id="{F1D141FC-C0FF-53EF-1CEB-45CAE308F7A1}"/>
              </a:ext>
            </a:extLst>
          </p:cNvPr>
          <p:cNvSpPr>
            <a:spLocks noGrp="1"/>
          </p:cNvSpPr>
          <p:nvPr>
            <p:ph idx="18"/>
          </p:nvPr>
        </p:nvSpPr>
        <p:spPr>
          <a:xfrm>
            <a:off x="8656455" y="3082892"/>
            <a:ext cx="1936184" cy="1347100"/>
          </a:xfrm>
          <a:prstGeom prst="rect">
            <a:avLst/>
          </a:prstGeom>
        </p:spPr>
        <p:txBody>
          <a:bodyPr vert="horz" lIns="91440" tIns="45720" rIns="91440" bIns="45720" rtlCol="0">
            <a:normAutofit/>
          </a:bodyPr>
          <a:lstStyle>
            <a:lvl1pPr>
              <a:spcAft>
                <a:spcPts val="1200"/>
              </a:spcAft>
              <a:buFontTx/>
              <a:buNone/>
              <a:defRPr sz="1200" b="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marL="573087" indent="0">
              <a:buFontTx/>
              <a:buNone/>
              <a:defRPr>
                <a:solidFill>
                  <a:schemeClr val="bg1"/>
                </a:solidFill>
              </a:defRPr>
            </a:lvl5pPr>
          </a:lstStyle>
          <a:p>
            <a:pPr lvl="0"/>
            <a:r>
              <a:rPr lang="en-US"/>
              <a:t>Click to edit Master text styles</a:t>
            </a:r>
          </a:p>
        </p:txBody>
      </p:sp>
      <p:sp>
        <p:nvSpPr>
          <p:cNvPr id="28" name="Text Placeholder 2">
            <a:extLst>
              <a:ext uri="{FF2B5EF4-FFF2-40B4-BE49-F238E27FC236}">
                <a16:creationId xmlns:a16="http://schemas.microsoft.com/office/drawing/2014/main" id="{E1205EA2-273C-8CB9-B7E2-C9062D439E73}"/>
              </a:ext>
            </a:extLst>
          </p:cNvPr>
          <p:cNvSpPr>
            <a:spLocks noGrp="1"/>
          </p:cNvSpPr>
          <p:nvPr>
            <p:ph idx="19"/>
          </p:nvPr>
        </p:nvSpPr>
        <p:spPr>
          <a:xfrm>
            <a:off x="942191" y="5132710"/>
            <a:ext cx="9332972" cy="955880"/>
          </a:xfrm>
          <a:prstGeom prst="rect">
            <a:avLst/>
          </a:prstGeom>
        </p:spPr>
        <p:txBody>
          <a:bodyPr vert="horz" lIns="91440" tIns="45720" rIns="91440" bIns="45720" rtlCol="0">
            <a:normAutofit/>
          </a:bodyPr>
          <a:lstStyle>
            <a:lvl1pPr>
              <a:spcAft>
                <a:spcPts val="1200"/>
              </a:spcAft>
              <a:buFontTx/>
              <a:buNone/>
              <a:defRPr sz="1800" b="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marL="573087" indent="0">
              <a:buFontTx/>
              <a:buNone/>
              <a:defRPr>
                <a:solidFill>
                  <a:schemeClr val="bg1"/>
                </a:solidFill>
              </a:defRPr>
            </a:lvl5pPr>
          </a:lstStyle>
          <a:p>
            <a:pPr lvl="0"/>
            <a:r>
              <a:rPr lang="en-US"/>
              <a:t>Click to edit Master text styles</a:t>
            </a:r>
          </a:p>
        </p:txBody>
      </p:sp>
      <p:pic>
        <p:nvPicPr>
          <p:cNvPr id="29" name="Picture 28" descr="Text&#10;&#10;Description automatically generated">
            <a:extLst>
              <a:ext uri="{FF2B5EF4-FFF2-40B4-BE49-F238E27FC236}">
                <a16:creationId xmlns:a16="http://schemas.microsoft.com/office/drawing/2014/main" id="{C35E576E-3B30-1DE9-EB15-C5C699496B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8309" y="6075948"/>
            <a:ext cx="1560976" cy="585366"/>
          </a:xfrm>
          <a:prstGeom prst="rect">
            <a:avLst/>
          </a:prstGeom>
        </p:spPr>
      </p:pic>
      <p:sp>
        <p:nvSpPr>
          <p:cNvPr id="30" name="Slide Number Placeholder 5">
            <a:extLst>
              <a:ext uri="{FF2B5EF4-FFF2-40B4-BE49-F238E27FC236}">
                <a16:creationId xmlns:a16="http://schemas.microsoft.com/office/drawing/2014/main" id="{06341DF7-68B8-06B0-C3C2-3B252C9AA1D8}"/>
              </a:ext>
            </a:extLst>
          </p:cNvPr>
          <p:cNvSpPr>
            <a:spLocks noGrp="1"/>
          </p:cNvSpPr>
          <p:nvPr>
            <p:ph type="sldNum" sz="quarter" idx="15"/>
          </p:nvPr>
        </p:nvSpPr>
        <p:spPr>
          <a:xfrm>
            <a:off x="10792692" y="580089"/>
            <a:ext cx="881783" cy="365125"/>
          </a:xfrm>
          <a:prstGeom prst="rect">
            <a:avLst/>
          </a:prstGeom>
        </p:spPr>
        <p:txBody>
          <a:bodyPr/>
          <a:lstStyle/>
          <a:p>
            <a:r>
              <a:rPr lang="en-US"/>
              <a:t>| </a:t>
            </a:r>
            <a:fld id="{63AF4278-2FCA-9C4D-8394-70FE1B8A3318}" type="slidenum">
              <a:rPr lang="en-US" smtClean="0"/>
              <a:t>‹#›</a:t>
            </a:fld>
            <a:endParaRPr lang="en-US"/>
          </a:p>
        </p:txBody>
      </p:sp>
    </p:spTree>
    <p:extLst>
      <p:ext uri="{BB962C8B-B14F-4D97-AF65-F5344CB8AC3E}">
        <p14:creationId xmlns:p14="http://schemas.microsoft.com/office/powerpoint/2010/main" val="1039818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estions/Contacts">
    <p:bg>
      <p:bgPr>
        <a:solidFill>
          <a:srgbClr val="1B3A54"/>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D808A2D-4EAE-3D29-6F71-A6FFF2CED7A0}"/>
              </a:ext>
            </a:extLst>
          </p:cNvPr>
          <p:cNvSpPr>
            <a:spLocks noGrp="1"/>
          </p:cNvSpPr>
          <p:nvPr>
            <p:ph type="title" hasCustomPrompt="1"/>
          </p:nvPr>
        </p:nvSpPr>
        <p:spPr>
          <a:xfrm>
            <a:off x="0" y="580090"/>
            <a:ext cx="11674474" cy="981089"/>
          </a:xfrm>
        </p:spPr>
        <p:txBody>
          <a:bodyPr anchor="t">
            <a:noAutofit/>
          </a:bodyPr>
          <a:lstStyle>
            <a:lvl1pPr marL="548640">
              <a:spcAft>
                <a:spcPts val="0"/>
              </a:spcAft>
              <a:defRPr b="1">
                <a:solidFill>
                  <a:schemeClr val="accent2"/>
                </a:solidFill>
              </a:defRPr>
            </a:lvl1pPr>
          </a:lstStyle>
          <a:p>
            <a:r>
              <a:rPr lang="en-US"/>
              <a:t>Questions</a:t>
            </a:r>
          </a:p>
        </p:txBody>
      </p:sp>
      <p:pic>
        <p:nvPicPr>
          <p:cNvPr id="19" name="Picture 18" descr="Text&#10;&#10;Description automatically generated">
            <a:extLst>
              <a:ext uri="{FF2B5EF4-FFF2-40B4-BE49-F238E27FC236}">
                <a16:creationId xmlns:a16="http://schemas.microsoft.com/office/drawing/2014/main" id="{E5A88350-ADD9-9E18-0D80-4B8AF24529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8309" y="6075948"/>
            <a:ext cx="1560976" cy="585366"/>
          </a:xfrm>
          <a:prstGeom prst="rect">
            <a:avLst/>
          </a:prstGeom>
        </p:spPr>
      </p:pic>
      <p:sp>
        <p:nvSpPr>
          <p:cNvPr id="20" name="Slide Number Placeholder 5">
            <a:extLst>
              <a:ext uri="{FF2B5EF4-FFF2-40B4-BE49-F238E27FC236}">
                <a16:creationId xmlns:a16="http://schemas.microsoft.com/office/drawing/2014/main" id="{710710EE-887F-023F-71A1-CD73A5D821FA}"/>
              </a:ext>
            </a:extLst>
          </p:cNvPr>
          <p:cNvSpPr>
            <a:spLocks noGrp="1"/>
          </p:cNvSpPr>
          <p:nvPr>
            <p:ph type="sldNum" sz="quarter" idx="15"/>
          </p:nvPr>
        </p:nvSpPr>
        <p:spPr>
          <a:xfrm>
            <a:off x="10792692" y="580089"/>
            <a:ext cx="881783" cy="365125"/>
          </a:xfrm>
          <a:prstGeom prst="rect">
            <a:avLst/>
          </a:prstGeom>
        </p:spPr>
        <p:txBody>
          <a:bodyPr/>
          <a:lstStyle>
            <a:lvl1pPr>
              <a:defRPr>
                <a:solidFill>
                  <a:schemeClr val="bg1"/>
                </a:solidFill>
              </a:defRPr>
            </a:lvl1pPr>
          </a:lstStyle>
          <a:p>
            <a:r>
              <a:rPr lang="en-US"/>
              <a:t>| </a:t>
            </a:r>
            <a:fld id="{63AF4278-2FCA-9C4D-8394-70FE1B8A3318}" type="slidenum">
              <a:rPr lang="en-US" smtClean="0"/>
              <a:pPr/>
              <a:t>‹#›</a:t>
            </a:fld>
            <a:endParaRPr lang="en-US"/>
          </a:p>
        </p:txBody>
      </p:sp>
    </p:spTree>
    <p:extLst>
      <p:ext uri="{BB962C8B-B14F-4D97-AF65-F5344CB8AC3E}">
        <p14:creationId xmlns:p14="http://schemas.microsoft.com/office/powerpoint/2010/main" val="8606292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end_slide">
    <p:bg>
      <p:bgPr>
        <a:solidFill>
          <a:srgbClr val="1B3A54"/>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14BB999F-BC26-6DAC-378C-0B0ED88598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0995" y="4569113"/>
            <a:ext cx="2825284" cy="1059481"/>
          </a:xfrm>
          <a:prstGeom prst="rect">
            <a:avLst/>
          </a:prstGeom>
        </p:spPr>
      </p:pic>
      <p:pic>
        <p:nvPicPr>
          <p:cNvPr id="16" name="Picture 15" descr="Graphical user interface&#10;&#10;Description automatically generated with low confidence">
            <a:extLst>
              <a:ext uri="{FF2B5EF4-FFF2-40B4-BE49-F238E27FC236}">
                <a16:creationId xmlns:a16="http://schemas.microsoft.com/office/drawing/2014/main" id="{DFF315C1-FF75-105B-6B45-66BFF32D0A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78903" y="4919929"/>
            <a:ext cx="2739296" cy="513618"/>
          </a:xfrm>
          <a:prstGeom prst="rect">
            <a:avLst/>
          </a:prstGeom>
        </p:spPr>
      </p:pic>
      <p:pic>
        <p:nvPicPr>
          <p:cNvPr id="3" name="Picture 2" descr="Text, logo&#10;&#10;Description automatically generated">
            <a:extLst>
              <a:ext uri="{FF2B5EF4-FFF2-40B4-BE49-F238E27FC236}">
                <a16:creationId xmlns:a16="http://schemas.microsoft.com/office/drawing/2014/main" id="{1BA5B664-1482-3068-CFFA-2A78FA84B5D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08614" y="4559051"/>
            <a:ext cx="2999033" cy="1263139"/>
          </a:xfrm>
          <a:prstGeom prst="rect">
            <a:avLst/>
          </a:prstGeom>
        </p:spPr>
      </p:pic>
      <p:sp>
        <p:nvSpPr>
          <p:cNvPr id="12" name="Title 1">
            <a:extLst>
              <a:ext uri="{FF2B5EF4-FFF2-40B4-BE49-F238E27FC236}">
                <a16:creationId xmlns:a16="http://schemas.microsoft.com/office/drawing/2014/main" id="{E4211F94-BDCF-B054-A026-2910495DC72E}"/>
              </a:ext>
            </a:extLst>
          </p:cNvPr>
          <p:cNvSpPr>
            <a:spLocks noGrp="1"/>
          </p:cNvSpPr>
          <p:nvPr userDrawn="1">
            <p:ph type="ctrTitle" hasCustomPrompt="1"/>
          </p:nvPr>
        </p:nvSpPr>
        <p:spPr>
          <a:xfrm>
            <a:off x="1188039" y="589794"/>
            <a:ext cx="9829800" cy="2387600"/>
          </a:xfrm>
        </p:spPr>
        <p:txBody>
          <a:bodyPr anchor="b">
            <a:noAutofit/>
          </a:bodyPr>
          <a:lstStyle>
            <a:lvl1pPr algn="ctr">
              <a:defRPr sz="6000" b="1">
                <a:solidFill>
                  <a:schemeClr val="accent2"/>
                </a:solidFill>
              </a:defRPr>
            </a:lvl1pPr>
          </a:lstStyle>
          <a:p>
            <a:r>
              <a:rPr lang="en-US"/>
              <a:t>Thank You!</a:t>
            </a:r>
          </a:p>
        </p:txBody>
      </p:sp>
      <p:sp>
        <p:nvSpPr>
          <p:cNvPr id="13" name="Subtitle 2">
            <a:extLst>
              <a:ext uri="{FF2B5EF4-FFF2-40B4-BE49-F238E27FC236}">
                <a16:creationId xmlns:a16="http://schemas.microsoft.com/office/drawing/2014/main" id="{B9F5ACD6-BDF8-4DD8-71E0-F620AD85F6CE}"/>
              </a:ext>
            </a:extLst>
          </p:cNvPr>
          <p:cNvSpPr>
            <a:spLocks noGrp="1"/>
          </p:cNvSpPr>
          <p:nvPr userDrawn="1">
            <p:ph type="subTitle" idx="1" hasCustomPrompt="1"/>
          </p:nvPr>
        </p:nvSpPr>
        <p:spPr>
          <a:xfrm>
            <a:off x="1188039" y="3069469"/>
            <a:ext cx="9829800" cy="811138"/>
          </a:xfrm>
        </p:spPr>
        <p:txBody>
          <a:bodyPr>
            <a:noAutofit/>
          </a:bodyPr>
          <a:lstStyle>
            <a:lvl1pPr marL="0" indent="0" algn="ctr">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For more information visit </a:t>
            </a:r>
            <a:r>
              <a:rPr lang="en-US" err="1"/>
              <a:t>mmhpi.org</a:t>
            </a:r>
            <a:r>
              <a:rPr lang="en-US"/>
              <a:t>.</a:t>
            </a:r>
          </a:p>
        </p:txBody>
      </p:sp>
      <p:sp>
        <p:nvSpPr>
          <p:cNvPr id="2" name="TextBox 1">
            <a:extLst>
              <a:ext uri="{FF2B5EF4-FFF2-40B4-BE49-F238E27FC236}">
                <a16:creationId xmlns:a16="http://schemas.microsoft.com/office/drawing/2014/main" id="{C111FB73-B215-FBA6-B369-9CA260417448}"/>
              </a:ext>
            </a:extLst>
          </p:cNvPr>
          <p:cNvSpPr txBox="1"/>
          <p:nvPr userDrawn="1"/>
        </p:nvSpPr>
        <p:spPr>
          <a:xfrm>
            <a:off x="970847" y="5860514"/>
            <a:ext cx="2665536" cy="400110"/>
          </a:xfrm>
          <a:prstGeom prst="rect">
            <a:avLst/>
          </a:prstGeom>
          <a:noFill/>
        </p:spPr>
        <p:txBody>
          <a:bodyPr wrap="square" rtlCol="0">
            <a:spAutoFit/>
          </a:bodyPr>
          <a:lstStyle/>
          <a:p>
            <a:pPr algn="ctr"/>
            <a:r>
              <a:rPr lang="en-US" sz="1000">
                <a:solidFill>
                  <a:schemeClr val="bg1"/>
                </a:solidFill>
                <a:latin typeface="+mn-lt"/>
              </a:rPr>
              <a:t>TRAUMA AND GRIEF CENTER AT </a:t>
            </a:r>
            <a:br>
              <a:rPr lang="en-US" sz="1000">
                <a:solidFill>
                  <a:schemeClr val="bg1"/>
                </a:solidFill>
                <a:latin typeface="+mn-lt"/>
              </a:rPr>
            </a:br>
            <a:r>
              <a:rPr lang="en-US" sz="1000">
                <a:solidFill>
                  <a:schemeClr val="bg1"/>
                </a:solidFill>
                <a:latin typeface="+mn-lt"/>
              </a:rPr>
              <a:t>THE HACKETT CENTER</a:t>
            </a:r>
          </a:p>
        </p:txBody>
      </p:sp>
      <p:sp>
        <p:nvSpPr>
          <p:cNvPr id="4" name="TextBox 3">
            <a:extLst>
              <a:ext uri="{FF2B5EF4-FFF2-40B4-BE49-F238E27FC236}">
                <a16:creationId xmlns:a16="http://schemas.microsoft.com/office/drawing/2014/main" id="{FC094331-EE41-922B-792B-6E9ECD0BD5FA}"/>
              </a:ext>
            </a:extLst>
          </p:cNvPr>
          <p:cNvSpPr txBox="1"/>
          <p:nvPr userDrawn="1"/>
        </p:nvSpPr>
        <p:spPr>
          <a:xfrm>
            <a:off x="3644154" y="5856057"/>
            <a:ext cx="2440552" cy="400110"/>
          </a:xfrm>
          <a:prstGeom prst="rect">
            <a:avLst/>
          </a:prstGeom>
          <a:noFill/>
        </p:spPr>
        <p:txBody>
          <a:bodyPr wrap="square" rtlCol="0">
            <a:spAutoFit/>
          </a:bodyPr>
          <a:lstStyle/>
          <a:p>
            <a:pPr algn="ctr"/>
            <a:r>
              <a:rPr lang="en-US" sz="1000" b="0" i="0" u="none" strike="noStrike">
                <a:solidFill>
                  <a:schemeClr val="bg1"/>
                </a:solidFill>
                <a:effectLst/>
                <a:latin typeface="+mn-lt"/>
              </a:rPr>
              <a:t>CENTER FOR CHILD </a:t>
            </a:r>
            <a:br>
              <a:rPr lang="en-US" sz="1000" b="0" i="0" u="none" strike="noStrike">
                <a:solidFill>
                  <a:schemeClr val="bg1"/>
                </a:solidFill>
                <a:effectLst/>
                <a:latin typeface="+mn-lt"/>
              </a:rPr>
            </a:br>
            <a:r>
              <a:rPr lang="en-US" sz="1000" b="0" i="0" u="none" strike="noStrike">
                <a:solidFill>
                  <a:schemeClr val="bg1"/>
                </a:solidFill>
                <a:effectLst/>
                <a:latin typeface="+mn-lt"/>
              </a:rPr>
              <a:t>AND FAMILY WELLNESS</a:t>
            </a:r>
            <a:endParaRPr lang="en-US" sz="1000">
              <a:solidFill>
                <a:schemeClr val="bg1"/>
              </a:solidFill>
              <a:latin typeface="+mn-lt"/>
            </a:endParaRPr>
          </a:p>
        </p:txBody>
      </p:sp>
      <p:sp>
        <p:nvSpPr>
          <p:cNvPr id="6" name="TextBox 5">
            <a:extLst>
              <a:ext uri="{FF2B5EF4-FFF2-40B4-BE49-F238E27FC236}">
                <a16:creationId xmlns:a16="http://schemas.microsoft.com/office/drawing/2014/main" id="{77A93559-6B61-DBD2-C95B-21FEE4D287C5}"/>
              </a:ext>
            </a:extLst>
          </p:cNvPr>
          <p:cNvSpPr txBox="1"/>
          <p:nvPr userDrawn="1"/>
        </p:nvSpPr>
        <p:spPr>
          <a:xfrm>
            <a:off x="6275254" y="5862173"/>
            <a:ext cx="2033368" cy="400110"/>
          </a:xfrm>
          <a:prstGeom prst="rect">
            <a:avLst/>
          </a:prstGeom>
          <a:noFill/>
        </p:spPr>
        <p:txBody>
          <a:bodyPr wrap="square" rtlCol="0">
            <a:spAutoFit/>
          </a:bodyPr>
          <a:lstStyle/>
          <a:p>
            <a:pPr algn="ctr"/>
            <a:r>
              <a:rPr lang="en-US" sz="1000" b="0" i="0" u="none" strike="noStrike">
                <a:solidFill>
                  <a:schemeClr val="bg1"/>
                </a:solidFill>
                <a:effectLst/>
                <a:latin typeface="+mn-lt"/>
              </a:rPr>
              <a:t>CENTER FOR JUSTICE </a:t>
            </a:r>
            <a:br>
              <a:rPr lang="en-US" sz="1000" b="0" i="0" u="none" strike="noStrike">
                <a:solidFill>
                  <a:schemeClr val="bg1"/>
                </a:solidFill>
                <a:effectLst/>
                <a:latin typeface="+mn-lt"/>
              </a:rPr>
            </a:br>
            <a:r>
              <a:rPr lang="en-US" sz="1000" b="0" i="0" u="none" strike="noStrike">
                <a:solidFill>
                  <a:schemeClr val="bg1"/>
                </a:solidFill>
                <a:effectLst/>
                <a:latin typeface="+mn-lt"/>
              </a:rPr>
              <a:t>AND HEALTH</a:t>
            </a:r>
            <a:endParaRPr lang="en-US" sz="1000">
              <a:solidFill>
                <a:schemeClr val="bg1"/>
              </a:solidFill>
              <a:latin typeface="+mn-lt"/>
            </a:endParaRPr>
          </a:p>
        </p:txBody>
      </p:sp>
      <p:cxnSp>
        <p:nvCxnSpPr>
          <p:cNvPr id="8" name="Straight Connector 7">
            <a:extLst>
              <a:ext uri="{FF2B5EF4-FFF2-40B4-BE49-F238E27FC236}">
                <a16:creationId xmlns:a16="http://schemas.microsoft.com/office/drawing/2014/main" id="{D24183B0-47CA-5F6F-41C9-C0FAB8D57357}"/>
              </a:ext>
            </a:extLst>
          </p:cNvPr>
          <p:cNvCxnSpPr>
            <a:cxnSpLocks/>
          </p:cNvCxnSpPr>
          <p:nvPr userDrawn="1"/>
        </p:nvCxnSpPr>
        <p:spPr>
          <a:xfrm>
            <a:off x="3649197" y="5900995"/>
            <a:ext cx="0" cy="27759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E589567-E964-7EF0-CE55-CE559F36ECE5}"/>
              </a:ext>
            </a:extLst>
          </p:cNvPr>
          <p:cNvCxnSpPr>
            <a:cxnSpLocks/>
          </p:cNvCxnSpPr>
          <p:nvPr userDrawn="1"/>
        </p:nvCxnSpPr>
        <p:spPr>
          <a:xfrm>
            <a:off x="6105915" y="5898916"/>
            <a:ext cx="0" cy="27759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BE5CE80-AA06-B96D-E757-4F5FE9744CD4}"/>
              </a:ext>
            </a:extLst>
          </p:cNvPr>
          <p:cNvCxnSpPr>
            <a:cxnSpLocks/>
          </p:cNvCxnSpPr>
          <p:nvPr userDrawn="1"/>
        </p:nvCxnSpPr>
        <p:spPr>
          <a:xfrm>
            <a:off x="8418754" y="5898916"/>
            <a:ext cx="0" cy="27759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CB25FCD-371C-CA32-2521-1473050EE3E6}"/>
              </a:ext>
            </a:extLst>
          </p:cNvPr>
          <p:cNvSpPr txBox="1"/>
          <p:nvPr userDrawn="1"/>
        </p:nvSpPr>
        <p:spPr>
          <a:xfrm>
            <a:off x="8716857" y="5864308"/>
            <a:ext cx="2033368" cy="400110"/>
          </a:xfrm>
          <a:prstGeom prst="rect">
            <a:avLst/>
          </a:prstGeom>
          <a:noFill/>
        </p:spPr>
        <p:txBody>
          <a:bodyPr wrap="square" rtlCol="0">
            <a:spAutoFit/>
          </a:bodyPr>
          <a:lstStyle/>
          <a:p>
            <a:pPr algn="ctr"/>
            <a:r>
              <a:rPr lang="en-US" sz="1000" b="0" i="0" u="none" strike="noStrike">
                <a:solidFill>
                  <a:schemeClr val="bg1"/>
                </a:solidFill>
                <a:effectLst/>
                <a:latin typeface="+mn-lt"/>
              </a:rPr>
              <a:t>CENTER FOR HEALTH SYSTEM TRANSFORMATION</a:t>
            </a:r>
            <a:endParaRPr lang="en-US" sz="1000">
              <a:solidFill>
                <a:schemeClr val="bg1"/>
              </a:solidFill>
              <a:latin typeface="+mn-lt"/>
            </a:endParaRPr>
          </a:p>
        </p:txBody>
      </p:sp>
    </p:spTree>
    <p:extLst>
      <p:ext uri="{BB962C8B-B14F-4D97-AF65-F5344CB8AC3E}">
        <p14:creationId xmlns:p14="http://schemas.microsoft.com/office/powerpoint/2010/main" val="21078182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_slide">
    <p:bg>
      <p:bgPr>
        <a:solidFill>
          <a:srgbClr val="1B3A54"/>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14BB999F-BC26-6DAC-378C-0B0ED88598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0995" y="4569113"/>
            <a:ext cx="2825284" cy="1059481"/>
          </a:xfrm>
          <a:prstGeom prst="rect">
            <a:avLst/>
          </a:prstGeom>
        </p:spPr>
      </p:pic>
      <p:pic>
        <p:nvPicPr>
          <p:cNvPr id="16" name="Picture 15" descr="Graphical user interface&#10;&#10;Description automatically generated with low confidence">
            <a:extLst>
              <a:ext uri="{FF2B5EF4-FFF2-40B4-BE49-F238E27FC236}">
                <a16:creationId xmlns:a16="http://schemas.microsoft.com/office/drawing/2014/main" id="{DFF315C1-FF75-105B-6B45-66BFF32D0A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54724" y="4919929"/>
            <a:ext cx="2739296" cy="513618"/>
          </a:xfrm>
          <a:prstGeom prst="rect">
            <a:avLst/>
          </a:prstGeom>
        </p:spPr>
      </p:pic>
      <p:pic>
        <p:nvPicPr>
          <p:cNvPr id="3" name="Picture 2" descr="Text, logo&#10;&#10;Description automatically generated">
            <a:extLst>
              <a:ext uri="{FF2B5EF4-FFF2-40B4-BE49-F238E27FC236}">
                <a16:creationId xmlns:a16="http://schemas.microsoft.com/office/drawing/2014/main" id="{1BA5B664-1482-3068-CFFA-2A78FA84B5D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08614" y="4559051"/>
            <a:ext cx="2999033" cy="1263139"/>
          </a:xfrm>
          <a:prstGeom prst="rect">
            <a:avLst/>
          </a:prstGeom>
        </p:spPr>
      </p:pic>
      <p:sp>
        <p:nvSpPr>
          <p:cNvPr id="12" name="Title 1">
            <a:extLst>
              <a:ext uri="{FF2B5EF4-FFF2-40B4-BE49-F238E27FC236}">
                <a16:creationId xmlns:a16="http://schemas.microsoft.com/office/drawing/2014/main" id="{E4211F94-BDCF-B054-A026-2910495DC72E}"/>
              </a:ext>
            </a:extLst>
          </p:cNvPr>
          <p:cNvSpPr>
            <a:spLocks noGrp="1"/>
          </p:cNvSpPr>
          <p:nvPr userDrawn="1">
            <p:ph type="ctrTitle" hasCustomPrompt="1"/>
          </p:nvPr>
        </p:nvSpPr>
        <p:spPr>
          <a:xfrm>
            <a:off x="1188039" y="589794"/>
            <a:ext cx="9829800" cy="2387600"/>
          </a:xfrm>
        </p:spPr>
        <p:txBody>
          <a:bodyPr anchor="b">
            <a:noAutofit/>
          </a:bodyPr>
          <a:lstStyle>
            <a:lvl1pPr algn="ctr">
              <a:defRPr sz="6000" b="1">
                <a:solidFill>
                  <a:schemeClr val="accent2"/>
                </a:solidFill>
              </a:defRPr>
            </a:lvl1pPr>
          </a:lstStyle>
          <a:p>
            <a:r>
              <a:rPr lang="en-US"/>
              <a:t>Thank You!</a:t>
            </a:r>
          </a:p>
        </p:txBody>
      </p:sp>
      <p:sp>
        <p:nvSpPr>
          <p:cNvPr id="13" name="Subtitle 2">
            <a:extLst>
              <a:ext uri="{FF2B5EF4-FFF2-40B4-BE49-F238E27FC236}">
                <a16:creationId xmlns:a16="http://schemas.microsoft.com/office/drawing/2014/main" id="{B9F5ACD6-BDF8-4DD8-71E0-F620AD85F6CE}"/>
              </a:ext>
            </a:extLst>
          </p:cNvPr>
          <p:cNvSpPr>
            <a:spLocks noGrp="1"/>
          </p:cNvSpPr>
          <p:nvPr userDrawn="1">
            <p:ph type="subTitle" idx="1" hasCustomPrompt="1"/>
          </p:nvPr>
        </p:nvSpPr>
        <p:spPr>
          <a:xfrm>
            <a:off x="1188039" y="3069469"/>
            <a:ext cx="9829800" cy="811138"/>
          </a:xfrm>
        </p:spPr>
        <p:txBody>
          <a:bodyPr>
            <a:noAutofit/>
          </a:bodyPr>
          <a:lstStyle>
            <a:lvl1pPr marL="0" indent="0" algn="ctr">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For more information visit </a:t>
            </a:r>
            <a:r>
              <a:rPr lang="en-US" err="1"/>
              <a:t>mmhpi.org</a:t>
            </a:r>
            <a:r>
              <a:rPr lang="en-US"/>
              <a:t>.</a:t>
            </a:r>
          </a:p>
        </p:txBody>
      </p:sp>
      <p:sp>
        <p:nvSpPr>
          <p:cNvPr id="2" name="TextBox 1">
            <a:extLst>
              <a:ext uri="{FF2B5EF4-FFF2-40B4-BE49-F238E27FC236}">
                <a16:creationId xmlns:a16="http://schemas.microsoft.com/office/drawing/2014/main" id="{C111FB73-B215-FBA6-B369-9CA260417448}"/>
              </a:ext>
            </a:extLst>
          </p:cNvPr>
          <p:cNvSpPr txBox="1"/>
          <p:nvPr userDrawn="1"/>
        </p:nvSpPr>
        <p:spPr>
          <a:xfrm>
            <a:off x="1580452" y="5860514"/>
            <a:ext cx="2999033" cy="400110"/>
          </a:xfrm>
          <a:prstGeom prst="rect">
            <a:avLst/>
          </a:prstGeom>
          <a:noFill/>
        </p:spPr>
        <p:txBody>
          <a:bodyPr wrap="square" rtlCol="0">
            <a:spAutoFit/>
          </a:bodyPr>
          <a:lstStyle/>
          <a:p>
            <a:pPr algn="ctr"/>
            <a:r>
              <a:rPr lang="en-US" sz="1000">
                <a:solidFill>
                  <a:schemeClr val="bg1"/>
                </a:solidFill>
                <a:latin typeface="+mn-lt"/>
              </a:rPr>
              <a:t>TRAUMA &amp; GRIEF CENTER AT </a:t>
            </a:r>
            <a:br>
              <a:rPr lang="en-US" sz="1000">
                <a:solidFill>
                  <a:schemeClr val="bg1"/>
                </a:solidFill>
                <a:latin typeface="+mn-lt"/>
              </a:rPr>
            </a:br>
            <a:r>
              <a:rPr lang="en-US" sz="1000">
                <a:solidFill>
                  <a:schemeClr val="bg1"/>
                </a:solidFill>
                <a:latin typeface="+mn-lt"/>
              </a:rPr>
              <a:t>THE HACKETT CENTER</a:t>
            </a:r>
          </a:p>
        </p:txBody>
      </p:sp>
      <p:sp>
        <p:nvSpPr>
          <p:cNvPr id="4" name="TextBox 3">
            <a:extLst>
              <a:ext uri="{FF2B5EF4-FFF2-40B4-BE49-F238E27FC236}">
                <a16:creationId xmlns:a16="http://schemas.microsoft.com/office/drawing/2014/main" id="{FC094331-EE41-922B-792B-6E9ECD0BD5FA}"/>
              </a:ext>
            </a:extLst>
          </p:cNvPr>
          <p:cNvSpPr txBox="1"/>
          <p:nvPr userDrawn="1"/>
        </p:nvSpPr>
        <p:spPr>
          <a:xfrm>
            <a:off x="4529577" y="5932369"/>
            <a:ext cx="2999033" cy="246221"/>
          </a:xfrm>
          <a:prstGeom prst="rect">
            <a:avLst/>
          </a:prstGeom>
          <a:noFill/>
        </p:spPr>
        <p:txBody>
          <a:bodyPr wrap="square" rtlCol="0">
            <a:spAutoFit/>
          </a:bodyPr>
          <a:lstStyle/>
          <a:p>
            <a:pPr algn="ctr"/>
            <a:r>
              <a:rPr lang="en-US" sz="1000" b="0" i="0" u="none" strike="noStrike">
                <a:solidFill>
                  <a:schemeClr val="bg1"/>
                </a:solidFill>
                <a:effectLst/>
                <a:latin typeface="+mn-lt"/>
              </a:rPr>
              <a:t>CENTER FOR CHILD AND FAMILY WELLNESS</a:t>
            </a:r>
            <a:endParaRPr lang="en-US" sz="1000">
              <a:solidFill>
                <a:schemeClr val="bg1"/>
              </a:solidFill>
              <a:latin typeface="+mn-lt"/>
            </a:endParaRPr>
          </a:p>
        </p:txBody>
      </p:sp>
      <p:sp>
        <p:nvSpPr>
          <p:cNvPr id="6" name="TextBox 5">
            <a:extLst>
              <a:ext uri="{FF2B5EF4-FFF2-40B4-BE49-F238E27FC236}">
                <a16:creationId xmlns:a16="http://schemas.microsoft.com/office/drawing/2014/main" id="{77A93559-6B61-DBD2-C95B-21FEE4D287C5}"/>
              </a:ext>
            </a:extLst>
          </p:cNvPr>
          <p:cNvSpPr txBox="1"/>
          <p:nvPr userDrawn="1"/>
        </p:nvSpPr>
        <p:spPr>
          <a:xfrm>
            <a:off x="7757949" y="5908653"/>
            <a:ext cx="2999033" cy="246221"/>
          </a:xfrm>
          <a:prstGeom prst="rect">
            <a:avLst/>
          </a:prstGeom>
          <a:noFill/>
        </p:spPr>
        <p:txBody>
          <a:bodyPr wrap="square" rtlCol="0">
            <a:spAutoFit/>
          </a:bodyPr>
          <a:lstStyle/>
          <a:p>
            <a:pPr algn="ctr"/>
            <a:r>
              <a:rPr lang="en-US" sz="1000" b="0" i="0" u="none" strike="noStrike">
                <a:solidFill>
                  <a:schemeClr val="bg1"/>
                </a:solidFill>
                <a:effectLst/>
                <a:latin typeface="+mn-lt"/>
              </a:rPr>
              <a:t>CENTER FOR JUSTICE AND HEALTH</a:t>
            </a:r>
            <a:endParaRPr lang="en-US" sz="1000">
              <a:solidFill>
                <a:schemeClr val="bg1"/>
              </a:solidFill>
              <a:latin typeface="+mn-lt"/>
            </a:endParaRPr>
          </a:p>
        </p:txBody>
      </p:sp>
      <p:cxnSp>
        <p:nvCxnSpPr>
          <p:cNvPr id="8" name="Straight Connector 7">
            <a:extLst>
              <a:ext uri="{FF2B5EF4-FFF2-40B4-BE49-F238E27FC236}">
                <a16:creationId xmlns:a16="http://schemas.microsoft.com/office/drawing/2014/main" id="{D24183B0-47CA-5F6F-41C9-C0FAB8D57357}"/>
              </a:ext>
            </a:extLst>
          </p:cNvPr>
          <p:cNvCxnSpPr>
            <a:cxnSpLocks/>
          </p:cNvCxnSpPr>
          <p:nvPr userDrawn="1"/>
        </p:nvCxnSpPr>
        <p:spPr>
          <a:xfrm>
            <a:off x="4337826" y="5900995"/>
            <a:ext cx="0" cy="27759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E589567-E964-7EF0-CE55-CE559F36ECE5}"/>
              </a:ext>
            </a:extLst>
          </p:cNvPr>
          <p:cNvCxnSpPr>
            <a:cxnSpLocks/>
          </p:cNvCxnSpPr>
          <p:nvPr userDrawn="1"/>
        </p:nvCxnSpPr>
        <p:spPr>
          <a:xfrm>
            <a:off x="7765383" y="5898916"/>
            <a:ext cx="0" cy="27759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68607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1B3A5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03F0E-DA2A-1742-A301-7AB3F8CBE4D2}"/>
              </a:ext>
            </a:extLst>
          </p:cNvPr>
          <p:cNvSpPr>
            <a:spLocks noGrp="1"/>
          </p:cNvSpPr>
          <p:nvPr>
            <p:ph type="ctrTitle" hasCustomPrompt="1"/>
          </p:nvPr>
        </p:nvSpPr>
        <p:spPr>
          <a:xfrm>
            <a:off x="652784" y="1241113"/>
            <a:ext cx="10797093" cy="2387600"/>
          </a:xfrm>
        </p:spPr>
        <p:txBody>
          <a:bodyPr anchor="b">
            <a:noAutofit/>
          </a:bodyPr>
          <a:lstStyle>
            <a:lvl1pPr algn="ctr">
              <a:defRPr sz="4800" b="1">
                <a:solidFill>
                  <a:schemeClr val="accent2"/>
                </a:solidFill>
              </a:defRPr>
            </a:lvl1pPr>
          </a:lstStyle>
          <a:p>
            <a:r>
              <a:rPr lang="en-US"/>
              <a:t>Click to add Title</a:t>
            </a:r>
          </a:p>
        </p:txBody>
      </p:sp>
      <p:sp>
        <p:nvSpPr>
          <p:cNvPr id="3" name="Subtitle 2">
            <a:extLst>
              <a:ext uri="{FF2B5EF4-FFF2-40B4-BE49-F238E27FC236}">
                <a16:creationId xmlns:a16="http://schemas.microsoft.com/office/drawing/2014/main" id="{92BC5995-AE11-CD43-8338-242FA473F564}"/>
              </a:ext>
            </a:extLst>
          </p:cNvPr>
          <p:cNvSpPr>
            <a:spLocks noGrp="1"/>
          </p:cNvSpPr>
          <p:nvPr>
            <p:ph type="subTitle" idx="1"/>
          </p:nvPr>
        </p:nvSpPr>
        <p:spPr>
          <a:xfrm>
            <a:off x="652785" y="3720788"/>
            <a:ext cx="10797092" cy="1655762"/>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descr="Text&#10;&#10;Description automatically generated">
            <a:extLst>
              <a:ext uri="{FF2B5EF4-FFF2-40B4-BE49-F238E27FC236}">
                <a16:creationId xmlns:a16="http://schemas.microsoft.com/office/drawing/2014/main" id="{9F6A9DBC-1419-7B57-8366-D986F67401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8309" y="6075948"/>
            <a:ext cx="1560976" cy="585366"/>
          </a:xfrm>
          <a:prstGeom prst="rect">
            <a:avLst/>
          </a:prstGeom>
        </p:spPr>
      </p:pic>
      <p:sp>
        <p:nvSpPr>
          <p:cNvPr id="6" name="Slide Number Placeholder 5">
            <a:extLst>
              <a:ext uri="{FF2B5EF4-FFF2-40B4-BE49-F238E27FC236}">
                <a16:creationId xmlns:a16="http://schemas.microsoft.com/office/drawing/2014/main" id="{CC616E8C-9738-8536-5E58-8D0D34AE2C81}"/>
              </a:ext>
            </a:extLst>
          </p:cNvPr>
          <p:cNvSpPr>
            <a:spLocks noGrp="1"/>
          </p:cNvSpPr>
          <p:nvPr>
            <p:ph type="sldNum" sz="quarter" idx="15"/>
          </p:nvPr>
        </p:nvSpPr>
        <p:spPr>
          <a:xfrm>
            <a:off x="10792692" y="580089"/>
            <a:ext cx="881783" cy="365125"/>
          </a:xfrm>
          <a:prstGeom prst="rect">
            <a:avLst/>
          </a:prstGeom>
        </p:spPr>
        <p:txBody>
          <a:bodyPr/>
          <a:lstStyle>
            <a:lvl1pPr>
              <a:defRPr>
                <a:solidFill>
                  <a:schemeClr val="bg1"/>
                </a:solidFill>
              </a:defRPr>
            </a:lvl1pPr>
          </a:lstStyle>
          <a:p>
            <a:r>
              <a:rPr lang="en-US"/>
              <a:t>| </a:t>
            </a:r>
            <a:fld id="{63AF4278-2FCA-9C4D-8394-70FE1B8A3318}" type="slidenum">
              <a:rPr lang="en-US" smtClean="0"/>
              <a:pPr/>
              <a:t>‹#›</a:t>
            </a:fld>
            <a:endParaRPr lang="en-US"/>
          </a:p>
        </p:txBody>
      </p:sp>
    </p:spTree>
    <p:extLst>
      <p:ext uri="{BB962C8B-B14F-4D97-AF65-F5344CB8AC3E}">
        <p14:creationId xmlns:p14="http://schemas.microsoft.com/office/powerpoint/2010/main" val="1612462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Turquoise">
    <p:bg>
      <p:bgPr>
        <a:solidFill>
          <a:schemeClr val="accent2"/>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E13690A-FDDD-4B85-8BD2-506D52CFA4DE}"/>
              </a:ext>
            </a:extLst>
          </p:cNvPr>
          <p:cNvSpPr>
            <a:spLocks noGrp="1"/>
          </p:cNvSpPr>
          <p:nvPr>
            <p:ph type="body" sz="quarter" idx="10" hasCustomPrompt="1"/>
          </p:nvPr>
        </p:nvSpPr>
        <p:spPr>
          <a:xfrm>
            <a:off x="0" y="2563734"/>
            <a:ext cx="12192000" cy="863659"/>
          </a:xfrm>
        </p:spPr>
        <p:txBody>
          <a:bodyPr anchor="b">
            <a:noAutofit/>
          </a:bodyPr>
          <a:lstStyle>
            <a:lvl1pPr algn="ctr">
              <a:defRPr sz="4800" b="1">
                <a:solidFill>
                  <a:srgbClr val="1B3A54"/>
                </a:solidFill>
              </a:defRPr>
            </a:lvl1pPr>
          </a:lstStyle>
          <a:p>
            <a:pPr lvl="0"/>
            <a:r>
              <a:rPr lang="en-US"/>
              <a:t>Click to add section title</a:t>
            </a:r>
          </a:p>
        </p:txBody>
      </p:sp>
      <p:sp>
        <p:nvSpPr>
          <p:cNvPr id="6" name="Text Placeholder 2">
            <a:extLst>
              <a:ext uri="{FF2B5EF4-FFF2-40B4-BE49-F238E27FC236}">
                <a16:creationId xmlns:a16="http://schemas.microsoft.com/office/drawing/2014/main" id="{D2B9A5F1-4DE7-E94A-8694-015E945A9333}"/>
              </a:ext>
            </a:extLst>
          </p:cNvPr>
          <p:cNvSpPr>
            <a:spLocks noGrp="1"/>
          </p:cNvSpPr>
          <p:nvPr>
            <p:ph type="body" sz="quarter" idx="11" hasCustomPrompt="1"/>
          </p:nvPr>
        </p:nvSpPr>
        <p:spPr>
          <a:xfrm>
            <a:off x="2836068" y="3547005"/>
            <a:ext cx="6519862" cy="652462"/>
          </a:xfrm>
        </p:spPr>
        <p:txBody>
          <a:bodyPr/>
          <a:lstStyle>
            <a:lvl1pPr algn="ctr">
              <a:defRPr>
                <a:solidFill>
                  <a:schemeClr val="bg1"/>
                </a:solidFill>
              </a:defRPr>
            </a:lvl1pPr>
          </a:lstStyle>
          <a:p>
            <a:pPr lvl="0"/>
            <a:r>
              <a:rPr lang="en-US"/>
              <a:t>Click to add optional subhead</a:t>
            </a:r>
          </a:p>
        </p:txBody>
      </p:sp>
      <p:pic>
        <p:nvPicPr>
          <p:cNvPr id="5" name="Picture 4" descr="Text&#10;&#10;Description automatically generated">
            <a:extLst>
              <a:ext uri="{FF2B5EF4-FFF2-40B4-BE49-F238E27FC236}">
                <a16:creationId xmlns:a16="http://schemas.microsoft.com/office/drawing/2014/main" id="{E56880BC-18E4-071C-D2B0-2D2C9461A8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8309" y="6075948"/>
            <a:ext cx="1560976" cy="585366"/>
          </a:xfrm>
          <a:prstGeom prst="rect">
            <a:avLst/>
          </a:prstGeom>
        </p:spPr>
      </p:pic>
      <p:sp>
        <p:nvSpPr>
          <p:cNvPr id="8" name="Slide Number Placeholder 5">
            <a:extLst>
              <a:ext uri="{FF2B5EF4-FFF2-40B4-BE49-F238E27FC236}">
                <a16:creationId xmlns:a16="http://schemas.microsoft.com/office/drawing/2014/main" id="{02A163D7-F10F-443C-6BD7-D4DBB48534EB}"/>
              </a:ext>
            </a:extLst>
          </p:cNvPr>
          <p:cNvSpPr>
            <a:spLocks noGrp="1"/>
          </p:cNvSpPr>
          <p:nvPr>
            <p:ph type="sldNum" sz="quarter" idx="15"/>
          </p:nvPr>
        </p:nvSpPr>
        <p:spPr>
          <a:xfrm>
            <a:off x="10792692" y="580089"/>
            <a:ext cx="881783" cy="365125"/>
          </a:xfrm>
          <a:prstGeom prst="rect">
            <a:avLst/>
          </a:prstGeom>
        </p:spPr>
        <p:txBody>
          <a:bodyPr/>
          <a:lstStyle>
            <a:lvl1pPr>
              <a:defRPr>
                <a:solidFill>
                  <a:schemeClr val="bg1"/>
                </a:solidFill>
              </a:defRPr>
            </a:lvl1pPr>
          </a:lstStyle>
          <a:p>
            <a:r>
              <a:rPr lang="en-US"/>
              <a:t>| </a:t>
            </a:r>
            <a:fld id="{63AF4278-2FCA-9C4D-8394-70FE1B8A3318}" type="slidenum">
              <a:rPr lang="en-US" smtClean="0"/>
              <a:pPr/>
              <a:t>‹#›</a:t>
            </a:fld>
            <a:endParaRPr lang="en-US"/>
          </a:p>
        </p:txBody>
      </p:sp>
    </p:spTree>
    <p:extLst>
      <p:ext uri="{BB962C8B-B14F-4D97-AF65-F5344CB8AC3E}">
        <p14:creationId xmlns:p14="http://schemas.microsoft.com/office/powerpoint/2010/main" val="1281128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Blue">
    <p:bg>
      <p:bgPr>
        <a:solidFill>
          <a:srgbClr val="1B3A54"/>
        </a:solidFill>
        <a:effectLst/>
      </p:bgPr>
    </p:bg>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9F4F5C6E-F913-1F70-0053-2152D5FC46A7}"/>
              </a:ext>
            </a:extLst>
          </p:cNvPr>
          <p:cNvSpPr>
            <a:spLocks noGrp="1"/>
          </p:cNvSpPr>
          <p:nvPr>
            <p:ph type="body" sz="quarter" idx="10" hasCustomPrompt="1"/>
          </p:nvPr>
        </p:nvSpPr>
        <p:spPr>
          <a:xfrm>
            <a:off x="0" y="2563734"/>
            <a:ext cx="12192000" cy="863659"/>
          </a:xfrm>
        </p:spPr>
        <p:txBody>
          <a:bodyPr anchor="b">
            <a:noAutofit/>
          </a:bodyPr>
          <a:lstStyle>
            <a:lvl1pPr algn="ctr">
              <a:defRPr sz="4800" b="1">
                <a:solidFill>
                  <a:schemeClr val="accent2"/>
                </a:solidFill>
              </a:defRPr>
            </a:lvl1pPr>
          </a:lstStyle>
          <a:p>
            <a:pPr lvl="0"/>
            <a:r>
              <a:rPr lang="en-US"/>
              <a:t>Click to add section title</a:t>
            </a:r>
          </a:p>
        </p:txBody>
      </p:sp>
      <p:sp>
        <p:nvSpPr>
          <p:cNvPr id="6" name="Text Placeholder 2">
            <a:extLst>
              <a:ext uri="{FF2B5EF4-FFF2-40B4-BE49-F238E27FC236}">
                <a16:creationId xmlns:a16="http://schemas.microsoft.com/office/drawing/2014/main" id="{E18A693F-9F8E-28E0-FE6A-8E3075FCC0A7}"/>
              </a:ext>
            </a:extLst>
          </p:cNvPr>
          <p:cNvSpPr>
            <a:spLocks noGrp="1"/>
          </p:cNvSpPr>
          <p:nvPr>
            <p:ph type="body" sz="quarter" idx="11" hasCustomPrompt="1"/>
          </p:nvPr>
        </p:nvSpPr>
        <p:spPr>
          <a:xfrm>
            <a:off x="2836068" y="3547005"/>
            <a:ext cx="6519862" cy="652462"/>
          </a:xfrm>
        </p:spPr>
        <p:txBody>
          <a:bodyPr/>
          <a:lstStyle>
            <a:lvl1pPr algn="ctr">
              <a:defRPr>
                <a:solidFill>
                  <a:schemeClr val="bg1"/>
                </a:solidFill>
              </a:defRPr>
            </a:lvl1pPr>
          </a:lstStyle>
          <a:p>
            <a:pPr lvl="0"/>
            <a:r>
              <a:rPr lang="en-US"/>
              <a:t>Click to add optional subhead</a:t>
            </a:r>
          </a:p>
        </p:txBody>
      </p:sp>
      <p:pic>
        <p:nvPicPr>
          <p:cNvPr id="10" name="Picture 9" descr="Text&#10;&#10;Description automatically generated">
            <a:extLst>
              <a:ext uri="{FF2B5EF4-FFF2-40B4-BE49-F238E27FC236}">
                <a16:creationId xmlns:a16="http://schemas.microsoft.com/office/drawing/2014/main" id="{5E462319-DB47-77A7-C8D9-0B17336F8B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8309" y="6075948"/>
            <a:ext cx="1560976" cy="585366"/>
          </a:xfrm>
          <a:prstGeom prst="rect">
            <a:avLst/>
          </a:prstGeom>
        </p:spPr>
      </p:pic>
      <p:sp>
        <p:nvSpPr>
          <p:cNvPr id="11" name="Slide Number Placeholder 5">
            <a:extLst>
              <a:ext uri="{FF2B5EF4-FFF2-40B4-BE49-F238E27FC236}">
                <a16:creationId xmlns:a16="http://schemas.microsoft.com/office/drawing/2014/main" id="{B25AD104-40F3-C42E-1960-F5581DBD2F1E}"/>
              </a:ext>
            </a:extLst>
          </p:cNvPr>
          <p:cNvSpPr>
            <a:spLocks noGrp="1"/>
          </p:cNvSpPr>
          <p:nvPr>
            <p:ph type="sldNum" sz="quarter" idx="15"/>
          </p:nvPr>
        </p:nvSpPr>
        <p:spPr>
          <a:xfrm>
            <a:off x="10792692" y="580089"/>
            <a:ext cx="881783" cy="365125"/>
          </a:xfrm>
          <a:prstGeom prst="rect">
            <a:avLst/>
          </a:prstGeom>
        </p:spPr>
        <p:txBody>
          <a:bodyPr/>
          <a:lstStyle>
            <a:lvl1pPr>
              <a:defRPr>
                <a:solidFill>
                  <a:schemeClr val="bg1"/>
                </a:solidFill>
              </a:defRPr>
            </a:lvl1pPr>
          </a:lstStyle>
          <a:p>
            <a:r>
              <a:rPr lang="en-US"/>
              <a:t>| </a:t>
            </a:r>
            <a:fld id="{63AF4278-2FCA-9C4D-8394-70FE1B8A3318}" type="slidenum">
              <a:rPr lang="en-US" smtClean="0"/>
              <a:pPr/>
              <a:t>‹#›</a:t>
            </a:fld>
            <a:endParaRPr lang="en-US"/>
          </a:p>
        </p:txBody>
      </p:sp>
    </p:spTree>
    <p:extLst>
      <p:ext uri="{BB962C8B-B14F-4D97-AF65-F5344CB8AC3E}">
        <p14:creationId xmlns:p14="http://schemas.microsoft.com/office/powerpoint/2010/main" val="1227426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Divider-Adults 2">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4C549C-E28B-4DCC-9FA9-04ED6C05133C}"/>
              </a:ext>
            </a:extLst>
          </p:cNvPr>
          <p:cNvSpPr/>
          <p:nvPr userDrawn="1"/>
        </p:nvSpPr>
        <p:spPr>
          <a:xfrm>
            <a:off x="0" y="0"/>
            <a:ext cx="12192000" cy="6784257"/>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8">
            <a:extLst>
              <a:ext uri="{FF2B5EF4-FFF2-40B4-BE49-F238E27FC236}">
                <a16:creationId xmlns:a16="http://schemas.microsoft.com/office/drawing/2014/main" id="{9F4F5C6E-F913-1F70-0053-2152D5FC46A7}"/>
              </a:ext>
            </a:extLst>
          </p:cNvPr>
          <p:cNvSpPr>
            <a:spLocks noGrp="1"/>
          </p:cNvSpPr>
          <p:nvPr>
            <p:ph type="body" sz="quarter" idx="10" hasCustomPrompt="1"/>
          </p:nvPr>
        </p:nvSpPr>
        <p:spPr>
          <a:xfrm>
            <a:off x="0" y="2563734"/>
            <a:ext cx="12192000" cy="863659"/>
          </a:xfrm>
        </p:spPr>
        <p:txBody>
          <a:bodyPr anchor="b">
            <a:noAutofit/>
          </a:bodyPr>
          <a:lstStyle>
            <a:lvl1pPr algn="ctr">
              <a:defRPr sz="4800" b="1">
                <a:solidFill>
                  <a:schemeClr val="accent2"/>
                </a:solidFill>
              </a:defRPr>
            </a:lvl1pPr>
          </a:lstStyle>
          <a:p>
            <a:pPr lvl="0"/>
            <a:r>
              <a:rPr lang="en-US"/>
              <a:t>Click to add section title</a:t>
            </a:r>
          </a:p>
        </p:txBody>
      </p:sp>
      <p:sp>
        <p:nvSpPr>
          <p:cNvPr id="6" name="Text Placeholder 2">
            <a:extLst>
              <a:ext uri="{FF2B5EF4-FFF2-40B4-BE49-F238E27FC236}">
                <a16:creationId xmlns:a16="http://schemas.microsoft.com/office/drawing/2014/main" id="{E18A693F-9F8E-28E0-FE6A-8E3075FCC0A7}"/>
              </a:ext>
            </a:extLst>
          </p:cNvPr>
          <p:cNvSpPr>
            <a:spLocks noGrp="1"/>
          </p:cNvSpPr>
          <p:nvPr>
            <p:ph type="body" sz="quarter" idx="11" hasCustomPrompt="1"/>
          </p:nvPr>
        </p:nvSpPr>
        <p:spPr>
          <a:xfrm>
            <a:off x="2836068" y="3547005"/>
            <a:ext cx="6519862" cy="652462"/>
          </a:xfrm>
        </p:spPr>
        <p:txBody>
          <a:bodyPr/>
          <a:lstStyle>
            <a:lvl1pPr algn="ctr">
              <a:defRPr>
                <a:solidFill>
                  <a:schemeClr val="bg1"/>
                </a:solidFill>
              </a:defRPr>
            </a:lvl1pPr>
          </a:lstStyle>
          <a:p>
            <a:pPr lvl="0"/>
            <a:r>
              <a:rPr lang="en-US"/>
              <a:t>Click to add optional subhead</a:t>
            </a:r>
          </a:p>
        </p:txBody>
      </p:sp>
      <p:pic>
        <p:nvPicPr>
          <p:cNvPr id="8" name="Picture 7" descr="Text&#10;&#10;Description automatically generated">
            <a:extLst>
              <a:ext uri="{FF2B5EF4-FFF2-40B4-BE49-F238E27FC236}">
                <a16:creationId xmlns:a16="http://schemas.microsoft.com/office/drawing/2014/main" id="{92129A2D-CA23-3FF0-8CBA-15CC3AEE23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08309" y="6075948"/>
            <a:ext cx="1560976" cy="585366"/>
          </a:xfrm>
          <a:prstGeom prst="rect">
            <a:avLst/>
          </a:prstGeom>
        </p:spPr>
      </p:pic>
      <p:sp>
        <p:nvSpPr>
          <p:cNvPr id="9" name="Slide Number Placeholder 5">
            <a:extLst>
              <a:ext uri="{FF2B5EF4-FFF2-40B4-BE49-F238E27FC236}">
                <a16:creationId xmlns:a16="http://schemas.microsoft.com/office/drawing/2014/main" id="{5D93696B-D69A-366D-FE20-EB9C3F7DE1D5}"/>
              </a:ext>
            </a:extLst>
          </p:cNvPr>
          <p:cNvSpPr>
            <a:spLocks noGrp="1"/>
          </p:cNvSpPr>
          <p:nvPr>
            <p:ph type="sldNum" sz="quarter" idx="15"/>
          </p:nvPr>
        </p:nvSpPr>
        <p:spPr>
          <a:xfrm>
            <a:off x="10792692" y="580089"/>
            <a:ext cx="881783" cy="365125"/>
          </a:xfrm>
          <a:prstGeom prst="rect">
            <a:avLst/>
          </a:prstGeom>
        </p:spPr>
        <p:txBody>
          <a:bodyPr/>
          <a:lstStyle>
            <a:lvl1pPr>
              <a:defRPr>
                <a:solidFill>
                  <a:schemeClr val="bg1"/>
                </a:solidFill>
              </a:defRPr>
            </a:lvl1pPr>
          </a:lstStyle>
          <a:p>
            <a:r>
              <a:rPr lang="en-US"/>
              <a:t>| </a:t>
            </a:r>
            <a:fld id="{63AF4278-2FCA-9C4D-8394-70FE1B8A3318}" type="slidenum">
              <a:rPr lang="en-US" smtClean="0"/>
              <a:pPr/>
              <a:t>‹#›</a:t>
            </a:fld>
            <a:endParaRPr lang="en-US"/>
          </a:p>
        </p:txBody>
      </p:sp>
    </p:spTree>
    <p:extLst>
      <p:ext uri="{BB962C8B-B14F-4D97-AF65-F5344CB8AC3E}">
        <p14:creationId xmlns:p14="http://schemas.microsoft.com/office/powerpoint/2010/main" val="439505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Divider-Kids">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4C549C-E28B-4DCC-9FA9-04ED6C05133C}"/>
              </a:ext>
            </a:extLst>
          </p:cNvPr>
          <p:cNvSpPr/>
          <p:nvPr userDrawn="1"/>
        </p:nvSpPr>
        <p:spPr>
          <a:xfrm>
            <a:off x="0" y="0"/>
            <a:ext cx="12191999" cy="6784257"/>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8">
            <a:extLst>
              <a:ext uri="{FF2B5EF4-FFF2-40B4-BE49-F238E27FC236}">
                <a16:creationId xmlns:a16="http://schemas.microsoft.com/office/drawing/2014/main" id="{9F4F5C6E-F913-1F70-0053-2152D5FC46A7}"/>
              </a:ext>
            </a:extLst>
          </p:cNvPr>
          <p:cNvSpPr>
            <a:spLocks noGrp="1"/>
          </p:cNvSpPr>
          <p:nvPr>
            <p:ph type="body" sz="quarter" idx="10" hasCustomPrompt="1"/>
          </p:nvPr>
        </p:nvSpPr>
        <p:spPr>
          <a:xfrm>
            <a:off x="0" y="2563734"/>
            <a:ext cx="12192000" cy="863659"/>
          </a:xfrm>
        </p:spPr>
        <p:txBody>
          <a:bodyPr anchor="b">
            <a:noAutofit/>
          </a:bodyPr>
          <a:lstStyle>
            <a:lvl1pPr algn="ctr">
              <a:defRPr sz="4800" b="1">
                <a:solidFill>
                  <a:schemeClr val="accent2"/>
                </a:solidFill>
              </a:defRPr>
            </a:lvl1pPr>
          </a:lstStyle>
          <a:p>
            <a:pPr lvl="0"/>
            <a:r>
              <a:rPr lang="en-US"/>
              <a:t>Click to add section title</a:t>
            </a:r>
          </a:p>
        </p:txBody>
      </p:sp>
      <p:sp>
        <p:nvSpPr>
          <p:cNvPr id="6" name="Text Placeholder 2">
            <a:extLst>
              <a:ext uri="{FF2B5EF4-FFF2-40B4-BE49-F238E27FC236}">
                <a16:creationId xmlns:a16="http://schemas.microsoft.com/office/drawing/2014/main" id="{E18A693F-9F8E-28E0-FE6A-8E3075FCC0A7}"/>
              </a:ext>
            </a:extLst>
          </p:cNvPr>
          <p:cNvSpPr>
            <a:spLocks noGrp="1"/>
          </p:cNvSpPr>
          <p:nvPr>
            <p:ph type="body" sz="quarter" idx="11" hasCustomPrompt="1"/>
          </p:nvPr>
        </p:nvSpPr>
        <p:spPr>
          <a:xfrm>
            <a:off x="2836068" y="3547005"/>
            <a:ext cx="6519862" cy="652462"/>
          </a:xfrm>
        </p:spPr>
        <p:txBody>
          <a:bodyPr/>
          <a:lstStyle>
            <a:lvl1pPr algn="ctr">
              <a:defRPr>
                <a:solidFill>
                  <a:schemeClr val="bg1"/>
                </a:solidFill>
              </a:defRPr>
            </a:lvl1pPr>
          </a:lstStyle>
          <a:p>
            <a:pPr lvl="0"/>
            <a:r>
              <a:rPr lang="en-US"/>
              <a:t>Click to add optional subhead</a:t>
            </a:r>
          </a:p>
        </p:txBody>
      </p:sp>
      <p:pic>
        <p:nvPicPr>
          <p:cNvPr id="8" name="Picture 7" descr="Text&#10;&#10;Description automatically generated">
            <a:extLst>
              <a:ext uri="{FF2B5EF4-FFF2-40B4-BE49-F238E27FC236}">
                <a16:creationId xmlns:a16="http://schemas.microsoft.com/office/drawing/2014/main" id="{F24BBFFE-2CA0-CF47-AB71-C0CA395381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08309" y="6075948"/>
            <a:ext cx="1560976" cy="585366"/>
          </a:xfrm>
          <a:prstGeom prst="rect">
            <a:avLst/>
          </a:prstGeom>
        </p:spPr>
      </p:pic>
      <p:sp>
        <p:nvSpPr>
          <p:cNvPr id="9" name="Slide Number Placeholder 5">
            <a:extLst>
              <a:ext uri="{FF2B5EF4-FFF2-40B4-BE49-F238E27FC236}">
                <a16:creationId xmlns:a16="http://schemas.microsoft.com/office/drawing/2014/main" id="{09D7BA5B-CAB0-FB43-3F33-D8209744A2D5}"/>
              </a:ext>
            </a:extLst>
          </p:cNvPr>
          <p:cNvSpPr>
            <a:spLocks noGrp="1"/>
          </p:cNvSpPr>
          <p:nvPr>
            <p:ph type="sldNum" sz="quarter" idx="15"/>
          </p:nvPr>
        </p:nvSpPr>
        <p:spPr>
          <a:xfrm>
            <a:off x="10792692" y="580089"/>
            <a:ext cx="881783" cy="365125"/>
          </a:xfrm>
          <a:prstGeom prst="rect">
            <a:avLst/>
          </a:prstGeom>
        </p:spPr>
        <p:txBody>
          <a:bodyPr/>
          <a:lstStyle>
            <a:lvl1pPr>
              <a:defRPr>
                <a:solidFill>
                  <a:schemeClr val="bg1"/>
                </a:solidFill>
              </a:defRPr>
            </a:lvl1pPr>
          </a:lstStyle>
          <a:p>
            <a:r>
              <a:rPr lang="en-US"/>
              <a:t>| </a:t>
            </a:r>
            <a:fld id="{63AF4278-2FCA-9C4D-8394-70FE1B8A3318}" type="slidenum">
              <a:rPr lang="en-US" smtClean="0"/>
              <a:pPr/>
              <a:t>‹#›</a:t>
            </a:fld>
            <a:endParaRPr lang="en-US"/>
          </a:p>
        </p:txBody>
      </p:sp>
    </p:spTree>
    <p:extLst>
      <p:ext uri="{BB962C8B-B14F-4D97-AF65-F5344CB8AC3E}">
        <p14:creationId xmlns:p14="http://schemas.microsoft.com/office/powerpoint/2010/main" val="879962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Family">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4C549C-E28B-4DCC-9FA9-04ED6C05133C}"/>
              </a:ext>
            </a:extLst>
          </p:cNvPr>
          <p:cNvSpPr/>
          <p:nvPr userDrawn="1"/>
        </p:nvSpPr>
        <p:spPr>
          <a:xfrm>
            <a:off x="0" y="0"/>
            <a:ext cx="12191999" cy="6784257"/>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8">
            <a:extLst>
              <a:ext uri="{FF2B5EF4-FFF2-40B4-BE49-F238E27FC236}">
                <a16:creationId xmlns:a16="http://schemas.microsoft.com/office/drawing/2014/main" id="{9F4F5C6E-F913-1F70-0053-2152D5FC46A7}"/>
              </a:ext>
            </a:extLst>
          </p:cNvPr>
          <p:cNvSpPr>
            <a:spLocks noGrp="1"/>
          </p:cNvSpPr>
          <p:nvPr>
            <p:ph type="body" sz="quarter" idx="10" hasCustomPrompt="1"/>
          </p:nvPr>
        </p:nvSpPr>
        <p:spPr>
          <a:xfrm>
            <a:off x="0" y="2563734"/>
            <a:ext cx="12192000" cy="863659"/>
          </a:xfrm>
        </p:spPr>
        <p:txBody>
          <a:bodyPr anchor="b">
            <a:noAutofit/>
          </a:bodyPr>
          <a:lstStyle>
            <a:lvl1pPr algn="ctr">
              <a:defRPr sz="4800" b="1">
                <a:solidFill>
                  <a:schemeClr val="accent2"/>
                </a:solidFill>
              </a:defRPr>
            </a:lvl1pPr>
          </a:lstStyle>
          <a:p>
            <a:pPr lvl="0"/>
            <a:r>
              <a:rPr lang="en-US"/>
              <a:t>Click to add section title</a:t>
            </a:r>
          </a:p>
        </p:txBody>
      </p:sp>
      <p:sp>
        <p:nvSpPr>
          <p:cNvPr id="6" name="Text Placeholder 2">
            <a:extLst>
              <a:ext uri="{FF2B5EF4-FFF2-40B4-BE49-F238E27FC236}">
                <a16:creationId xmlns:a16="http://schemas.microsoft.com/office/drawing/2014/main" id="{E18A693F-9F8E-28E0-FE6A-8E3075FCC0A7}"/>
              </a:ext>
            </a:extLst>
          </p:cNvPr>
          <p:cNvSpPr>
            <a:spLocks noGrp="1"/>
          </p:cNvSpPr>
          <p:nvPr>
            <p:ph type="body" sz="quarter" idx="11" hasCustomPrompt="1"/>
          </p:nvPr>
        </p:nvSpPr>
        <p:spPr>
          <a:xfrm>
            <a:off x="2836068" y="3547005"/>
            <a:ext cx="6519862" cy="652462"/>
          </a:xfrm>
        </p:spPr>
        <p:txBody>
          <a:bodyPr/>
          <a:lstStyle>
            <a:lvl1pPr algn="ctr">
              <a:defRPr>
                <a:solidFill>
                  <a:schemeClr val="bg1"/>
                </a:solidFill>
              </a:defRPr>
            </a:lvl1pPr>
          </a:lstStyle>
          <a:p>
            <a:pPr lvl="0"/>
            <a:r>
              <a:rPr lang="en-US"/>
              <a:t>Click to add optional subhead</a:t>
            </a:r>
          </a:p>
        </p:txBody>
      </p:sp>
      <p:pic>
        <p:nvPicPr>
          <p:cNvPr id="8" name="Picture 7" descr="Text&#10;&#10;Description automatically generated">
            <a:extLst>
              <a:ext uri="{FF2B5EF4-FFF2-40B4-BE49-F238E27FC236}">
                <a16:creationId xmlns:a16="http://schemas.microsoft.com/office/drawing/2014/main" id="{7295284C-E8E2-4806-D802-55656ED6D4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08309" y="6075948"/>
            <a:ext cx="1560976" cy="585366"/>
          </a:xfrm>
          <a:prstGeom prst="rect">
            <a:avLst/>
          </a:prstGeom>
        </p:spPr>
      </p:pic>
      <p:sp>
        <p:nvSpPr>
          <p:cNvPr id="9" name="Slide Number Placeholder 5">
            <a:extLst>
              <a:ext uri="{FF2B5EF4-FFF2-40B4-BE49-F238E27FC236}">
                <a16:creationId xmlns:a16="http://schemas.microsoft.com/office/drawing/2014/main" id="{140028C3-CC5E-B4AE-2020-2E68E2A8BB71}"/>
              </a:ext>
            </a:extLst>
          </p:cNvPr>
          <p:cNvSpPr>
            <a:spLocks noGrp="1"/>
          </p:cNvSpPr>
          <p:nvPr>
            <p:ph type="sldNum" sz="quarter" idx="15"/>
          </p:nvPr>
        </p:nvSpPr>
        <p:spPr>
          <a:xfrm>
            <a:off x="10792692" y="580089"/>
            <a:ext cx="881783" cy="365125"/>
          </a:xfrm>
          <a:prstGeom prst="rect">
            <a:avLst/>
          </a:prstGeom>
        </p:spPr>
        <p:txBody>
          <a:bodyPr/>
          <a:lstStyle>
            <a:lvl1pPr>
              <a:defRPr>
                <a:solidFill>
                  <a:schemeClr val="bg1"/>
                </a:solidFill>
              </a:defRPr>
            </a:lvl1pPr>
          </a:lstStyle>
          <a:p>
            <a:r>
              <a:rPr lang="en-US"/>
              <a:t>| </a:t>
            </a:r>
            <a:fld id="{63AF4278-2FCA-9C4D-8394-70FE1B8A3318}" type="slidenum">
              <a:rPr lang="en-US" smtClean="0"/>
              <a:pPr/>
              <a:t>‹#›</a:t>
            </a:fld>
            <a:endParaRPr lang="en-US"/>
          </a:p>
        </p:txBody>
      </p:sp>
    </p:spTree>
    <p:extLst>
      <p:ext uri="{BB962C8B-B14F-4D97-AF65-F5344CB8AC3E}">
        <p14:creationId xmlns:p14="http://schemas.microsoft.com/office/powerpoint/2010/main" val="108498242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5FDC66-ADC4-44F7-C712-D3062DD38C76}"/>
              </a:ext>
            </a:extLst>
          </p:cNvPr>
          <p:cNvSpPr>
            <a:spLocks noGrp="1"/>
          </p:cNvSpPr>
          <p:nvPr>
            <p:ph type="sldNum" sz="quarter" idx="4"/>
          </p:nvPr>
        </p:nvSpPr>
        <p:spPr>
          <a:xfrm>
            <a:off x="10591183" y="580087"/>
            <a:ext cx="989189"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t>| </a:t>
            </a:r>
            <a:fld id="{63AF4278-2FCA-9C4D-8394-70FE1B8A3318}" type="slidenum">
              <a:rPr lang="en-US" smtClean="0"/>
              <a:pPr/>
              <a:t>‹#›</a:t>
            </a:fld>
            <a:endParaRPr lang="en-US"/>
          </a:p>
        </p:txBody>
      </p:sp>
      <p:sp>
        <p:nvSpPr>
          <p:cNvPr id="2" name="Title Placeholder 1">
            <a:extLst>
              <a:ext uri="{FF2B5EF4-FFF2-40B4-BE49-F238E27FC236}">
                <a16:creationId xmlns:a16="http://schemas.microsoft.com/office/drawing/2014/main" id="{DEFFC0A5-85BC-FB40-89A4-2DCDA698E162}"/>
              </a:ext>
            </a:extLst>
          </p:cNvPr>
          <p:cNvSpPr>
            <a:spLocks noGrp="1"/>
          </p:cNvSpPr>
          <p:nvPr>
            <p:ph type="title"/>
          </p:nvPr>
        </p:nvSpPr>
        <p:spPr>
          <a:xfrm>
            <a:off x="838200" y="365125"/>
            <a:ext cx="937011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C3DE2E-2413-174C-9C6B-CAC8764286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88292841-36B8-3C49-EE61-F0896CA9C500}"/>
              </a:ext>
            </a:extLst>
          </p:cNvPr>
          <p:cNvGrpSpPr/>
          <p:nvPr userDrawn="1"/>
        </p:nvGrpSpPr>
        <p:grpSpPr>
          <a:xfrm>
            <a:off x="0" y="6771260"/>
            <a:ext cx="12192000" cy="112140"/>
            <a:chOff x="0" y="465161"/>
            <a:chExt cx="12192000" cy="123562"/>
          </a:xfrm>
        </p:grpSpPr>
        <p:sp>
          <p:nvSpPr>
            <p:cNvPr id="8" name="Rectangle 7">
              <a:extLst>
                <a:ext uri="{FF2B5EF4-FFF2-40B4-BE49-F238E27FC236}">
                  <a16:creationId xmlns:a16="http://schemas.microsoft.com/office/drawing/2014/main" id="{7D029C25-C12C-65D2-CE71-669B945E512A}"/>
                </a:ext>
              </a:extLst>
            </p:cNvPr>
            <p:cNvSpPr/>
            <p:nvPr userDrawn="1"/>
          </p:nvSpPr>
          <p:spPr>
            <a:xfrm>
              <a:off x="8851338" y="465161"/>
              <a:ext cx="1777653" cy="123559"/>
            </a:xfrm>
            <a:prstGeom prst="rect">
              <a:avLst/>
            </a:prstGeom>
            <a:solidFill>
              <a:srgbClr val="FFB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1">
                <a:latin typeface="Arial" panose="020B0604020202020204" pitchFamily="34" charset="0"/>
              </a:endParaRPr>
            </a:p>
          </p:txBody>
        </p:sp>
        <p:sp>
          <p:nvSpPr>
            <p:cNvPr id="9" name="Rectangle 8">
              <a:extLst>
                <a:ext uri="{FF2B5EF4-FFF2-40B4-BE49-F238E27FC236}">
                  <a16:creationId xmlns:a16="http://schemas.microsoft.com/office/drawing/2014/main" id="{1391D587-8A35-F330-E098-C63BE8079891}"/>
                </a:ext>
              </a:extLst>
            </p:cNvPr>
            <p:cNvSpPr/>
            <p:nvPr userDrawn="1"/>
          </p:nvSpPr>
          <p:spPr>
            <a:xfrm>
              <a:off x="0" y="465164"/>
              <a:ext cx="3407645" cy="1235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1">
                <a:solidFill>
                  <a:srgbClr val="000000"/>
                </a:solidFill>
                <a:latin typeface="Arial" panose="020B0604020202020204" pitchFamily="34" charset="0"/>
              </a:endParaRPr>
            </a:p>
          </p:txBody>
        </p:sp>
        <p:sp>
          <p:nvSpPr>
            <p:cNvPr id="10" name="Rectangle 9">
              <a:extLst>
                <a:ext uri="{FF2B5EF4-FFF2-40B4-BE49-F238E27FC236}">
                  <a16:creationId xmlns:a16="http://schemas.microsoft.com/office/drawing/2014/main" id="{19E3C7B5-6905-2226-0A80-CC2019A0CB7E}"/>
                </a:ext>
              </a:extLst>
            </p:cNvPr>
            <p:cNvSpPr/>
            <p:nvPr userDrawn="1"/>
          </p:nvSpPr>
          <p:spPr>
            <a:xfrm>
              <a:off x="10591183" y="465163"/>
              <a:ext cx="1600817" cy="1235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1">
                <a:solidFill>
                  <a:srgbClr val="000000"/>
                </a:solidFill>
                <a:latin typeface="Arial" panose="020B0604020202020204" pitchFamily="34" charset="0"/>
              </a:endParaRPr>
            </a:p>
          </p:txBody>
        </p:sp>
        <p:sp>
          <p:nvSpPr>
            <p:cNvPr id="11" name="Rectangle 10">
              <a:extLst>
                <a:ext uri="{FF2B5EF4-FFF2-40B4-BE49-F238E27FC236}">
                  <a16:creationId xmlns:a16="http://schemas.microsoft.com/office/drawing/2014/main" id="{19FBB3E9-2ED1-2011-7492-F3A20B6AB6B4}"/>
                </a:ext>
              </a:extLst>
            </p:cNvPr>
            <p:cNvSpPr/>
            <p:nvPr userDrawn="1"/>
          </p:nvSpPr>
          <p:spPr>
            <a:xfrm>
              <a:off x="3407645" y="465164"/>
              <a:ext cx="3655490" cy="1235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1">
                <a:solidFill>
                  <a:srgbClr val="000000"/>
                </a:solidFill>
                <a:latin typeface="Arial" panose="020B0604020202020204" pitchFamily="34" charset="0"/>
              </a:endParaRPr>
            </a:p>
          </p:txBody>
        </p:sp>
        <p:sp>
          <p:nvSpPr>
            <p:cNvPr id="12" name="Rectangle 11">
              <a:extLst>
                <a:ext uri="{FF2B5EF4-FFF2-40B4-BE49-F238E27FC236}">
                  <a16:creationId xmlns:a16="http://schemas.microsoft.com/office/drawing/2014/main" id="{78251BED-FC9E-E1C8-E95D-E2A251573227}"/>
                </a:ext>
              </a:extLst>
            </p:cNvPr>
            <p:cNvSpPr/>
            <p:nvPr userDrawn="1"/>
          </p:nvSpPr>
          <p:spPr>
            <a:xfrm>
              <a:off x="7063136" y="465161"/>
              <a:ext cx="1788201" cy="1235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1">
                <a:solidFill>
                  <a:srgbClr val="000000"/>
                </a:solidFill>
                <a:latin typeface="Arial" panose="020B0604020202020204" pitchFamily="34" charset="0"/>
              </a:endParaRPr>
            </a:p>
          </p:txBody>
        </p:sp>
      </p:grpSp>
    </p:spTree>
    <p:extLst>
      <p:ext uri="{BB962C8B-B14F-4D97-AF65-F5344CB8AC3E}">
        <p14:creationId xmlns:p14="http://schemas.microsoft.com/office/powerpoint/2010/main" val="348021482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20" r:id="rId4"/>
    <p:sldLayoutId id="2147483666" r:id="rId5"/>
    <p:sldLayoutId id="2147483694" r:id="rId6"/>
    <p:sldLayoutId id="2147483708" r:id="rId7"/>
    <p:sldLayoutId id="2147483705" r:id="rId8"/>
    <p:sldLayoutId id="2147483706" r:id="rId9"/>
    <p:sldLayoutId id="2147483707" r:id="rId10"/>
    <p:sldLayoutId id="2147483714" r:id="rId11"/>
    <p:sldLayoutId id="2147483715" r:id="rId12"/>
    <p:sldLayoutId id="2147483716" r:id="rId13"/>
    <p:sldLayoutId id="2147483700" r:id="rId14"/>
    <p:sldLayoutId id="2147483702" r:id="rId15"/>
    <p:sldLayoutId id="2147483717" r:id="rId16"/>
    <p:sldLayoutId id="2147483718" r:id="rId17"/>
    <p:sldLayoutId id="2147483680" r:id="rId18"/>
    <p:sldLayoutId id="2147483701" r:id="rId19"/>
    <p:sldLayoutId id="2147483692" r:id="rId20"/>
    <p:sldLayoutId id="2147483693" r:id="rId21"/>
    <p:sldLayoutId id="2147483660" r:id="rId22"/>
    <p:sldLayoutId id="2147483696" r:id="rId23"/>
    <p:sldLayoutId id="2147483721" r:id="rId24"/>
    <p:sldLayoutId id="2147483682" r:id="rId25"/>
    <p:sldLayoutId id="2147483690" r:id="rId26"/>
    <p:sldLayoutId id="2147483712" r:id="rId27"/>
    <p:sldLayoutId id="2147483667" r:id="rId28"/>
    <p:sldLayoutId id="2147483684" r:id="rId29"/>
    <p:sldLayoutId id="2147483713" r:id="rId30"/>
    <p:sldLayoutId id="2147483722" r:id="rId31"/>
    <p:sldLayoutId id="2147483699" r:id="rId32"/>
  </p:sldLayoutIdLst>
  <p:hf hdr="0" ftr="0" dt="0"/>
  <p:txStyles>
    <p:titleStyle>
      <a:lvl1pPr algn="l" defTabSz="914400" rtl="0" eaLnBrk="1" latinLnBrk="0" hangingPunct="1">
        <a:lnSpc>
          <a:spcPct val="90000"/>
        </a:lnSpc>
        <a:spcBef>
          <a:spcPct val="0"/>
        </a:spcBef>
        <a:spcAft>
          <a:spcPts val="600"/>
        </a:spcAft>
        <a:buNone/>
        <a:defRPr sz="3200" kern="1200" spc="-50" baseline="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230188" indent="-230188"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282575" indent="230188"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803275" indent="-230188"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hyperlink" Target="mailto:pkemp@mmhpi.org" TargetMode="External"/><Relationship Id="rId2" Type="http://schemas.openxmlformats.org/officeDocument/2006/relationships/hyperlink" Target="mailto:htalebi@mmhpi.org" TargetMode="Externa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81AFE-9576-9233-E00F-22972C25826C}"/>
              </a:ext>
            </a:extLst>
          </p:cNvPr>
          <p:cNvSpPr>
            <a:spLocks noGrp="1"/>
          </p:cNvSpPr>
          <p:nvPr>
            <p:ph type="ctrTitle"/>
          </p:nvPr>
        </p:nvSpPr>
        <p:spPr>
          <a:xfrm>
            <a:off x="765692" y="1481450"/>
            <a:ext cx="10660616" cy="2387600"/>
          </a:xfrm>
        </p:spPr>
        <p:txBody>
          <a:bodyPr/>
          <a:lstStyle/>
          <a:p>
            <a:r>
              <a:rPr lang="en-US" sz="4000">
                <a:latin typeface="Arial"/>
                <a:cs typeface="Arial"/>
              </a:rPr>
              <a:t>Texas Child Mental Health Care Consortium  </a:t>
            </a:r>
            <a:br>
              <a:rPr lang="en-US">
                <a:latin typeface="Arial"/>
                <a:cs typeface="Arial"/>
              </a:rPr>
            </a:br>
            <a:r>
              <a:rPr lang="en-US">
                <a:solidFill>
                  <a:schemeClr val="accent3"/>
                </a:solidFill>
                <a:latin typeface="Arial"/>
                <a:cs typeface="Arial"/>
              </a:rPr>
              <a:t>American Rescue Plan Act</a:t>
            </a:r>
            <a:br>
              <a:rPr lang="en-US">
                <a:solidFill>
                  <a:schemeClr val="accent3"/>
                </a:solidFill>
                <a:latin typeface="Arial"/>
                <a:cs typeface="Arial"/>
              </a:rPr>
            </a:br>
            <a:r>
              <a:rPr lang="en-US">
                <a:solidFill>
                  <a:schemeClr val="accent3"/>
                </a:solidFill>
                <a:latin typeface="Arial"/>
                <a:cs typeface="Arial"/>
              </a:rPr>
              <a:t> Pediatric Collaborative Care Update</a:t>
            </a:r>
          </a:p>
        </p:txBody>
      </p:sp>
      <p:sp>
        <p:nvSpPr>
          <p:cNvPr id="3" name="Subtitle 2">
            <a:extLst>
              <a:ext uri="{FF2B5EF4-FFF2-40B4-BE49-F238E27FC236}">
                <a16:creationId xmlns:a16="http://schemas.microsoft.com/office/drawing/2014/main" id="{3003EEC9-BC7A-6984-E928-813129461A74}"/>
              </a:ext>
            </a:extLst>
          </p:cNvPr>
          <p:cNvSpPr>
            <a:spLocks noGrp="1"/>
          </p:cNvSpPr>
          <p:nvPr>
            <p:ph type="subTitle" idx="1"/>
          </p:nvPr>
        </p:nvSpPr>
        <p:spPr>
          <a:xfrm>
            <a:off x="652785" y="3952874"/>
            <a:ext cx="10797092" cy="1423675"/>
          </a:xfrm>
        </p:spPr>
        <p:txBody>
          <a:bodyPr/>
          <a:lstStyle/>
          <a:p>
            <a:r>
              <a:rPr lang="en-US"/>
              <a:t>January 22, 2024</a:t>
            </a:r>
          </a:p>
        </p:txBody>
      </p:sp>
      <p:sp>
        <p:nvSpPr>
          <p:cNvPr id="4" name="Slide Number Placeholder 3">
            <a:extLst>
              <a:ext uri="{FF2B5EF4-FFF2-40B4-BE49-F238E27FC236}">
                <a16:creationId xmlns:a16="http://schemas.microsoft.com/office/drawing/2014/main" id="{95320ACB-CAC9-3936-0414-79C83DA58461}"/>
              </a:ext>
            </a:extLst>
          </p:cNvPr>
          <p:cNvSpPr>
            <a:spLocks noGrp="1"/>
          </p:cNvSpPr>
          <p:nvPr>
            <p:ph type="sldNum" sz="quarter" idx="15"/>
          </p:nvPr>
        </p:nvSpPr>
        <p:spPr/>
        <p:txBody>
          <a:bodyPr/>
          <a:lstStyle/>
          <a:p>
            <a:r>
              <a:rPr lang="en-US"/>
              <a:t>| </a:t>
            </a:r>
            <a:fld id="{63AF4278-2FCA-9C4D-8394-70FE1B8A3318}" type="slidenum">
              <a:rPr lang="en-US" smtClean="0"/>
              <a:pPr/>
              <a:t>1</a:t>
            </a:fld>
            <a:endParaRPr lang="en-US"/>
          </a:p>
        </p:txBody>
      </p:sp>
    </p:spTree>
    <p:extLst>
      <p:ext uri="{BB962C8B-B14F-4D97-AF65-F5344CB8AC3E}">
        <p14:creationId xmlns:p14="http://schemas.microsoft.com/office/powerpoint/2010/main" val="3663658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4A552-FEBB-AA62-E3BC-48A2472AD8EC}"/>
              </a:ext>
            </a:extLst>
          </p:cNvPr>
          <p:cNvSpPr>
            <a:spLocks noGrp="1"/>
          </p:cNvSpPr>
          <p:nvPr>
            <p:ph type="title"/>
          </p:nvPr>
        </p:nvSpPr>
        <p:spPr/>
        <p:txBody>
          <a:bodyPr/>
          <a:lstStyle/>
          <a:p>
            <a:r>
              <a:rPr lang="en-US">
                <a:latin typeface="Arial"/>
                <a:cs typeface="Arial"/>
              </a:rPr>
              <a:t>ARPA Pediatric Collaborative Care Expansion Updates </a:t>
            </a:r>
            <a:r>
              <a:rPr lang="en-US" sz="2000">
                <a:solidFill>
                  <a:schemeClr val="accent4"/>
                </a:solidFill>
                <a:latin typeface="Arial"/>
                <a:cs typeface="Arial"/>
              </a:rPr>
              <a:t>August 2023 - January 2024</a:t>
            </a:r>
            <a:endParaRPr lang="en-US" sz="2800">
              <a:solidFill>
                <a:schemeClr val="accent4"/>
              </a:solidFill>
              <a:latin typeface="Arial"/>
              <a:cs typeface="Arial"/>
            </a:endParaRPr>
          </a:p>
        </p:txBody>
      </p:sp>
      <p:sp>
        <p:nvSpPr>
          <p:cNvPr id="4" name="Slide Number Placeholder 5">
            <a:extLst>
              <a:ext uri="{FF2B5EF4-FFF2-40B4-BE49-F238E27FC236}">
                <a16:creationId xmlns:a16="http://schemas.microsoft.com/office/drawing/2014/main" id="{EB981751-38ED-C3C3-02C2-32DA93E27CD3}"/>
              </a:ext>
            </a:extLst>
          </p:cNvPr>
          <p:cNvSpPr>
            <a:spLocks noGrp="1"/>
          </p:cNvSpPr>
          <p:nvPr>
            <p:ph type="sldNum" sz="quarter" idx="15"/>
          </p:nvPr>
        </p:nvSpPr>
        <p:spPr>
          <a:prstGeom prst="rect">
            <a:avLst/>
          </a:prstGeom>
        </p:spPr>
        <p:txBody>
          <a:bodyPr/>
          <a:lstStyle/>
          <a:p>
            <a:r>
              <a:rPr lang="en-US"/>
              <a:t>| </a:t>
            </a:r>
            <a:fld id="{63AF4278-2FCA-9C4D-8394-70FE1B8A3318}" type="slidenum">
              <a:rPr lang="en-US" smtClean="0"/>
              <a:t>2</a:t>
            </a:fld>
            <a:endParaRPr lang="en-US"/>
          </a:p>
        </p:txBody>
      </p:sp>
      <p:graphicFrame>
        <p:nvGraphicFramePr>
          <p:cNvPr id="5" name="Content Placeholder 7">
            <a:extLst>
              <a:ext uri="{FF2B5EF4-FFF2-40B4-BE49-F238E27FC236}">
                <a16:creationId xmlns:a16="http://schemas.microsoft.com/office/drawing/2014/main" id="{852BC3A8-9579-18F5-4ED8-6917D6C10EA5}"/>
              </a:ext>
            </a:extLst>
          </p:cNvPr>
          <p:cNvGraphicFramePr>
            <a:graphicFrameLocks/>
          </p:cNvGraphicFramePr>
          <p:nvPr>
            <p:extLst>
              <p:ext uri="{D42A27DB-BD31-4B8C-83A1-F6EECF244321}">
                <p14:modId xmlns:p14="http://schemas.microsoft.com/office/powerpoint/2010/main" val="4142350362"/>
              </p:ext>
            </p:extLst>
          </p:nvPr>
        </p:nvGraphicFramePr>
        <p:xfrm>
          <a:off x="427880" y="1391178"/>
          <a:ext cx="11331387" cy="53138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731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31747-CA36-578D-D22E-4C046B77B2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9E9E70-8DD8-0F76-B750-F1E9C87A8FDF}"/>
              </a:ext>
            </a:extLst>
          </p:cNvPr>
          <p:cNvSpPr>
            <a:spLocks noGrp="1"/>
          </p:cNvSpPr>
          <p:nvPr>
            <p:ph type="title"/>
          </p:nvPr>
        </p:nvSpPr>
        <p:spPr/>
        <p:txBody>
          <a:bodyPr/>
          <a:lstStyle/>
          <a:p>
            <a:r>
              <a:rPr lang="en-US">
                <a:latin typeface="Arial"/>
                <a:cs typeface="Arial"/>
              </a:rPr>
              <a:t>ARPA Pediatric Collaborative Care Expansion Updates </a:t>
            </a:r>
            <a:r>
              <a:rPr lang="en-US" sz="2000">
                <a:solidFill>
                  <a:schemeClr val="accent4"/>
                </a:solidFill>
                <a:latin typeface="Arial"/>
                <a:cs typeface="Arial"/>
              </a:rPr>
              <a:t>August 2023 - January 2024</a:t>
            </a:r>
            <a:endParaRPr lang="en-US" sz="2800">
              <a:solidFill>
                <a:schemeClr val="accent4"/>
              </a:solidFill>
              <a:latin typeface="Arial"/>
              <a:cs typeface="Arial"/>
            </a:endParaRPr>
          </a:p>
        </p:txBody>
      </p:sp>
      <p:sp>
        <p:nvSpPr>
          <p:cNvPr id="4" name="Slide Number Placeholder 5">
            <a:extLst>
              <a:ext uri="{FF2B5EF4-FFF2-40B4-BE49-F238E27FC236}">
                <a16:creationId xmlns:a16="http://schemas.microsoft.com/office/drawing/2014/main" id="{CE130914-5E23-9D81-D9CE-FCFC00C9BAC0}"/>
              </a:ext>
            </a:extLst>
          </p:cNvPr>
          <p:cNvSpPr>
            <a:spLocks noGrp="1"/>
          </p:cNvSpPr>
          <p:nvPr>
            <p:ph type="sldNum" sz="quarter" idx="15"/>
          </p:nvPr>
        </p:nvSpPr>
        <p:spPr>
          <a:prstGeom prst="rect">
            <a:avLst/>
          </a:prstGeom>
        </p:spPr>
        <p:txBody>
          <a:bodyPr/>
          <a:lstStyle/>
          <a:p>
            <a:r>
              <a:rPr lang="en-US"/>
              <a:t>| </a:t>
            </a:r>
            <a:fld id="{63AF4278-2FCA-9C4D-8394-70FE1B8A3318}" type="slidenum">
              <a:rPr lang="en-US" smtClean="0"/>
              <a:t>3</a:t>
            </a:fld>
            <a:endParaRPr lang="en-US"/>
          </a:p>
        </p:txBody>
      </p:sp>
      <p:graphicFrame>
        <p:nvGraphicFramePr>
          <p:cNvPr id="5" name="Content Placeholder 7">
            <a:extLst>
              <a:ext uri="{FF2B5EF4-FFF2-40B4-BE49-F238E27FC236}">
                <a16:creationId xmlns:a16="http://schemas.microsoft.com/office/drawing/2014/main" id="{618F128E-1002-9F76-71ED-94C9AFA350B7}"/>
              </a:ext>
            </a:extLst>
          </p:cNvPr>
          <p:cNvGraphicFramePr>
            <a:graphicFrameLocks/>
          </p:cNvGraphicFramePr>
          <p:nvPr/>
        </p:nvGraphicFramePr>
        <p:xfrm>
          <a:off x="517526" y="1458410"/>
          <a:ext cx="109728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5791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9684B39E-3C98-B781-E3E1-9CECC544FE69}"/>
              </a:ext>
            </a:extLst>
          </p:cNvPr>
          <p:cNvGraphicFramePr>
            <a:graphicFrameLocks noGrp="1"/>
          </p:cNvGraphicFramePr>
          <p:nvPr>
            <p:ph idx="1"/>
          </p:nvPr>
        </p:nvGraphicFramePr>
        <p:xfrm>
          <a:off x="6617134" y="1725912"/>
          <a:ext cx="4708091" cy="390168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C0C4A552-FEBB-AA62-E3BC-48A2472AD8EC}"/>
              </a:ext>
            </a:extLst>
          </p:cNvPr>
          <p:cNvSpPr>
            <a:spLocks noGrp="1"/>
          </p:cNvSpPr>
          <p:nvPr>
            <p:ph type="title"/>
          </p:nvPr>
        </p:nvSpPr>
        <p:spPr/>
        <p:txBody>
          <a:bodyPr/>
          <a:lstStyle/>
          <a:p>
            <a:r>
              <a:rPr lang="en-US">
                <a:latin typeface="Arial"/>
                <a:cs typeface="Arial"/>
              </a:rPr>
              <a:t>Metric Data as of January 22, 2024</a:t>
            </a:r>
            <a:endParaRPr lang="en-US"/>
          </a:p>
        </p:txBody>
      </p:sp>
      <p:sp>
        <p:nvSpPr>
          <p:cNvPr id="4" name="Slide Number Placeholder 5">
            <a:extLst>
              <a:ext uri="{FF2B5EF4-FFF2-40B4-BE49-F238E27FC236}">
                <a16:creationId xmlns:a16="http://schemas.microsoft.com/office/drawing/2014/main" id="{EB981751-38ED-C3C3-02C2-32DA93E27CD3}"/>
              </a:ext>
            </a:extLst>
          </p:cNvPr>
          <p:cNvSpPr>
            <a:spLocks noGrp="1"/>
          </p:cNvSpPr>
          <p:nvPr>
            <p:ph type="sldNum" sz="quarter" idx="15"/>
          </p:nvPr>
        </p:nvSpPr>
        <p:spPr>
          <a:prstGeom prst="rect">
            <a:avLst/>
          </a:prstGeom>
        </p:spPr>
        <p:txBody>
          <a:bodyPr/>
          <a:lstStyle/>
          <a:p>
            <a:r>
              <a:rPr lang="en-US"/>
              <a:t>| </a:t>
            </a:r>
            <a:fld id="{63AF4278-2FCA-9C4D-8394-70FE1B8A3318}" type="slidenum">
              <a:rPr lang="en-US" smtClean="0"/>
              <a:t>4</a:t>
            </a:fld>
            <a:endParaRPr lang="en-US"/>
          </a:p>
        </p:txBody>
      </p:sp>
      <p:graphicFrame>
        <p:nvGraphicFramePr>
          <p:cNvPr id="10" name="Chart 9">
            <a:extLst>
              <a:ext uri="{FF2B5EF4-FFF2-40B4-BE49-F238E27FC236}">
                <a16:creationId xmlns:a16="http://schemas.microsoft.com/office/drawing/2014/main" id="{7E4E4554-B5CA-F9D1-372C-E1AAC27A87CA}"/>
              </a:ext>
            </a:extLst>
          </p:cNvPr>
          <p:cNvGraphicFramePr/>
          <p:nvPr/>
        </p:nvGraphicFramePr>
        <p:xfrm>
          <a:off x="700715" y="1725913"/>
          <a:ext cx="5249511" cy="390168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3794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4A552-FEBB-AA62-E3BC-48A2472AD8EC}"/>
              </a:ext>
            </a:extLst>
          </p:cNvPr>
          <p:cNvSpPr>
            <a:spLocks noGrp="1"/>
          </p:cNvSpPr>
          <p:nvPr>
            <p:ph type="title"/>
          </p:nvPr>
        </p:nvSpPr>
        <p:spPr/>
        <p:txBody>
          <a:bodyPr/>
          <a:lstStyle/>
          <a:p>
            <a:r>
              <a:rPr lang="en-US"/>
              <a:t>Questions</a:t>
            </a:r>
          </a:p>
        </p:txBody>
      </p:sp>
      <p:sp>
        <p:nvSpPr>
          <p:cNvPr id="3" name="TextBox 2">
            <a:extLst>
              <a:ext uri="{FF2B5EF4-FFF2-40B4-BE49-F238E27FC236}">
                <a16:creationId xmlns:a16="http://schemas.microsoft.com/office/drawing/2014/main" id="{ECFF7568-4970-6CB4-59C5-D3D2CF7652CF}"/>
              </a:ext>
            </a:extLst>
          </p:cNvPr>
          <p:cNvSpPr txBox="1"/>
          <p:nvPr/>
        </p:nvSpPr>
        <p:spPr>
          <a:xfrm>
            <a:off x="609600" y="1785938"/>
            <a:ext cx="11064874" cy="2554545"/>
          </a:xfrm>
          <a:prstGeom prst="rect">
            <a:avLst/>
          </a:prstGeom>
          <a:noFill/>
        </p:spPr>
        <p:txBody>
          <a:bodyPr wrap="square" rtlCol="0">
            <a:spAutoFit/>
          </a:bodyPr>
          <a:lstStyle/>
          <a:p>
            <a:pPr algn="l"/>
            <a:r>
              <a:rPr lang="en-US" sz="2000" b="1">
                <a:solidFill>
                  <a:schemeClr val="accent2"/>
                </a:solidFill>
                <a:latin typeface="+mn-lt"/>
              </a:rPr>
              <a:t>Hani Talebi, PhD LSSP</a:t>
            </a:r>
          </a:p>
          <a:p>
            <a:pPr algn="l"/>
            <a:r>
              <a:rPr lang="en-US" sz="2000">
                <a:solidFill>
                  <a:schemeClr val="bg1"/>
                </a:solidFill>
              </a:rPr>
              <a:t>Chief Clinical Officer; Senior Vice President, Health Systems Integration </a:t>
            </a:r>
          </a:p>
          <a:p>
            <a:pPr algn="l"/>
            <a:r>
              <a:rPr lang="en-US" sz="2000">
                <a:solidFill>
                  <a:schemeClr val="bg2"/>
                </a:solidFill>
                <a:hlinkClick r:id="rId2">
                  <a:extLst>
                    <a:ext uri="{A12FA001-AC4F-418D-AE19-62706E023703}">
                      <ahyp:hlinkClr xmlns:ahyp="http://schemas.microsoft.com/office/drawing/2018/hyperlinkcolor" val="tx"/>
                    </a:ext>
                  </a:extLst>
                </a:hlinkClick>
              </a:rPr>
              <a:t>htalebi@mmhpi.org</a:t>
            </a:r>
            <a:endParaRPr lang="en-US" sz="2000">
              <a:solidFill>
                <a:schemeClr val="bg2"/>
              </a:solidFill>
              <a:latin typeface="+mn-lt"/>
            </a:endParaRPr>
          </a:p>
          <a:p>
            <a:pPr algn="l"/>
            <a:endParaRPr lang="en-US" sz="2000">
              <a:solidFill>
                <a:schemeClr val="bg1"/>
              </a:solidFill>
            </a:endParaRPr>
          </a:p>
          <a:p>
            <a:pPr algn="l"/>
            <a:endParaRPr lang="en-US" sz="2000">
              <a:solidFill>
                <a:schemeClr val="bg1"/>
              </a:solidFill>
            </a:endParaRPr>
          </a:p>
          <a:p>
            <a:pPr algn="l"/>
            <a:r>
              <a:rPr lang="en-US" sz="2000" b="1">
                <a:solidFill>
                  <a:schemeClr val="accent2"/>
                </a:solidFill>
              </a:rPr>
              <a:t>Monica Thyssen</a:t>
            </a:r>
            <a:endParaRPr lang="en-US" sz="2000" b="1">
              <a:solidFill>
                <a:schemeClr val="accent2"/>
              </a:solidFill>
              <a:latin typeface="+mn-lt"/>
            </a:endParaRPr>
          </a:p>
          <a:p>
            <a:pPr algn="l"/>
            <a:r>
              <a:rPr lang="en-US" sz="2000">
                <a:solidFill>
                  <a:schemeClr val="bg1"/>
                </a:solidFill>
              </a:rPr>
              <a:t>Senior Vice President for Finance and Implementation </a:t>
            </a:r>
          </a:p>
          <a:p>
            <a:pPr algn="l"/>
            <a:r>
              <a:rPr lang="en-US" sz="2000">
                <a:solidFill>
                  <a:schemeClr val="bg2"/>
                </a:solidFill>
                <a:hlinkClick r:id="rId3">
                  <a:extLst>
                    <a:ext uri="{A12FA001-AC4F-418D-AE19-62706E023703}">
                      <ahyp:hlinkClr xmlns:ahyp="http://schemas.microsoft.com/office/drawing/2018/hyperlinkcolor" val="tx"/>
                    </a:ext>
                  </a:extLst>
                </a:hlinkClick>
              </a:rPr>
              <a:t>mthyssen</a:t>
            </a:r>
            <a:r>
              <a:rPr lang="en-US" sz="2000">
                <a:solidFill>
                  <a:schemeClr val="bg2"/>
                </a:solidFill>
                <a:latin typeface="+mn-lt"/>
                <a:hlinkClick r:id="rId3">
                  <a:extLst>
                    <a:ext uri="{A12FA001-AC4F-418D-AE19-62706E023703}">
                      <ahyp:hlinkClr xmlns:ahyp="http://schemas.microsoft.com/office/drawing/2018/hyperlinkcolor" val="tx"/>
                    </a:ext>
                  </a:extLst>
                </a:hlinkClick>
              </a:rPr>
              <a:t>@mmhpi.org</a:t>
            </a:r>
            <a:endParaRPr lang="en-US" sz="2000">
              <a:solidFill>
                <a:schemeClr val="bg2"/>
              </a:solidFill>
              <a:latin typeface="+mn-lt"/>
            </a:endParaRPr>
          </a:p>
        </p:txBody>
      </p:sp>
      <p:sp>
        <p:nvSpPr>
          <p:cNvPr id="4" name="Slide Number Placeholder 5">
            <a:extLst>
              <a:ext uri="{FF2B5EF4-FFF2-40B4-BE49-F238E27FC236}">
                <a16:creationId xmlns:a16="http://schemas.microsoft.com/office/drawing/2014/main" id="{EB981751-38ED-C3C3-02C2-32DA93E27CD3}"/>
              </a:ext>
            </a:extLst>
          </p:cNvPr>
          <p:cNvSpPr>
            <a:spLocks noGrp="1"/>
          </p:cNvSpPr>
          <p:nvPr>
            <p:ph type="sldNum" sz="quarter" idx="15"/>
          </p:nvPr>
        </p:nvSpPr>
        <p:spPr>
          <a:xfrm>
            <a:off x="10792692" y="580089"/>
            <a:ext cx="881783" cy="365125"/>
          </a:xfrm>
          <a:prstGeom prst="rect">
            <a:avLst/>
          </a:prstGeom>
        </p:spPr>
        <p:txBody>
          <a:bodyPr/>
          <a:lstStyle/>
          <a:p>
            <a:r>
              <a:rPr lang="en-US"/>
              <a:t>| </a:t>
            </a:r>
            <a:fld id="{63AF4278-2FCA-9C4D-8394-70FE1B8A3318}" type="slidenum">
              <a:rPr lang="en-US" smtClean="0"/>
              <a:t>5</a:t>
            </a:fld>
            <a:endParaRPr lang="en-US"/>
          </a:p>
        </p:txBody>
      </p:sp>
    </p:spTree>
    <p:extLst>
      <p:ext uri="{BB962C8B-B14F-4D97-AF65-F5344CB8AC3E}">
        <p14:creationId xmlns:p14="http://schemas.microsoft.com/office/powerpoint/2010/main" val="76923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23F3F-6D06-D01C-61E6-67DCB20A2B8C}"/>
              </a:ext>
            </a:extLst>
          </p:cNvPr>
          <p:cNvSpPr>
            <a:spLocks noGrp="1"/>
          </p:cNvSpPr>
          <p:nvPr>
            <p:ph type="ctrTitle"/>
          </p:nvPr>
        </p:nvSpPr>
        <p:spPr/>
        <p:txBody>
          <a:bodyPr/>
          <a:lstStyle/>
          <a:p>
            <a:r>
              <a:rPr lang="en-US"/>
              <a:t>Thank You!</a:t>
            </a:r>
          </a:p>
        </p:txBody>
      </p:sp>
      <p:sp>
        <p:nvSpPr>
          <p:cNvPr id="3" name="Subtitle 2">
            <a:extLst>
              <a:ext uri="{FF2B5EF4-FFF2-40B4-BE49-F238E27FC236}">
                <a16:creationId xmlns:a16="http://schemas.microsoft.com/office/drawing/2014/main" id="{3D575DB8-F1B3-A743-3FFD-00490F9ECB9D}"/>
              </a:ext>
            </a:extLst>
          </p:cNvPr>
          <p:cNvSpPr>
            <a:spLocks noGrp="1"/>
          </p:cNvSpPr>
          <p:nvPr>
            <p:ph type="subTitle" idx="1"/>
          </p:nvPr>
        </p:nvSpPr>
        <p:spPr/>
        <p:txBody>
          <a:bodyPr/>
          <a:lstStyle/>
          <a:p>
            <a:r>
              <a:rPr lang="en-US"/>
              <a:t>For more information visit </a:t>
            </a:r>
            <a:r>
              <a:rPr lang="en-US" err="1"/>
              <a:t>mmhpi.org</a:t>
            </a:r>
            <a:r>
              <a:rPr lang="en-US"/>
              <a:t>.</a:t>
            </a:r>
          </a:p>
        </p:txBody>
      </p:sp>
    </p:spTree>
    <p:extLst>
      <p:ext uri="{BB962C8B-B14F-4D97-AF65-F5344CB8AC3E}">
        <p14:creationId xmlns:p14="http://schemas.microsoft.com/office/powerpoint/2010/main" val="1088545327"/>
      </p:ext>
    </p:extLst>
  </p:cSld>
  <p:clrMapOvr>
    <a:masterClrMapping/>
  </p:clrMapOvr>
</p:sld>
</file>

<file path=ppt/theme/theme1.xml><?xml version="1.0" encoding="utf-8"?>
<a:theme xmlns:a="http://schemas.openxmlformats.org/drawingml/2006/main" name="Office Theme">
  <a:themeElements>
    <a:clrScheme name="MMHPI_Brand Color Palette">
      <a:dk1>
        <a:srgbClr val="231F20"/>
      </a:dk1>
      <a:lt1>
        <a:srgbClr val="FFFFFF"/>
      </a:lt1>
      <a:dk2>
        <a:srgbClr val="1B3A54"/>
      </a:dk2>
      <a:lt2>
        <a:srgbClr val="EBEBEB"/>
      </a:lt2>
      <a:accent1>
        <a:srgbClr val="1B3A54"/>
      </a:accent1>
      <a:accent2>
        <a:srgbClr val="00B0DA"/>
      </a:accent2>
      <a:accent3>
        <a:srgbClr val="BED600"/>
      </a:accent3>
      <a:accent4>
        <a:srgbClr val="CADFF6"/>
      </a:accent4>
      <a:accent5>
        <a:srgbClr val="F8971F"/>
      </a:accent5>
      <a:accent6>
        <a:srgbClr val="661351"/>
      </a:accent6>
      <a:hlink>
        <a:srgbClr val="007CA7"/>
      </a:hlink>
      <a:folHlink>
        <a:srgbClr val="1B3A5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200" dirty="0">
            <a:solidFill>
              <a:srgbClr val="231F20"/>
            </a:solidFill>
            <a:latin typeface="+mn-lt"/>
          </a:defRPr>
        </a:defPPr>
      </a:lstStyle>
    </a:txDef>
  </a:objectDefaults>
  <a:extraClrSchemeLst/>
  <a:extLst>
    <a:ext uri="{05A4C25C-085E-4340-85A3-A5531E510DB2}">
      <thm15:themeFamily xmlns:thm15="http://schemas.microsoft.com/office/thememl/2012/main" name="MMHPI_PowerPoint_Template_Jan2023" id="{0E67F678-3209-9B4F-9057-AC5344CE3D87}" vid="{EF20AC8C-D703-A04D-B8D4-0715EFFFF9F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6055B7319015E448FD1C412E8D3BF38" ma:contentTypeVersion="18" ma:contentTypeDescription="Create a new document." ma:contentTypeScope="" ma:versionID="cd9b46e9ac7900af1dbe4bf1573a7b95">
  <xsd:schema xmlns:xsd="http://www.w3.org/2001/XMLSchema" xmlns:xs="http://www.w3.org/2001/XMLSchema" xmlns:p="http://schemas.microsoft.com/office/2006/metadata/properties" xmlns:ns2="2018a4d9-e5a5-428b-a312-dfd840ba6b63" xmlns:ns3="ef95f5f0-dadb-470a-94cb-364b588c356d" xmlns:ns4="bc6d5123-e1cb-4a6a-adf0-63854dce486e" targetNamespace="http://schemas.microsoft.com/office/2006/metadata/properties" ma:root="true" ma:fieldsID="c6f2e5f8655b7c396514f41ea298d57d" ns2:_="" ns3:_="" ns4:_="">
    <xsd:import namespace="2018a4d9-e5a5-428b-a312-dfd840ba6b63"/>
    <xsd:import namespace="ef95f5f0-dadb-470a-94cb-364b588c356d"/>
    <xsd:import namespace="bc6d5123-e1cb-4a6a-adf0-63854dce486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Comments"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18a4d9-e5a5-428b-a312-dfd840ba6b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Comments" ma:index="16" nillable="true" ma:displayName="Comments" ma:format="Dropdown" ma:internalName="Comments">
      <xsd:simpleType>
        <xsd:restriction base="dms:Text">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ed3806f-b6ab-496c-883f-16d5fb25bd6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f95f5f0-dadb-470a-94cb-364b588c356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c6d5123-e1cb-4a6a-adf0-63854dce486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f7b66987-d0bb-4024-bef9-55cd6781fd71}" ma:internalName="TaxCatchAll" ma:showField="CatchAllData" ma:web="ef95f5f0-dadb-470a-94cb-364b588c356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018a4d9-e5a5-428b-a312-dfd840ba6b63">
      <Terms xmlns="http://schemas.microsoft.com/office/infopath/2007/PartnerControls"/>
    </lcf76f155ced4ddcb4097134ff3c332f>
    <TaxCatchAll xmlns="bc6d5123-e1cb-4a6a-adf0-63854dce486e" xsi:nil="true"/>
    <Comments xmlns="2018a4d9-e5a5-428b-a312-dfd840ba6b63" xsi:nil="true"/>
  </documentManagement>
</p:properties>
</file>

<file path=customXml/itemProps1.xml><?xml version="1.0" encoding="utf-8"?>
<ds:datastoreItem xmlns:ds="http://schemas.openxmlformats.org/officeDocument/2006/customXml" ds:itemID="{FD248D61-F9E9-477C-9140-D4AC79409386}">
  <ds:schemaRefs>
    <ds:schemaRef ds:uri="http://schemas.microsoft.com/sharepoint/v3/contenttype/forms"/>
  </ds:schemaRefs>
</ds:datastoreItem>
</file>

<file path=customXml/itemProps2.xml><?xml version="1.0" encoding="utf-8"?>
<ds:datastoreItem xmlns:ds="http://schemas.openxmlformats.org/officeDocument/2006/customXml" ds:itemID="{017E4C26-2BEA-4E44-B8C2-6EDEE449BA79}"/>
</file>

<file path=customXml/itemProps3.xml><?xml version="1.0" encoding="utf-8"?>
<ds:datastoreItem xmlns:ds="http://schemas.openxmlformats.org/officeDocument/2006/customXml" ds:itemID="{8529BF67-3535-4CBE-B572-6536F8306D2D}">
  <ds:schemaRefs>
    <ds:schemaRef ds:uri="4858d2b2-0390-4daa-b5a3-65dbb6b5e0f6"/>
    <ds:schemaRef ds:uri="8349996d-07ec-4970-9c56-b3a9711cd63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1320</Words>
  <Application>Microsoft Macintosh PowerPoint</Application>
  <PresentationFormat>Widescreen</PresentationFormat>
  <Paragraphs>88</Paragraphs>
  <Slides>6</Slides>
  <Notes>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vt:i4>
      </vt:variant>
    </vt:vector>
  </HeadingPairs>
  <TitlesOfParts>
    <vt:vector size="9" baseType="lpstr">
      <vt:lpstr>Arial</vt:lpstr>
      <vt:lpstr>Calibri</vt:lpstr>
      <vt:lpstr>Office Theme</vt:lpstr>
      <vt:lpstr>Texas Child Mental Health Care Consortium   American Rescue Plan Act  Pediatric Collaborative Care Update</vt:lpstr>
      <vt:lpstr>ARPA Pediatric Collaborative Care Expansion Updates August 2023 - January 2024</vt:lpstr>
      <vt:lpstr>ARPA Pediatric Collaborative Care Expansion Updates August 2023 - January 2024</vt:lpstr>
      <vt:lpstr>Metric Data as of January 22, 2024</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TCMHCC Collaborative Care Update</dc:title>
  <dc:creator>Leah Joiner</dc:creator>
  <cp:lastModifiedBy>Hani Talebi</cp:lastModifiedBy>
  <cp:revision>97</cp:revision>
  <dcterms:created xsi:type="dcterms:W3CDTF">2023-03-08T18:26:35Z</dcterms:created>
  <dcterms:modified xsi:type="dcterms:W3CDTF">2024-01-19T01:57:46Z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0x01010056055B7319015E448FD1C412E8D3BF38</vt:lpwstr>
  </property>
  <property fmtid="{D5CDD505-2E9C-101B-9397-08002B2CF9AE}" pid="3" name="MediaServiceImageTags">
    <vt:lpwstr/>
  </property>
</Properties>
</file>