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9"/>
  </p:notesMasterIdLst>
  <p:sldIdLst>
    <p:sldId id="256" r:id="rId5"/>
    <p:sldId id="289" r:id="rId6"/>
    <p:sldId id="267" r:id="rId7"/>
    <p:sldId id="306" r:id="rId8"/>
    <p:sldId id="314" r:id="rId9"/>
    <p:sldId id="315" r:id="rId10"/>
    <p:sldId id="300" r:id="rId11"/>
    <p:sldId id="276" r:id="rId12"/>
    <p:sldId id="316" r:id="rId13"/>
    <p:sldId id="288" r:id="rId14"/>
    <p:sldId id="301" r:id="rId15"/>
    <p:sldId id="313" r:id="rId16"/>
    <p:sldId id="309" r:id="rId17"/>
    <p:sldId id="291"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Halyard Display" panose="020B0604020202020204" charset="0"/>
      <p:regular r:id="rId24"/>
      <p:bold r:id="rId25"/>
      <p:italic r:id="rId26"/>
      <p:boldItalic r:id="rId27"/>
    </p:embeddedFont>
    <p:embeddedFont>
      <p:font typeface="Halyard Display Light" panose="020B0604020202020204" charset="0"/>
      <p:regular r:id="rId28"/>
      <p:italic r:id="rId29"/>
    </p:embeddedFont>
    <p:embeddedFont>
      <p:font typeface="Halyard Text" panose="020B0604020202020204" charset="0"/>
      <p:regular r:id="rId30"/>
      <p:bold r:id="rId31"/>
    </p:embeddedFont>
    <p:embeddedFont>
      <p:font typeface="Halyard Text Book" panose="020B0604020202020204" charset="0"/>
      <p:regular r:id="rId32"/>
      <p:italic r:id="rId33"/>
    </p:embeddedFont>
    <p:embeddedFont>
      <p:font typeface="Segoe UI" panose="020B0502040204020203"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9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0768F1-A807-4B3B-BDE2-ADF86F3FC07D}" v="6" dt="2023-11-10T18:50:25.783"/>
    <p1510:client id="{0B70A49E-99AF-49CB-9C33-07C5EE4451F3}" v="34" dt="2023-11-10T04:45:49.9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82"/>
    <p:restoredTop sz="94836"/>
  </p:normalViewPr>
  <p:slideViewPr>
    <p:cSldViewPr snapToGrid="0" snapToObjects="1">
      <p:cViewPr varScale="1">
        <p:scale>
          <a:sx n="151" d="100"/>
          <a:sy n="151" d="100"/>
        </p:scale>
        <p:origin x="924" y="138"/>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9" Type="http://schemas.openxmlformats.org/officeDocument/2006/relationships/viewProps" Target="viewProps.xml"/><Relationship Id="rId21" Type="http://schemas.openxmlformats.org/officeDocument/2006/relationships/font" Target="fonts/font2.fntdata"/><Relationship Id="rId34" Type="http://schemas.openxmlformats.org/officeDocument/2006/relationships/font" Target="fonts/font15.fntdata"/><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FE3C94-C8AF-4AEB-BE54-EDEBC25989B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7557D39-46EE-420B-A1AA-A88725108CE1}">
      <dgm:prSet phldrT="[Text]"/>
      <dgm:spPr/>
      <dgm:t>
        <a:bodyPr/>
        <a:lstStyle/>
        <a:p>
          <a:r>
            <a:rPr lang="en-US" dirty="0"/>
            <a:t>Medication Tracking – Launched </a:t>
          </a:r>
        </a:p>
      </dgm:t>
    </dgm:pt>
    <dgm:pt modelId="{1872302E-A288-448F-803D-8F86A0BCC19B}" type="parTrans" cxnId="{3904CA42-5A0E-4FBD-B7D2-ACBA1E0C7B66}">
      <dgm:prSet/>
      <dgm:spPr/>
      <dgm:t>
        <a:bodyPr/>
        <a:lstStyle/>
        <a:p>
          <a:endParaRPr lang="en-US"/>
        </a:p>
      </dgm:t>
    </dgm:pt>
    <dgm:pt modelId="{D40755D1-1D17-4A7E-9296-E0A43473E90A}" type="sibTrans" cxnId="{3904CA42-5A0E-4FBD-B7D2-ACBA1E0C7B66}">
      <dgm:prSet/>
      <dgm:spPr/>
      <dgm:t>
        <a:bodyPr/>
        <a:lstStyle/>
        <a:p>
          <a:endParaRPr lang="en-US"/>
        </a:p>
      </dgm:t>
    </dgm:pt>
    <dgm:pt modelId="{21D80AC1-5B16-47F7-A8BB-2CA6FC3485BC}">
      <dgm:prSet phldrT="[Text]"/>
      <dgm:spPr/>
      <dgm:t>
        <a:bodyPr/>
        <a:lstStyle/>
        <a:p>
          <a:r>
            <a:rPr lang="en-US" dirty="0"/>
            <a:t>School Portal Dashboards – In Design </a:t>
          </a:r>
        </a:p>
      </dgm:t>
    </dgm:pt>
    <dgm:pt modelId="{0EF53D44-DEDC-4523-83A0-C3F54D0EC970}" type="parTrans" cxnId="{5E03D269-970A-4536-BF03-75BD114B5B47}">
      <dgm:prSet/>
      <dgm:spPr/>
      <dgm:t>
        <a:bodyPr/>
        <a:lstStyle/>
        <a:p>
          <a:endParaRPr lang="en-US"/>
        </a:p>
      </dgm:t>
    </dgm:pt>
    <dgm:pt modelId="{B9339F2E-42C7-49B0-95F3-70EBE0FF8B6A}" type="sibTrans" cxnId="{5E03D269-970A-4536-BF03-75BD114B5B47}">
      <dgm:prSet/>
      <dgm:spPr/>
      <dgm:t>
        <a:bodyPr/>
        <a:lstStyle/>
        <a:p>
          <a:endParaRPr lang="en-US"/>
        </a:p>
      </dgm:t>
    </dgm:pt>
    <dgm:pt modelId="{6AD6B3A4-132D-4E53-A296-1A27FEC594B2}">
      <dgm:prSet phldrT="[Text]"/>
      <dgm:spPr/>
      <dgm:t>
        <a:bodyPr/>
        <a:lstStyle/>
        <a:p>
          <a:r>
            <a:rPr lang="en-US" dirty="0"/>
            <a:t>School Staff Bulk Upload – In Design </a:t>
          </a:r>
        </a:p>
      </dgm:t>
    </dgm:pt>
    <dgm:pt modelId="{10BFD419-A27E-4ED3-9DE8-7C78936CE43B}" type="parTrans" cxnId="{708C7C6A-D92E-464B-96FE-D84358EFA9D8}">
      <dgm:prSet/>
      <dgm:spPr/>
      <dgm:t>
        <a:bodyPr/>
        <a:lstStyle/>
        <a:p>
          <a:endParaRPr lang="en-US"/>
        </a:p>
      </dgm:t>
    </dgm:pt>
    <dgm:pt modelId="{EC18D574-622E-43EB-926E-5F4D8614A7DB}" type="sibTrans" cxnId="{708C7C6A-D92E-464B-96FE-D84358EFA9D8}">
      <dgm:prSet/>
      <dgm:spPr/>
      <dgm:t>
        <a:bodyPr/>
        <a:lstStyle/>
        <a:p>
          <a:endParaRPr lang="en-US"/>
        </a:p>
      </dgm:t>
    </dgm:pt>
    <dgm:pt modelId="{D7E0081F-3724-480E-BC50-3B70C95B5573}">
      <dgm:prSet phldrT="[Text]"/>
      <dgm:spPr/>
      <dgm:t>
        <a:bodyPr/>
        <a:lstStyle/>
        <a:p>
          <a:r>
            <a:rPr lang="en-US" dirty="0"/>
            <a:t>CIS Automation – Coming soon </a:t>
          </a:r>
        </a:p>
      </dgm:t>
    </dgm:pt>
    <dgm:pt modelId="{2A6A5451-6F88-4FA7-8818-2408CEB6C3A2}" type="parTrans" cxnId="{674F0801-E2D6-46F5-AACA-CD9451319253}">
      <dgm:prSet/>
      <dgm:spPr/>
    </dgm:pt>
    <dgm:pt modelId="{63338349-81C1-44B8-B08F-95265F8B0182}" type="sibTrans" cxnId="{674F0801-E2D6-46F5-AACA-CD9451319253}">
      <dgm:prSet/>
      <dgm:spPr/>
    </dgm:pt>
    <dgm:pt modelId="{A8E272D1-591C-4AB9-9197-95D3779D9D25}" type="pres">
      <dgm:prSet presAssocID="{8BFE3C94-C8AF-4AEB-BE54-EDEBC25989B5}" presName="linear" presStyleCnt="0">
        <dgm:presLayoutVars>
          <dgm:dir/>
          <dgm:animLvl val="lvl"/>
          <dgm:resizeHandles val="exact"/>
        </dgm:presLayoutVars>
      </dgm:prSet>
      <dgm:spPr/>
    </dgm:pt>
    <dgm:pt modelId="{15486EC2-693A-46FA-B8E1-5D376C43FCB9}" type="pres">
      <dgm:prSet presAssocID="{47557D39-46EE-420B-A1AA-A88725108CE1}" presName="parentLin" presStyleCnt="0"/>
      <dgm:spPr/>
    </dgm:pt>
    <dgm:pt modelId="{322641C8-2BD8-44F2-AA76-534BBD23992E}" type="pres">
      <dgm:prSet presAssocID="{47557D39-46EE-420B-A1AA-A88725108CE1}" presName="parentLeftMargin" presStyleLbl="node1" presStyleIdx="0" presStyleCnt="4"/>
      <dgm:spPr/>
    </dgm:pt>
    <dgm:pt modelId="{A6BFF32F-AD2D-4402-834A-43FA61A0ACA7}" type="pres">
      <dgm:prSet presAssocID="{47557D39-46EE-420B-A1AA-A88725108CE1}" presName="parentText" presStyleLbl="node1" presStyleIdx="0" presStyleCnt="4">
        <dgm:presLayoutVars>
          <dgm:chMax val="0"/>
          <dgm:bulletEnabled val="1"/>
        </dgm:presLayoutVars>
      </dgm:prSet>
      <dgm:spPr/>
    </dgm:pt>
    <dgm:pt modelId="{BEB2C693-46A8-41A7-BB61-3EFD4332279C}" type="pres">
      <dgm:prSet presAssocID="{47557D39-46EE-420B-A1AA-A88725108CE1}" presName="negativeSpace" presStyleCnt="0"/>
      <dgm:spPr/>
    </dgm:pt>
    <dgm:pt modelId="{4362AAC0-562E-4982-8792-01E87C68E589}" type="pres">
      <dgm:prSet presAssocID="{47557D39-46EE-420B-A1AA-A88725108CE1}" presName="childText" presStyleLbl="conFgAcc1" presStyleIdx="0" presStyleCnt="4">
        <dgm:presLayoutVars>
          <dgm:bulletEnabled val="1"/>
        </dgm:presLayoutVars>
      </dgm:prSet>
      <dgm:spPr/>
    </dgm:pt>
    <dgm:pt modelId="{ADC55D5A-9429-4B91-AE4D-FAB5017FFE92}" type="pres">
      <dgm:prSet presAssocID="{D40755D1-1D17-4A7E-9296-E0A43473E90A}" presName="spaceBetweenRectangles" presStyleCnt="0"/>
      <dgm:spPr/>
    </dgm:pt>
    <dgm:pt modelId="{2F0DD8C9-14FA-421D-986A-6DB81A6E016D}" type="pres">
      <dgm:prSet presAssocID="{D7E0081F-3724-480E-BC50-3B70C95B5573}" presName="parentLin" presStyleCnt="0"/>
      <dgm:spPr/>
    </dgm:pt>
    <dgm:pt modelId="{5B8A466C-11E8-4B06-AF99-2BA1A874BC94}" type="pres">
      <dgm:prSet presAssocID="{D7E0081F-3724-480E-BC50-3B70C95B5573}" presName="parentLeftMargin" presStyleLbl="node1" presStyleIdx="0" presStyleCnt="4"/>
      <dgm:spPr/>
    </dgm:pt>
    <dgm:pt modelId="{8FE0AD68-6329-42A5-B71E-D813121AF90A}" type="pres">
      <dgm:prSet presAssocID="{D7E0081F-3724-480E-BC50-3B70C95B5573}" presName="parentText" presStyleLbl="node1" presStyleIdx="1" presStyleCnt="4">
        <dgm:presLayoutVars>
          <dgm:chMax val="0"/>
          <dgm:bulletEnabled val="1"/>
        </dgm:presLayoutVars>
      </dgm:prSet>
      <dgm:spPr/>
    </dgm:pt>
    <dgm:pt modelId="{2FF44E88-8AC6-4B34-8FDB-F6E433816C78}" type="pres">
      <dgm:prSet presAssocID="{D7E0081F-3724-480E-BC50-3B70C95B5573}" presName="negativeSpace" presStyleCnt="0"/>
      <dgm:spPr/>
    </dgm:pt>
    <dgm:pt modelId="{D22A0C4A-5A40-4246-AF0E-96EEE13B4451}" type="pres">
      <dgm:prSet presAssocID="{D7E0081F-3724-480E-BC50-3B70C95B5573}" presName="childText" presStyleLbl="conFgAcc1" presStyleIdx="1" presStyleCnt="4">
        <dgm:presLayoutVars>
          <dgm:bulletEnabled val="1"/>
        </dgm:presLayoutVars>
      </dgm:prSet>
      <dgm:spPr/>
    </dgm:pt>
    <dgm:pt modelId="{035776FD-041B-4957-9E3A-A1EFB8A7CDC4}" type="pres">
      <dgm:prSet presAssocID="{63338349-81C1-44B8-B08F-95265F8B0182}" presName="spaceBetweenRectangles" presStyleCnt="0"/>
      <dgm:spPr/>
    </dgm:pt>
    <dgm:pt modelId="{A6F39F27-F1F7-4AE9-B4B8-5BFE4C1AD155}" type="pres">
      <dgm:prSet presAssocID="{21D80AC1-5B16-47F7-A8BB-2CA6FC3485BC}" presName="parentLin" presStyleCnt="0"/>
      <dgm:spPr/>
    </dgm:pt>
    <dgm:pt modelId="{77D082EC-C935-4745-A45B-D593DD38CCC7}" type="pres">
      <dgm:prSet presAssocID="{21D80AC1-5B16-47F7-A8BB-2CA6FC3485BC}" presName="parentLeftMargin" presStyleLbl="node1" presStyleIdx="1" presStyleCnt="4"/>
      <dgm:spPr/>
    </dgm:pt>
    <dgm:pt modelId="{F6963A31-033E-41D1-A84D-FB2CC3F11DB6}" type="pres">
      <dgm:prSet presAssocID="{21D80AC1-5B16-47F7-A8BB-2CA6FC3485BC}" presName="parentText" presStyleLbl="node1" presStyleIdx="2" presStyleCnt="4">
        <dgm:presLayoutVars>
          <dgm:chMax val="0"/>
          <dgm:bulletEnabled val="1"/>
        </dgm:presLayoutVars>
      </dgm:prSet>
      <dgm:spPr/>
    </dgm:pt>
    <dgm:pt modelId="{5777787B-8F18-48D1-9834-F6BA68CB94DF}" type="pres">
      <dgm:prSet presAssocID="{21D80AC1-5B16-47F7-A8BB-2CA6FC3485BC}" presName="negativeSpace" presStyleCnt="0"/>
      <dgm:spPr/>
    </dgm:pt>
    <dgm:pt modelId="{4FDEDA53-E3DA-4B3A-A620-D1F661EE870F}" type="pres">
      <dgm:prSet presAssocID="{21D80AC1-5B16-47F7-A8BB-2CA6FC3485BC}" presName="childText" presStyleLbl="conFgAcc1" presStyleIdx="2" presStyleCnt="4">
        <dgm:presLayoutVars>
          <dgm:bulletEnabled val="1"/>
        </dgm:presLayoutVars>
      </dgm:prSet>
      <dgm:spPr/>
    </dgm:pt>
    <dgm:pt modelId="{468A5A78-2711-465C-AD92-DC8853568DBF}" type="pres">
      <dgm:prSet presAssocID="{B9339F2E-42C7-49B0-95F3-70EBE0FF8B6A}" presName="spaceBetweenRectangles" presStyleCnt="0"/>
      <dgm:spPr/>
    </dgm:pt>
    <dgm:pt modelId="{362A2048-B3AE-4EA4-BFBB-7DF36D76D142}" type="pres">
      <dgm:prSet presAssocID="{6AD6B3A4-132D-4E53-A296-1A27FEC594B2}" presName="parentLin" presStyleCnt="0"/>
      <dgm:spPr/>
    </dgm:pt>
    <dgm:pt modelId="{91D99AC4-60CD-45D3-8E39-C015F4951176}" type="pres">
      <dgm:prSet presAssocID="{6AD6B3A4-132D-4E53-A296-1A27FEC594B2}" presName="parentLeftMargin" presStyleLbl="node1" presStyleIdx="2" presStyleCnt="4"/>
      <dgm:spPr/>
    </dgm:pt>
    <dgm:pt modelId="{84C86931-57EC-4EF4-A9BA-EF7834C75283}" type="pres">
      <dgm:prSet presAssocID="{6AD6B3A4-132D-4E53-A296-1A27FEC594B2}" presName="parentText" presStyleLbl="node1" presStyleIdx="3" presStyleCnt="4">
        <dgm:presLayoutVars>
          <dgm:chMax val="0"/>
          <dgm:bulletEnabled val="1"/>
        </dgm:presLayoutVars>
      </dgm:prSet>
      <dgm:spPr/>
    </dgm:pt>
    <dgm:pt modelId="{EDEE2202-03C8-424C-A7E3-52971992900B}" type="pres">
      <dgm:prSet presAssocID="{6AD6B3A4-132D-4E53-A296-1A27FEC594B2}" presName="negativeSpace" presStyleCnt="0"/>
      <dgm:spPr/>
    </dgm:pt>
    <dgm:pt modelId="{EC669791-530E-4716-A6E0-9AF8589C7FA9}" type="pres">
      <dgm:prSet presAssocID="{6AD6B3A4-132D-4E53-A296-1A27FEC594B2}" presName="childText" presStyleLbl="conFgAcc1" presStyleIdx="3" presStyleCnt="4">
        <dgm:presLayoutVars>
          <dgm:bulletEnabled val="1"/>
        </dgm:presLayoutVars>
      </dgm:prSet>
      <dgm:spPr/>
    </dgm:pt>
  </dgm:ptLst>
  <dgm:cxnLst>
    <dgm:cxn modelId="{786D2700-AEAD-4FFB-8B7F-B16B3F1AC5DB}" type="presOf" srcId="{8BFE3C94-C8AF-4AEB-BE54-EDEBC25989B5}" destId="{A8E272D1-591C-4AB9-9197-95D3779D9D25}" srcOrd="0" destOrd="0" presId="urn:microsoft.com/office/officeart/2005/8/layout/list1"/>
    <dgm:cxn modelId="{674F0801-E2D6-46F5-AACA-CD9451319253}" srcId="{8BFE3C94-C8AF-4AEB-BE54-EDEBC25989B5}" destId="{D7E0081F-3724-480E-BC50-3B70C95B5573}" srcOrd="1" destOrd="0" parTransId="{2A6A5451-6F88-4FA7-8818-2408CEB6C3A2}" sibTransId="{63338349-81C1-44B8-B08F-95265F8B0182}"/>
    <dgm:cxn modelId="{C3D6D50B-9AAF-47AC-9B5B-2269C1279A8F}" type="presOf" srcId="{6AD6B3A4-132D-4E53-A296-1A27FEC594B2}" destId="{84C86931-57EC-4EF4-A9BA-EF7834C75283}" srcOrd="1" destOrd="0" presId="urn:microsoft.com/office/officeart/2005/8/layout/list1"/>
    <dgm:cxn modelId="{8D5CEB18-B583-46DC-804E-7A2E88FBB3CF}" type="presOf" srcId="{21D80AC1-5B16-47F7-A8BB-2CA6FC3485BC}" destId="{77D082EC-C935-4745-A45B-D593DD38CCC7}" srcOrd="0" destOrd="0" presId="urn:microsoft.com/office/officeart/2005/8/layout/list1"/>
    <dgm:cxn modelId="{81CEC319-AEF7-409B-A7AC-8618BFC29961}" type="presOf" srcId="{21D80AC1-5B16-47F7-A8BB-2CA6FC3485BC}" destId="{F6963A31-033E-41D1-A84D-FB2CC3F11DB6}" srcOrd="1" destOrd="0" presId="urn:microsoft.com/office/officeart/2005/8/layout/list1"/>
    <dgm:cxn modelId="{3904CA42-5A0E-4FBD-B7D2-ACBA1E0C7B66}" srcId="{8BFE3C94-C8AF-4AEB-BE54-EDEBC25989B5}" destId="{47557D39-46EE-420B-A1AA-A88725108CE1}" srcOrd="0" destOrd="0" parTransId="{1872302E-A288-448F-803D-8F86A0BCC19B}" sibTransId="{D40755D1-1D17-4A7E-9296-E0A43473E90A}"/>
    <dgm:cxn modelId="{9C2F5147-DE43-4390-B5F6-7F3DE7B9799A}" type="presOf" srcId="{D7E0081F-3724-480E-BC50-3B70C95B5573}" destId="{8FE0AD68-6329-42A5-B71E-D813121AF90A}" srcOrd="1" destOrd="0" presId="urn:microsoft.com/office/officeart/2005/8/layout/list1"/>
    <dgm:cxn modelId="{5E03D269-970A-4536-BF03-75BD114B5B47}" srcId="{8BFE3C94-C8AF-4AEB-BE54-EDEBC25989B5}" destId="{21D80AC1-5B16-47F7-A8BB-2CA6FC3485BC}" srcOrd="2" destOrd="0" parTransId="{0EF53D44-DEDC-4523-83A0-C3F54D0EC970}" sibTransId="{B9339F2E-42C7-49B0-95F3-70EBE0FF8B6A}"/>
    <dgm:cxn modelId="{708C7C6A-D92E-464B-96FE-D84358EFA9D8}" srcId="{8BFE3C94-C8AF-4AEB-BE54-EDEBC25989B5}" destId="{6AD6B3A4-132D-4E53-A296-1A27FEC594B2}" srcOrd="3" destOrd="0" parTransId="{10BFD419-A27E-4ED3-9DE8-7C78936CE43B}" sibTransId="{EC18D574-622E-43EB-926E-5F4D8614A7DB}"/>
    <dgm:cxn modelId="{7F79956F-4DD8-447F-8A05-78C3D865C58E}" type="presOf" srcId="{D7E0081F-3724-480E-BC50-3B70C95B5573}" destId="{5B8A466C-11E8-4B06-AF99-2BA1A874BC94}" srcOrd="0" destOrd="0" presId="urn:microsoft.com/office/officeart/2005/8/layout/list1"/>
    <dgm:cxn modelId="{918488AC-D740-4372-9B8B-1343208867D9}" type="presOf" srcId="{6AD6B3A4-132D-4E53-A296-1A27FEC594B2}" destId="{91D99AC4-60CD-45D3-8E39-C015F4951176}" srcOrd="0" destOrd="0" presId="urn:microsoft.com/office/officeart/2005/8/layout/list1"/>
    <dgm:cxn modelId="{AD1CC3D0-05E9-4E53-BA5C-6E257E1E9B2B}" type="presOf" srcId="{47557D39-46EE-420B-A1AA-A88725108CE1}" destId="{A6BFF32F-AD2D-4402-834A-43FA61A0ACA7}" srcOrd="1" destOrd="0" presId="urn:microsoft.com/office/officeart/2005/8/layout/list1"/>
    <dgm:cxn modelId="{9A9D78F4-EAA5-4543-80AC-81383E5EC050}" type="presOf" srcId="{47557D39-46EE-420B-A1AA-A88725108CE1}" destId="{322641C8-2BD8-44F2-AA76-534BBD23992E}" srcOrd="0" destOrd="0" presId="urn:microsoft.com/office/officeart/2005/8/layout/list1"/>
    <dgm:cxn modelId="{6506A9AC-1007-4BFF-AEFA-F82F00D757FC}" type="presParOf" srcId="{A8E272D1-591C-4AB9-9197-95D3779D9D25}" destId="{15486EC2-693A-46FA-B8E1-5D376C43FCB9}" srcOrd="0" destOrd="0" presId="urn:microsoft.com/office/officeart/2005/8/layout/list1"/>
    <dgm:cxn modelId="{A7B6A0FC-294A-455B-9543-2B6354430995}" type="presParOf" srcId="{15486EC2-693A-46FA-B8E1-5D376C43FCB9}" destId="{322641C8-2BD8-44F2-AA76-534BBD23992E}" srcOrd="0" destOrd="0" presId="urn:microsoft.com/office/officeart/2005/8/layout/list1"/>
    <dgm:cxn modelId="{C68ADC0A-C394-479B-8AED-780399A4336B}" type="presParOf" srcId="{15486EC2-693A-46FA-B8E1-5D376C43FCB9}" destId="{A6BFF32F-AD2D-4402-834A-43FA61A0ACA7}" srcOrd="1" destOrd="0" presId="urn:microsoft.com/office/officeart/2005/8/layout/list1"/>
    <dgm:cxn modelId="{80513312-6236-4A86-BAAD-4F5503283188}" type="presParOf" srcId="{A8E272D1-591C-4AB9-9197-95D3779D9D25}" destId="{BEB2C693-46A8-41A7-BB61-3EFD4332279C}" srcOrd="1" destOrd="0" presId="urn:microsoft.com/office/officeart/2005/8/layout/list1"/>
    <dgm:cxn modelId="{60FC0DE3-C512-4DB8-9105-3DA605CBE643}" type="presParOf" srcId="{A8E272D1-591C-4AB9-9197-95D3779D9D25}" destId="{4362AAC0-562E-4982-8792-01E87C68E589}" srcOrd="2" destOrd="0" presId="urn:microsoft.com/office/officeart/2005/8/layout/list1"/>
    <dgm:cxn modelId="{E142AA32-8471-4940-9E9D-2EB327AC5FEB}" type="presParOf" srcId="{A8E272D1-591C-4AB9-9197-95D3779D9D25}" destId="{ADC55D5A-9429-4B91-AE4D-FAB5017FFE92}" srcOrd="3" destOrd="0" presId="urn:microsoft.com/office/officeart/2005/8/layout/list1"/>
    <dgm:cxn modelId="{2244687B-347D-4110-A6A0-D54BDA55BF7A}" type="presParOf" srcId="{A8E272D1-591C-4AB9-9197-95D3779D9D25}" destId="{2F0DD8C9-14FA-421D-986A-6DB81A6E016D}" srcOrd="4" destOrd="0" presId="urn:microsoft.com/office/officeart/2005/8/layout/list1"/>
    <dgm:cxn modelId="{33F047AB-DB1F-4B06-AF9B-CDE7C42A99BA}" type="presParOf" srcId="{2F0DD8C9-14FA-421D-986A-6DB81A6E016D}" destId="{5B8A466C-11E8-4B06-AF99-2BA1A874BC94}" srcOrd="0" destOrd="0" presId="urn:microsoft.com/office/officeart/2005/8/layout/list1"/>
    <dgm:cxn modelId="{A18F8C34-AC86-4499-B63A-6EFEF3BB8F17}" type="presParOf" srcId="{2F0DD8C9-14FA-421D-986A-6DB81A6E016D}" destId="{8FE0AD68-6329-42A5-B71E-D813121AF90A}" srcOrd="1" destOrd="0" presId="urn:microsoft.com/office/officeart/2005/8/layout/list1"/>
    <dgm:cxn modelId="{48EBC877-0F29-4388-A5F6-FE71669B6EE2}" type="presParOf" srcId="{A8E272D1-591C-4AB9-9197-95D3779D9D25}" destId="{2FF44E88-8AC6-4B34-8FDB-F6E433816C78}" srcOrd="5" destOrd="0" presId="urn:microsoft.com/office/officeart/2005/8/layout/list1"/>
    <dgm:cxn modelId="{F96401D5-7E43-47E2-B4C0-6826D3110B11}" type="presParOf" srcId="{A8E272D1-591C-4AB9-9197-95D3779D9D25}" destId="{D22A0C4A-5A40-4246-AF0E-96EEE13B4451}" srcOrd="6" destOrd="0" presId="urn:microsoft.com/office/officeart/2005/8/layout/list1"/>
    <dgm:cxn modelId="{A1254957-D12F-48C0-8FA9-89EBAD31219E}" type="presParOf" srcId="{A8E272D1-591C-4AB9-9197-95D3779D9D25}" destId="{035776FD-041B-4957-9E3A-A1EFB8A7CDC4}" srcOrd="7" destOrd="0" presId="urn:microsoft.com/office/officeart/2005/8/layout/list1"/>
    <dgm:cxn modelId="{5F33A47B-EC06-4532-9F49-B0B041D31D35}" type="presParOf" srcId="{A8E272D1-591C-4AB9-9197-95D3779D9D25}" destId="{A6F39F27-F1F7-4AE9-B4B8-5BFE4C1AD155}" srcOrd="8" destOrd="0" presId="urn:microsoft.com/office/officeart/2005/8/layout/list1"/>
    <dgm:cxn modelId="{055DDA09-A997-44A4-B47D-DA64D808E501}" type="presParOf" srcId="{A6F39F27-F1F7-4AE9-B4B8-5BFE4C1AD155}" destId="{77D082EC-C935-4745-A45B-D593DD38CCC7}" srcOrd="0" destOrd="0" presId="urn:microsoft.com/office/officeart/2005/8/layout/list1"/>
    <dgm:cxn modelId="{24C719E0-BE98-4D51-B757-0EC7F8A69ECB}" type="presParOf" srcId="{A6F39F27-F1F7-4AE9-B4B8-5BFE4C1AD155}" destId="{F6963A31-033E-41D1-A84D-FB2CC3F11DB6}" srcOrd="1" destOrd="0" presId="urn:microsoft.com/office/officeart/2005/8/layout/list1"/>
    <dgm:cxn modelId="{5E2F3030-6FA1-49AD-B2A3-9BD3A2B76EE6}" type="presParOf" srcId="{A8E272D1-591C-4AB9-9197-95D3779D9D25}" destId="{5777787B-8F18-48D1-9834-F6BA68CB94DF}" srcOrd="9" destOrd="0" presId="urn:microsoft.com/office/officeart/2005/8/layout/list1"/>
    <dgm:cxn modelId="{1B1F3F9A-10D7-4684-8021-6B78A053431F}" type="presParOf" srcId="{A8E272D1-591C-4AB9-9197-95D3779D9D25}" destId="{4FDEDA53-E3DA-4B3A-A620-D1F661EE870F}" srcOrd="10" destOrd="0" presId="urn:microsoft.com/office/officeart/2005/8/layout/list1"/>
    <dgm:cxn modelId="{A7BEE542-2D0E-40FB-BC3C-70B4F78121A1}" type="presParOf" srcId="{A8E272D1-591C-4AB9-9197-95D3779D9D25}" destId="{468A5A78-2711-465C-AD92-DC8853568DBF}" srcOrd="11" destOrd="0" presId="urn:microsoft.com/office/officeart/2005/8/layout/list1"/>
    <dgm:cxn modelId="{6CF8FC36-7C64-4B60-857A-4B25AAE34BB4}" type="presParOf" srcId="{A8E272D1-591C-4AB9-9197-95D3779D9D25}" destId="{362A2048-B3AE-4EA4-BFBB-7DF36D76D142}" srcOrd="12" destOrd="0" presId="urn:microsoft.com/office/officeart/2005/8/layout/list1"/>
    <dgm:cxn modelId="{16080993-E4CC-410E-B3E1-778B9ABEF597}" type="presParOf" srcId="{362A2048-B3AE-4EA4-BFBB-7DF36D76D142}" destId="{91D99AC4-60CD-45D3-8E39-C015F4951176}" srcOrd="0" destOrd="0" presId="urn:microsoft.com/office/officeart/2005/8/layout/list1"/>
    <dgm:cxn modelId="{C336F6C2-B869-4B48-B1F8-2E7E285E9B6B}" type="presParOf" srcId="{362A2048-B3AE-4EA4-BFBB-7DF36D76D142}" destId="{84C86931-57EC-4EF4-A9BA-EF7834C75283}" srcOrd="1" destOrd="0" presId="urn:microsoft.com/office/officeart/2005/8/layout/list1"/>
    <dgm:cxn modelId="{08313D6A-7AFD-40B2-BAD8-838E9D23B473}" type="presParOf" srcId="{A8E272D1-591C-4AB9-9197-95D3779D9D25}" destId="{EDEE2202-03C8-424C-A7E3-52971992900B}" srcOrd="13" destOrd="0" presId="urn:microsoft.com/office/officeart/2005/8/layout/list1"/>
    <dgm:cxn modelId="{66E76CDD-F74A-4CB8-A098-01CED501B37E}" type="presParOf" srcId="{A8E272D1-591C-4AB9-9197-95D3779D9D25}" destId="{EC669791-530E-4716-A6E0-9AF8589C7FA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2AAC0-562E-4982-8792-01E87C68E589}">
      <dsp:nvSpPr>
        <dsp:cNvPr id="0" name=""/>
        <dsp:cNvSpPr/>
      </dsp:nvSpPr>
      <dsp:spPr>
        <a:xfrm>
          <a:off x="0" y="358925"/>
          <a:ext cx="11049000"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BFF32F-AD2D-4402-834A-43FA61A0ACA7}">
      <dsp:nvSpPr>
        <dsp:cNvPr id="0" name=""/>
        <dsp:cNvSpPr/>
      </dsp:nvSpPr>
      <dsp:spPr>
        <a:xfrm>
          <a:off x="552450" y="19445"/>
          <a:ext cx="7734300"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338" tIns="0" rIns="292338" bIns="0" numCol="1" spcCol="1270" anchor="ctr" anchorCtr="0">
          <a:noAutofit/>
        </a:bodyPr>
        <a:lstStyle/>
        <a:p>
          <a:pPr marL="0" lvl="0" indent="0" algn="l" defTabSz="1022350">
            <a:lnSpc>
              <a:spcPct val="90000"/>
            </a:lnSpc>
            <a:spcBef>
              <a:spcPct val="0"/>
            </a:spcBef>
            <a:spcAft>
              <a:spcPct val="35000"/>
            </a:spcAft>
            <a:buNone/>
          </a:pPr>
          <a:r>
            <a:rPr lang="en-US" sz="2300" kern="1200" dirty="0"/>
            <a:t>Medication Tracking – Launched </a:t>
          </a:r>
        </a:p>
      </dsp:txBody>
      <dsp:txXfrm>
        <a:off x="585594" y="52589"/>
        <a:ext cx="7668012" cy="612672"/>
      </dsp:txXfrm>
    </dsp:sp>
    <dsp:sp modelId="{D22A0C4A-5A40-4246-AF0E-96EEE13B4451}">
      <dsp:nvSpPr>
        <dsp:cNvPr id="0" name=""/>
        <dsp:cNvSpPr/>
      </dsp:nvSpPr>
      <dsp:spPr>
        <a:xfrm>
          <a:off x="0" y="1402206"/>
          <a:ext cx="11049000"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E0AD68-6329-42A5-B71E-D813121AF90A}">
      <dsp:nvSpPr>
        <dsp:cNvPr id="0" name=""/>
        <dsp:cNvSpPr/>
      </dsp:nvSpPr>
      <dsp:spPr>
        <a:xfrm>
          <a:off x="552450" y="1062725"/>
          <a:ext cx="7734300"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338" tIns="0" rIns="292338" bIns="0" numCol="1" spcCol="1270" anchor="ctr" anchorCtr="0">
          <a:noAutofit/>
        </a:bodyPr>
        <a:lstStyle/>
        <a:p>
          <a:pPr marL="0" lvl="0" indent="0" algn="l" defTabSz="1022350">
            <a:lnSpc>
              <a:spcPct val="90000"/>
            </a:lnSpc>
            <a:spcBef>
              <a:spcPct val="0"/>
            </a:spcBef>
            <a:spcAft>
              <a:spcPct val="35000"/>
            </a:spcAft>
            <a:buNone/>
          </a:pPr>
          <a:r>
            <a:rPr lang="en-US" sz="2300" kern="1200" dirty="0"/>
            <a:t>CIS Automation – Coming soon </a:t>
          </a:r>
        </a:p>
      </dsp:txBody>
      <dsp:txXfrm>
        <a:off x="585594" y="1095869"/>
        <a:ext cx="7668012" cy="612672"/>
      </dsp:txXfrm>
    </dsp:sp>
    <dsp:sp modelId="{4FDEDA53-E3DA-4B3A-A620-D1F661EE870F}">
      <dsp:nvSpPr>
        <dsp:cNvPr id="0" name=""/>
        <dsp:cNvSpPr/>
      </dsp:nvSpPr>
      <dsp:spPr>
        <a:xfrm>
          <a:off x="0" y="2445486"/>
          <a:ext cx="11049000"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963A31-033E-41D1-A84D-FB2CC3F11DB6}">
      <dsp:nvSpPr>
        <dsp:cNvPr id="0" name=""/>
        <dsp:cNvSpPr/>
      </dsp:nvSpPr>
      <dsp:spPr>
        <a:xfrm>
          <a:off x="552450" y="2106006"/>
          <a:ext cx="7734300"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338" tIns="0" rIns="292338" bIns="0" numCol="1" spcCol="1270" anchor="ctr" anchorCtr="0">
          <a:noAutofit/>
        </a:bodyPr>
        <a:lstStyle/>
        <a:p>
          <a:pPr marL="0" lvl="0" indent="0" algn="l" defTabSz="1022350">
            <a:lnSpc>
              <a:spcPct val="90000"/>
            </a:lnSpc>
            <a:spcBef>
              <a:spcPct val="0"/>
            </a:spcBef>
            <a:spcAft>
              <a:spcPct val="35000"/>
            </a:spcAft>
            <a:buNone/>
          </a:pPr>
          <a:r>
            <a:rPr lang="en-US" sz="2300" kern="1200" dirty="0"/>
            <a:t>School Portal Dashboards – In Design </a:t>
          </a:r>
        </a:p>
      </dsp:txBody>
      <dsp:txXfrm>
        <a:off x="585594" y="2139150"/>
        <a:ext cx="7668012" cy="612672"/>
      </dsp:txXfrm>
    </dsp:sp>
    <dsp:sp modelId="{EC669791-530E-4716-A6E0-9AF8589C7FA9}">
      <dsp:nvSpPr>
        <dsp:cNvPr id="0" name=""/>
        <dsp:cNvSpPr/>
      </dsp:nvSpPr>
      <dsp:spPr>
        <a:xfrm>
          <a:off x="0" y="3488766"/>
          <a:ext cx="11049000"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C86931-57EC-4EF4-A9BA-EF7834C75283}">
      <dsp:nvSpPr>
        <dsp:cNvPr id="0" name=""/>
        <dsp:cNvSpPr/>
      </dsp:nvSpPr>
      <dsp:spPr>
        <a:xfrm>
          <a:off x="552450" y="3149286"/>
          <a:ext cx="7734300"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338" tIns="0" rIns="292338" bIns="0" numCol="1" spcCol="1270" anchor="ctr" anchorCtr="0">
          <a:noAutofit/>
        </a:bodyPr>
        <a:lstStyle/>
        <a:p>
          <a:pPr marL="0" lvl="0" indent="0" algn="l" defTabSz="1022350">
            <a:lnSpc>
              <a:spcPct val="90000"/>
            </a:lnSpc>
            <a:spcBef>
              <a:spcPct val="0"/>
            </a:spcBef>
            <a:spcAft>
              <a:spcPct val="35000"/>
            </a:spcAft>
            <a:buNone/>
          </a:pPr>
          <a:r>
            <a:rPr lang="en-US" sz="2300" kern="1200" dirty="0"/>
            <a:t>School Staff Bulk Upload – In Design </a:t>
          </a:r>
        </a:p>
      </dsp:txBody>
      <dsp:txXfrm>
        <a:off x="585594" y="3182430"/>
        <a:ext cx="7668012"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45F49D-B33F-E046-A1CA-7A3472AE117F}" type="datetimeFigureOut">
              <a:rPr lang="en-US" smtClean="0"/>
              <a:t>11/10/2023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BDF1F8-2AA6-5148-ACAA-D0FE1D9BFB29}" type="slidenum">
              <a:rPr lang="en-US" smtClean="0"/>
              <a:t>‹#›</a:t>
            </a:fld>
            <a:endParaRPr lang="en-US"/>
          </a:p>
        </p:txBody>
      </p:sp>
    </p:spTree>
    <p:extLst>
      <p:ext uri="{BB962C8B-B14F-4D97-AF65-F5344CB8AC3E}">
        <p14:creationId xmlns:p14="http://schemas.microsoft.com/office/powerpoint/2010/main" val="3050663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Percent of the increase :  30% increase </a:t>
            </a:r>
          </a:p>
          <a:p>
            <a:endParaRPr lang="en-US" dirty="0"/>
          </a:p>
        </p:txBody>
      </p:sp>
      <p:sp>
        <p:nvSpPr>
          <p:cNvPr id="4" name="Slide Number Placeholder 3"/>
          <p:cNvSpPr>
            <a:spLocks noGrp="1"/>
          </p:cNvSpPr>
          <p:nvPr>
            <p:ph type="sldNum" sz="quarter" idx="5"/>
          </p:nvPr>
        </p:nvSpPr>
        <p:spPr/>
        <p:txBody>
          <a:bodyPr/>
          <a:lstStyle/>
          <a:p>
            <a:fld id="{69BDF1F8-2AA6-5148-ACAA-D0FE1D9BFB29}" type="slidenum">
              <a:rPr lang="en-US" smtClean="0"/>
              <a:t>3</a:t>
            </a:fld>
            <a:endParaRPr lang="en-US"/>
          </a:p>
        </p:txBody>
      </p:sp>
    </p:spTree>
    <p:extLst>
      <p:ext uri="{BB962C8B-B14F-4D97-AF65-F5344CB8AC3E}">
        <p14:creationId xmlns:p14="http://schemas.microsoft.com/office/powerpoint/2010/main" val="1775388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DF1F8-2AA6-5148-ACAA-D0FE1D9BFB29}" type="slidenum">
              <a:rPr lang="en-US" smtClean="0"/>
              <a:t>4</a:t>
            </a:fld>
            <a:endParaRPr lang="en-US"/>
          </a:p>
        </p:txBody>
      </p:sp>
    </p:spTree>
    <p:extLst>
      <p:ext uri="{BB962C8B-B14F-4D97-AF65-F5344CB8AC3E}">
        <p14:creationId xmlns:p14="http://schemas.microsoft.com/office/powerpoint/2010/main" val="2894133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DF1F8-2AA6-5148-ACAA-D0FE1D9BFB29}" type="slidenum">
              <a:rPr lang="en-US" smtClean="0"/>
              <a:t>7</a:t>
            </a:fld>
            <a:endParaRPr lang="en-US"/>
          </a:p>
        </p:txBody>
      </p:sp>
    </p:spTree>
    <p:extLst>
      <p:ext uri="{BB962C8B-B14F-4D97-AF65-F5344CB8AC3E}">
        <p14:creationId xmlns:p14="http://schemas.microsoft.com/office/powerpoint/2010/main" val="15275487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E47EC5-B8FC-7A48-9309-3B8A9EE9CADA}"/>
              </a:ext>
            </a:extLst>
          </p:cNvPr>
          <p:cNvPicPr>
            <a:picLocks noChangeAspect="1"/>
          </p:cNvPicPr>
          <p:nvPr userDrawn="1"/>
        </p:nvPicPr>
        <p:blipFill>
          <a:blip r:embed="rId2"/>
          <a:stretch>
            <a:fillRect/>
          </a:stretch>
        </p:blipFill>
        <p:spPr>
          <a:xfrm>
            <a:off x="0" y="0"/>
            <a:ext cx="12192000" cy="6857999"/>
          </a:xfrm>
          <a:prstGeom prst="rect">
            <a:avLst/>
          </a:prstGeom>
        </p:spPr>
      </p:pic>
      <p:pic>
        <p:nvPicPr>
          <p:cNvPr id="10" name="Picture 9">
            <a:extLst>
              <a:ext uri="{FF2B5EF4-FFF2-40B4-BE49-F238E27FC236}">
                <a16:creationId xmlns:a16="http://schemas.microsoft.com/office/drawing/2014/main" id="{B6CFF9ED-FBFA-3B48-B135-18D91F5BB0D4}"/>
              </a:ext>
            </a:extLst>
          </p:cNvPr>
          <p:cNvPicPr>
            <a:picLocks noChangeAspect="1"/>
          </p:cNvPicPr>
          <p:nvPr userDrawn="1"/>
        </p:nvPicPr>
        <p:blipFill>
          <a:blip r:embed="rId3"/>
          <a:srcRect t="52" b="52"/>
          <a:stretch/>
        </p:blipFill>
        <p:spPr>
          <a:xfrm>
            <a:off x="0" y="0"/>
            <a:ext cx="12192000" cy="6858000"/>
          </a:xfrm>
          <a:prstGeom prst="rect">
            <a:avLst/>
          </a:prstGeom>
        </p:spPr>
      </p:pic>
      <p:sp>
        <p:nvSpPr>
          <p:cNvPr id="2" name="Title 1">
            <a:extLst>
              <a:ext uri="{FF2B5EF4-FFF2-40B4-BE49-F238E27FC236}">
                <a16:creationId xmlns:a16="http://schemas.microsoft.com/office/drawing/2014/main" id="{7B2280BB-22D9-8F47-8221-C971BDD62F28}"/>
              </a:ext>
            </a:extLst>
          </p:cNvPr>
          <p:cNvSpPr>
            <a:spLocks noGrp="1"/>
          </p:cNvSpPr>
          <p:nvPr>
            <p:ph type="title" hasCustomPrompt="1"/>
          </p:nvPr>
        </p:nvSpPr>
        <p:spPr>
          <a:xfrm>
            <a:off x="831850" y="1858779"/>
            <a:ext cx="10515600" cy="2253235"/>
          </a:xfrm>
          <a:prstGeom prst="rect">
            <a:avLst/>
          </a:prstGeom>
        </p:spPr>
        <p:txBody>
          <a:bodyPr anchor="t"/>
          <a:lstStyle>
            <a:lvl1pPr algn="l">
              <a:defRPr sz="6000" b="0" i="0">
                <a:solidFill>
                  <a:schemeClr val="bg1"/>
                </a:solidFill>
                <a:latin typeface="Arial" panose="020B0604020202020204" pitchFamily="34" charset="0"/>
                <a:cs typeface="Arial" panose="020B0604020202020204" pitchFamily="34" charset="0"/>
              </a:defRPr>
            </a:lvl1pPr>
          </a:lstStyle>
          <a:p>
            <a:r>
              <a:rPr lang="en-US" dirty="0"/>
              <a:t>Presentation title [click to edit]</a:t>
            </a:r>
          </a:p>
        </p:txBody>
      </p:sp>
      <p:sp>
        <p:nvSpPr>
          <p:cNvPr id="3" name="Text Placeholder 2">
            <a:extLst>
              <a:ext uri="{FF2B5EF4-FFF2-40B4-BE49-F238E27FC236}">
                <a16:creationId xmlns:a16="http://schemas.microsoft.com/office/drawing/2014/main" id="{F68437C6-DB80-6D44-9554-5C9A55C703E1}"/>
              </a:ext>
            </a:extLst>
          </p:cNvPr>
          <p:cNvSpPr>
            <a:spLocks noGrp="1"/>
          </p:cNvSpPr>
          <p:nvPr>
            <p:ph type="body" idx="1" hasCustomPrompt="1"/>
          </p:nvPr>
        </p:nvSpPr>
        <p:spPr>
          <a:xfrm>
            <a:off x="831850" y="4248539"/>
            <a:ext cx="10515600" cy="1841112"/>
          </a:xfrm>
          <a:prstGeom prst="rect">
            <a:avLst/>
          </a:prstGeom>
        </p:spPr>
        <p:txBody>
          <a:bodyPr>
            <a:normAutofit/>
          </a:bodyPr>
          <a:lstStyle>
            <a:lvl1pPr marL="0" indent="0">
              <a:buNone/>
              <a:defRPr sz="2000" b="0" i="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FirstName </a:t>
            </a:r>
            <a:r>
              <a:rPr lang="en-US" dirty="0" err="1"/>
              <a:t>LastName</a:t>
            </a:r>
            <a:r>
              <a:rPr lang="en-US" dirty="0"/>
              <a:t>, PhD. [click to edit]</a:t>
            </a:r>
          </a:p>
        </p:txBody>
      </p:sp>
      <p:pic>
        <p:nvPicPr>
          <p:cNvPr id="12" name="Picture 11">
            <a:extLst>
              <a:ext uri="{FF2B5EF4-FFF2-40B4-BE49-F238E27FC236}">
                <a16:creationId xmlns:a16="http://schemas.microsoft.com/office/drawing/2014/main" id="{B2E89C81-CB6B-C64E-8086-8527C7FDB9AE}"/>
              </a:ext>
            </a:extLst>
          </p:cNvPr>
          <p:cNvPicPr>
            <a:picLocks noChangeAspect="1"/>
          </p:cNvPicPr>
          <p:nvPr userDrawn="1"/>
        </p:nvPicPr>
        <p:blipFill>
          <a:blip r:embed="rId4"/>
          <a:stretch>
            <a:fillRect/>
          </a:stretch>
        </p:blipFill>
        <p:spPr>
          <a:xfrm>
            <a:off x="831850" y="520653"/>
            <a:ext cx="3968826" cy="668434"/>
          </a:xfrm>
          <a:prstGeom prst="rect">
            <a:avLst/>
          </a:prstGeom>
        </p:spPr>
      </p:pic>
    </p:spTree>
    <p:extLst>
      <p:ext uri="{BB962C8B-B14F-4D97-AF65-F5344CB8AC3E}">
        <p14:creationId xmlns:p14="http://schemas.microsoft.com/office/powerpoint/2010/main" val="2438118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5F578A1-7B96-C54F-AEAE-086A85141293}"/>
              </a:ext>
            </a:extLst>
          </p:cNvPr>
          <p:cNvPicPr>
            <a:picLocks noChangeAspect="1"/>
          </p:cNvPicPr>
          <p:nvPr userDrawn="1"/>
        </p:nvPicPr>
        <p:blipFill rotWithShape="1">
          <a:blip r:embed="rId2"/>
          <a:srcRect l="1400" t="4604" r="1755" b="4604"/>
          <a:stretch/>
        </p:blipFill>
        <p:spPr>
          <a:xfrm>
            <a:off x="-1" y="0"/>
            <a:ext cx="838201" cy="6858000"/>
          </a:xfrm>
          <a:prstGeom prst="rect">
            <a:avLst/>
          </a:prstGeom>
        </p:spPr>
      </p:pic>
      <p:pic>
        <p:nvPicPr>
          <p:cNvPr id="5" name="Picture 4" descr="Graphical user interface&#10;&#10;Description automatically generated">
            <a:extLst>
              <a:ext uri="{FF2B5EF4-FFF2-40B4-BE49-F238E27FC236}">
                <a16:creationId xmlns:a16="http://schemas.microsoft.com/office/drawing/2014/main" id="{B09FD7E2-8978-3DC5-3685-7F430B0C9C0B}"/>
              </a:ext>
            </a:extLst>
          </p:cNvPr>
          <p:cNvPicPr>
            <a:picLocks noChangeAspect="1"/>
          </p:cNvPicPr>
          <p:nvPr userDrawn="1"/>
        </p:nvPicPr>
        <p:blipFill>
          <a:blip r:embed="rId3"/>
          <a:stretch>
            <a:fillRect/>
          </a:stretch>
        </p:blipFill>
        <p:spPr>
          <a:xfrm>
            <a:off x="6350" y="0"/>
            <a:ext cx="12179300" cy="6858000"/>
          </a:xfrm>
          <a:prstGeom prst="rect">
            <a:avLst/>
          </a:prstGeom>
        </p:spPr>
      </p:pic>
      <p:sp>
        <p:nvSpPr>
          <p:cNvPr id="8" name="Text Placeholder 7">
            <a:extLst>
              <a:ext uri="{FF2B5EF4-FFF2-40B4-BE49-F238E27FC236}">
                <a16:creationId xmlns:a16="http://schemas.microsoft.com/office/drawing/2014/main" id="{6011D633-B3CE-E675-DB64-A5E9E058A0E0}"/>
              </a:ext>
            </a:extLst>
          </p:cNvPr>
          <p:cNvSpPr>
            <a:spLocks noGrp="1"/>
          </p:cNvSpPr>
          <p:nvPr>
            <p:ph type="body" sz="quarter" idx="10" hasCustomPrompt="1"/>
          </p:nvPr>
        </p:nvSpPr>
        <p:spPr>
          <a:xfrm>
            <a:off x="419099" y="450376"/>
            <a:ext cx="3794125" cy="3746870"/>
          </a:xfrm>
          <a:prstGeom prst="rect">
            <a:avLst/>
          </a:prstGeom>
        </p:spPr>
        <p:txBody>
          <a:bodyPr anchor="ctr">
            <a:normAutofit/>
          </a:bodyPr>
          <a:lstStyle>
            <a:lvl1pPr marL="0" indent="0">
              <a:buNone/>
              <a:defRPr sz="4000">
                <a:solidFill>
                  <a:schemeClr val="bg1"/>
                </a:solidFill>
                <a:latin typeface="Halyard Display" pitchFamily="2" charset="77"/>
                <a:ea typeface="Halyard Display" pitchFamily="2" charset="77"/>
              </a:defRPr>
            </a:lvl1pPr>
          </a:lstStyle>
          <a:p>
            <a:pPr lvl="0"/>
            <a:r>
              <a:rPr lang="en-US" dirty="0"/>
              <a:t>Click here to edit the title of this section</a:t>
            </a:r>
          </a:p>
        </p:txBody>
      </p:sp>
      <p:pic>
        <p:nvPicPr>
          <p:cNvPr id="10" name="Picture 9" descr="A picture containing text&#10;&#10;Description automatically generated">
            <a:extLst>
              <a:ext uri="{FF2B5EF4-FFF2-40B4-BE49-F238E27FC236}">
                <a16:creationId xmlns:a16="http://schemas.microsoft.com/office/drawing/2014/main" id="{171CA151-60DD-5648-C8F2-73D15A609DFE}"/>
              </a:ext>
            </a:extLst>
          </p:cNvPr>
          <p:cNvPicPr>
            <a:picLocks noChangeAspect="1"/>
          </p:cNvPicPr>
          <p:nvPr userDrawn="1"/>
        </p:nvPicPr>
        <p:blipFill>
          <a:blip r:embed="rId4"/>
          <a:stretch>
            <a:fillRect/>
          </a:stretch>
        </p:blipFill>
        <p:spPr>
          <a:xfrm>
            <a:off x="394866" y="6130268"/>
            <a:ext cx="2853302" cy="480556"/>
          </a:xfrm>
          <a:prstGeom prst="rect">
            <a:avLst/>
          </a:prstGeom>
        </p:spPr>
      </p:pic>
      <p:sp>
        <p:nvSpPr>
          <p:cNvPr id="12" name="Content Placeholder 11">
            <a:extLst>
              <a:ext uri="{FF2B5EF4-FFF2-40B4-BE49-F238E27FC236}">
                <a16:creationId xmlns:a16="http://schemas.microsoft.com/office/drawing/2014/main" id="{866B1885-A99D-32E1-77B7-F21D6C962852}"/>
              </a:ext>
            </a:extLst>
          </p:cNvPr>
          <p:cNvSpPr>
            <a:spLocks noGrp="1"/>
          </p:cNvSpPr>
          <p:nvPr>
            <p:ph sz="quarter" idx="11" hasCustomPrompt="1"/>
          </p:nvPr>
        </p:nvSpPr>
        <p:spPr>
          <a:xfrm>
            <a:off x="4900281" y="436728"/>
            <a:ext cx="7027862" cy="5923129"/>
          </a:xfrm>
          <a:prstGeom prst="rect">
            <a:avLst/>
          </a:prstGeom>
        </p:spPr>
        <p:txBody>
          <a:bodyPr/>
          <a:lstStyle>
            <a:lvl1pPr marL="0" indent="0">
              <a:buNone/>
              <a:defRPr sz="2400" b="0" i="0">
                <a:latin typeface="Halyard Text Book"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15" name="Slide Number Placeholder 14">
            <a:extLst>
              <a:ext uri="{FF2B5EF4-FFF2-40B4-BE49-F238E27FC236}">
                <a16:creationId xmlns:a16="http://schemas.microsoft.com/office/drawing/2014/main" id="{8285DA5D-C4F4-2B6C-C90D-D81F9D58D8CD}"/>
              </a:ext>
            </a:extLst>
          </p:cNvPr>
          <p:cNvSpPr>
            <a:spLocks noGrp="1"/>
          </p:cNvSpPr>
          <p:nvPr>
            <p:ph type="sldNum" sz="quarter" idx="14"/>
          </p:nvPr>
        </p:nvSpPr>
        <p:spPr/>
        <p:txBody>
          <a:bodyPr/>
          <a:lstStyle/>
          <a:p>
            <a:fld id="{78FB4A6C-D91C-1440-977D-6F60EB24D408}" type="slidenum">
              <a:rPr lang="en-US" smtClean="0"/>
              <a:t>‹#›</a:t>
            </a:fld>
            <a:endParaRPr lang="en-US"/>
          </a:p>
        </p:txBody>
      </p:sp>
      <p:sp>
        <p:nvSpPr>
          <p:cNvPr id="18" name="Text Placeholder 7">
            <a:extLst>
              <a:ext uri="{FF2B5EF4-FFF2-40B4-BE49-F238E27FC236}">
                <a16:creationId xmlns:a16="http://schemas.microsoft.com/office/drawing/2014/main" id="{F91A1F4A-E567-9045-4EE6-1B2A512DADEB}"/>
              </a:ext>
            </a:extLst>
          </p:cNvPr>
          <p:cNvSpPr>
            <a:spLocks noGrp="1"/>
          </p:cNvSpPr>
          <p:nvPr>
            <p:ph type="body" sz="quarter" idx="15" hasCustomPrompt="1"/>
          </p:nvPr>
        </p:nvSpPr>
        <p:spPr>
          <a:xfrm>
            <a:off x="419099" y="4392118"/>
            <a:ext cx="3794125" cy="1319134"/>
          </a:xfrm>
          <a:prstGeom prst="rect">
            <a:avLst/>
          </a:prstGeom>
        </p:spPr>
        <p:txBody>
          <a:bodyPr anchor="t">
            <a:normAutofit/>
          </a:bodyPr>
          <a:lstStyle>
            <a:lvl1pPr marL="0" indent="0">
              <a:buNone/>
              <a:defRPr sz="1800" b="0" i="0">
                <a:solidFill>
                  <a:schemeClr val="bg1"/>
                </a:solidFill>
                <a:latin typeface="Halyard Text Book" pitchFamily="2" charset="77"/>
                <a:ea typeface="Halyard Display" pitchFamily="2" charset="77"/>
              </a:defRPr>
            </a:lvl1pPr>
          </a:lstStyle>
          <a:p>
            <a:pPr lvl="0"/>
            <a:r>
              <a:rPr lang="en-US" dirty="0"/>
              <a:t>Click here to edit the subhead</a:t>
            </a:r>
          </a:p>
        </p:txBody>
      </p:sp>
    </p:spTree>
    <p:extLst>
      <p:ext uri="{BB962C8B-B14F-4D97-AF65-F5344CB8AC3E}">
        <p14:creationId xmlns:p14="http://schemas.microsoft.com/office/powerpoint/2010/main" val="4278704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horizontal">
    <p:spTree>
      <p:nvGrpSpPr>
        <p:cNvPr id="1" name=""/>
        <p:cNvGrpSpPr/>
        <p:nvPr/>
      </p:nvGrpSpPr>
      <p:grpSpPr>
        <a:xfrm>
          <a:off x="0" y="0"/>
          <a:ext cx="0" cy="0"/>
          <a:chOff x="0" y="0"/>
          <a:chExt cx="0" cy="0"/>
        </a:xfrm>
      </p:grpSpPr>
      <p:pic>
        <p:nvPicPr>
          <p:cNvPr id="4" name="Picture 3" descr="Graphical user interface&#10;&#10;Description automatically generated with medium confidence">
            <a:extLst>
              <a:ext uri="{FF2B5EF4-FFF2-40B4-BE49-F238E27FC236}">
                <a16:creationId xmlns:a16="http://schemas.microsoft.com/office/drawing/2014/main" id="{1A269CA3-AC6B-25C8-7D50-CD5A7A874884}"/>
              </a:ext>
            </a:extLst>
          </p:cNvPr>
          <p:cNvPicPr>
            <a:picLocks noChangeAspect="1"/>
          </p:cNvPicPr>
          <p:nvPr userDrawn="1"/>
        </p:nvPicPr>
        <p:blipFill>
          <a:blip r:embed="rId2"/>
          <a:stretch>
            <a:fillRect/>
          </a:stretch>
        </p:blipFill>
        <p:spPr>
          <a:xfrm>
            <a:off x="6350" y="0"/>
            <a:ext cx="12179300" cy="6858000"/>
          </a:xfrm>
          <a:prstGeom prst="rect">
            <a:avLst/>
          </a:prstGeom>
        </p:spPr>
      </p:pic>
      <p:pic>
        <p:nvPicPr>
          <p:cNvPr id="11" name="Picture 10">
            <a:extLst>
              <a:ext uri="{FF2B5EF4-FFF2-40B4-BE49-F238E27FC236}">
                <a16:creationId xmlns:a16="http://schemas.microsoft.com/office/drawing/2014/main" id="{22CF067E-FE1D-8F02-AA0A-8B83FF12FD30}"/>
              </a:ext>
            </a:extLst>
          </p:cNvPr>
          <p:cNvPicPr>
            <a:picLocks noChangeAspect="1"/>
          </p:cNvPicPr>
          <p:nvPr userDrawn="1"/>
        </p:nvPicPr>
        <p:blipFill>
          <a:blip r:embed="rId3"/>
          <a:stretch>
            <a:fillRect/>
          </a:stretch>
        </p:blipFill>
        <p:spPr>
          <a:xfrm>
            <a:off x="385739" y="6196084"/>
            <a:ext cx="2928464" cy="493215"/>
          </a:xfrm>
          <a:prstGeom prst="rect">
            <a:avLst/>
          </a:prstGeom>
        </p:spPr>
      </p:pic>
      <p:sp>
        <p:nvSpPr>
          <p:cNvPr id="15" name="Title 14">
            <a:extLst>
              <a:ext uri="{FF2B5EF4-FFF2-40B4-BE49-F238E27FC236}">
                <a16:creationId xmlns:a16="http://schemas.microsoft.com/office/drawing/2014/main" id="{B2ADA933-6898-0ECD-B3DB-C4B2B402C9A2}"/>
              </a:ext>
            </a:extLst>
          </p:cNvPr>
          <p:cNvSpPr>
            <a:spLocks noGrp="1"/>
          </p:cNvSpPr>
          <p:nvPr>
            <p:ph type="title" hasCustomPrompt="1"/>
          </p:nvPr>
        </p:nvSpPr>
        <p:spPr>
          <a:xfrm>
            <a:off x="572124" y="439969"/>
            <a:ext cx="11047751" cy="863174"/>
          </a:xfrm>
          <a:prstGeom prst="rect">
            <a:avLst/>
          </a:prstGeom>
        </p:spPr>
        <p:txBody>
          <a:bodyPr>
            <a:normAutofit/>
          </a:bodyPr>
          <a:lstStyle>
            <a:lvl1pPr>
              <a:defRPr sz="3600">
                <a:latin typeface="Halyard Display" pitchFamily="2" charset="77"/>
                <a:ea typeface="Halyard Display" pitchFamily="2" charset="77"/>
              </a:defRPr>
            </a:lvl1pPr>
          </a:lstStyle>
          <a:p>
            <a:r>
              <a:rPr lang="en-US" dirty="0"/>
              <a:t>Click to edit title</a:t>
            </a:r>
          </a:p>
        </p:txBody>
      </p:sp>
      <p:sp>
        <p:nvSpPr>
          <p:cNvPr id="18" name="Slide Number Placeholder 17">
            <a:extLst>
              <a:ext uri="{FF2B5EF4-FFF2-40B4-BE49-F238E27FC236}">
                <a16:creationId xmlns:a16="http://schemas.microsoft.com/office/drawing/2014/main" id="{CB527243-EE3B-D02E-7669-9159B33E7076}"/>
              </a:ext>
            </a:extLst>
          </p:cNvPr>
          <p:cNvSpPr>
            <a:spLocks noGrp="1"/>
          </p:cNvSpPr>
          <p:nvPr>
            <p:ph type="sldNum" sz="quarter" idx="12"/>
          </p:nvPr>
        </p:nvSpPr>
        <p:spPr/>
        <p:txBody>
          <a:bodyPr/>
          <a:lstStyle/>
          <a:p>
            <a:fld id="{78FB4A6C-D91C-1440-977D-6F60EB24D408}" type="slidenum">
              <a:rPr lang="en-US" smtClean="0"/>
              <a:t>‹#›</a:t>
            </a:fld>
            <a:endParaRPr lang="en-US"/>
          </a:p>
        </p:txBody>
      </p:sp>
      <p:sp>
        <p:nvSpPr>
          <p:cNvPr id="19" name="Content Placeholder 11">
            <a:extLst>
              <a:ext uri="{FF2B5EF4-FFF2-40B4-BE49-F238E27FC236}">
                <a16:creationId xmlns:a16="http://schemas.microsoft.com/office/drawing/2014/main" id="{3221BDF9-6C21-50B1-16A3-29C0C50AC828}"/>
              </a:ext>
            </a:extLst>
          </p:cNvPr>
          <p:cNvSpPr>
            <a:spLocks noGrp="1"/>
          </p:cNvSpPr>
          <p:nvPr>
            <p:ph sz="quarter" idx="11" hasCustomPrompt="1"/>
          </p:nvPr>
        </p:nvSpPr>
        <p:spPr>
          <a:xfrm>
            <a:off x="572125" y="1668270"/>
            <a:ext cx="11047751" cy="4087846"/>
          </a:xfrm>
          <a:prstGeom prst="rect">
            <a:avLst/>
          </a:prstGeom>
        </p:spPr>
        <p:txBody>
          <a:bodyPr/>
          <a:lstStyle>
            <a:lvl1pPr marL="0" indent="0">
              <a:buNone/>
              <a:defRPr sz="1800" b="0" i="0">
                <a:latin typeface="Halyard Text Book"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Tree>
    <p:extLst>
      <p:ext uri="{BB962C8B-B14F-4D97-AF65-F5344CB8AC3E}">
        <p14:creationId xmlns:p14="http://schemas.microsoft.com/office/powerpoint/2010/main" val="1316903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 horizontal">
    <p:spTree>
      <p:nvGrpSpPr>
        <p:cNvPr id="1" name=""/>
        <p:cNvGrpSpPr/>
        <p:nvPr/>
      </p:nvGrpSpPr>
      <p:grpSpPr>
        <a:xfrm>
          <a:off x="0" y="0"/>
          <a:ext cx="0" cy="0"/>
          <a:chOff x="0" y="0"/>
          <a:chExt cx="0" cy="0"/>
        </a:xfrm>
      </p:grpSpPr>
      <p:pic>
        <p:nvPicPr>
          <p:cNvPr id="4" name="Picture 3" descr="Graphical user interface&#10;&#10;Description automatically generated with medium confidence">
            <a:extLst>
              <a:ext uri="{FF2B5EF4-FFF2-40B4-BE49-F238E27FC236}">
                <a16:creationId xmlns:a16="http://schemas.microsoft.com/office/drawing/2014/main" id="{1A269CA3-AC6B-25C8-7D50-CD5A7A874884}"/>
              </a:ext>
            </a:extLst>
          </p:cNvPr>
          <p:cNvPicPr>
            <a:picLocks noChangeAspect="1"/>
          </p:cNvPicPr>
          <p:nvPr userDrawn="1"/>
        </p:nvPicPr>
        <p:blipFill>
          <a:blip r:embed="rId2"/>
          <a:stretch>
            <a:fillRect/>
          </a:stretch>
        </p:blipFill>
        <p:spPr>
          <a:xfrm>
            <a:off x="6350" y="0"/>
            <a:ext cx="12179300" cy="6858000"/>
          </a:xfrm>
          <a:prstGeom prst="rect">
            <a:avLst/>
          </a:prstGeom>
        </p:spPr>
      </p:pic>
      <p:pic>
        <p:nvPicPr>
          <p:cNvPr id="11" name="Picture 10">
            <a:extLst>
              <a:ext uri="{FF2B5EF4-FFF2-40B4-BE49-F238E27FC236}">
                <a16:creationId xmlns:a16="http://schemas.microsoft.com/office/drawing/2014/main" id="{22CF067E-FE1D-8F02-AA0A-8B83FF12FD30}"/>
              </a:ext>
            </a:extLst>
          </p:cNvPr>
          <p:cNvPicPr>
            <a:picLocks noChangeAspect="1"/>
          </p:cNvPicPr>
          <p:nvPr userDrawn="1"/>
        </p:nvPicPr>
        <p:blipFill>
          <a:blip r:embed="rId3"/>
          <a:stretch>
            <a:fillRect/>
          </a:stretch>
        </p:blipFill>
        <p:spPr>
          <a:xfrm>
            <a:off x="385739" y="6196084"/>
            <a:ext cx="2928464" cy="493215"/>
          </a:xfrm>
          <a:prstGeom prst="rect">
            <a:avLst/>
          </a:prstGeom>
        </p:spPr>
      </p:pic>
      <p:sp>
        <p:nvSpPr>
          <p:cNvPr id="15" name="Title 14">
            <a:extLst>
              <a:ext uri="{FF2B5EF4-FFF2-40B4-BE49-F238E27FC236}">
                <a16:creationId xmlns:a16="http://schemas.microsoft.com/office/drawing/2014/main" id="{B2ADA933-6898-0ECD-B3DB-C4B2B402C9A2}"/>
              </a:ext>
            </a:extLst>
          </p:cNvPr>
          <p:cNvSpPr>
            <a:spLocks noGrp="1"/>
          </p:cNvSpPr>
          <p:nvPr>
            <p:ph type="title" hasCustomPrompt="1"/>
          </p:nvPr>
        </p:nvSpPr>
        <p:spPr>
          <a:xfrm>
            <a:off x="572124" y="439969"/>
            <a:ext cx="11047751" cy="863174"/>
          </a:xfrm>
          <a:prstGeom prst="rect">
            <a:avLst/>
          </a:prstGeom>
        </p:spPr>
        <p:txBody>
          <a:bodyPr>
            <a:normAutofit/>
          </a:bodyPr>
          <a:lstStyle>
            <a:lvl1pPr>
              <a:defRPr sz="3600">
                <a:latin typeface="Halyard Display" pitchFamily="2" charset="77"/>
                <a:ea typeface="Halyard Display" pitchFamily="2" charset="77"/>
              </a:defRPr>
            </a:lvl1pPr>
          </a:lstStyle>
          <a:p>
            <a:r>
              <a:rPr lang="en-US" dirty="0"/>
              <a:t>Click to edit title</a:t>
            </a:r>
          </a:p>
        </p:txBody>
      </p:sp>
      <p:sp>
        <p:nvSpPr>
          <p:cNvPr id="18" name="Slide Number Placeholder 17">
            <a:extLst>
              <a:ext uri="{FF2B5EF4-FFF2-40B4-BE49-F238E27FC236}">
                <a16:creationId xmlns:a16="http://schemas.microsoft.com/office/drawing/2014/main" id="{CB527243-EE3B-D02E-7669-9159B33E7076}"/>
              </a:ext>
            </a:extLst>
          </p:cNvPr>
          <p:cNvSpPr>
            <a:spLocks noGrp="1"/>
          </p:cNvSpPr>
          <p:nvPr>
            <p:ph type="sldNum" sz="quarter" idx="12"/>
          </p:nvPr>
        </p:nvSpPr>
        <p:spPr/>
        <p:txBody>
          <a:bodyPr/>
          <a:lstStyle/>
          <a:p>
            <a:fld id="{78FB4A6C-D91C-1440-977D-6F60EB24D408}" type="slidenum">
              <a:rPr lang="en-US" smtClean="0"/>
              <a:t>‹#›</a:t>
            </a:fld>
            <a:endParaRPr lang="en-US"/>
          </a:p>
        </p:txBody>
      </p:sp>
      <p:sp>
        <p:nvSpPr>
          <p:cNvPr id="3" name="Picture Placeholder 2">
            <a:extLst>
              <a:ext uri="{FF2B5EF4-FFF2-40B4-BE49-F238E27FC236}">
                <a16:creationId xmlns:a16="http://schemas.microsoft.com/office/drawing/2014/main" id="{922627AB-225B-6F0B-C76D-EE2705155BF5}"/>
              </a:ext>
            </a:extLst>
          </p:cNvPr>
          <p:cNvSpPr>
            <a:spLocks noGrp="1"/>
          </p:cNvSpPr>
          <p:nvPr>
            <p:ph type="pic" sz="quarter" idx="13"/>
          </p:nvPr>
        </p:nvSpPr>
        <p:spPr>
          <a:xfrm>
            <a:off x="1505466" y="1719454"/>
            <a:ext cx="1280160" cy="1280160"/>
          </a:xfrm>
          <a:prstGeom prst="rect">
            <a:avLst/>
          </a:prstGeom>
        </p:spPr>
        <p:txBody>
          <a:bodyPr/>
          <a:lstStyle>
            <a:lvl1pPr marL="0" indent="0">
              <a:buNone/>
              <a:defRPr sz="1800"/>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C4730EA5-D607-8101-D5D9-0AE827544E4D}"/>
              </a:ext>
            </a:extLst>
          </p:cNvPr>
          <p:cNvSpPr>
            <a:spLocks noGrp="1"/>
          </p:cNvSpPr>
          <p:nvPr>
            <p:ph type="body" sz="quarter" idx="14" hasCustomPrompt="1"/>
          </p:nvPr>
        </p:nvSpPr>
        <p:spPr>
          <a:xfrm>
            <a:off x="571500" y="3780278"/>
            <a:ext cx="3148093" cy="1968500"/>
          </a:xfrm>
          <a:prstGeom prst="rect">
            <a:avLst/>
          </a:prstGeom>
        </p:spPr>
        <p:txBody>
          <a:bodyPr/>
          <a:lstStyle>
            <a:lvl1pPr marL="0" indent="0" algn="ctr">
              <a:buNone/>
              <a:defRPr sz="2000" b="0" i="0">
                <a:latin typeface="Halyard Text Book" pitchFamily="2" charset="77"/>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This is a bullet with an icon above. This slide can be used for categories, processes, etc.</a:t>
            </a:r>
          </a:p>
        </p:txBody>
      </p:sp>
      <p:sp>
        <p:nvSpPr>
          <p:cNvPr id="12" name="Picture Placeholder 2">
            <a:extLst>
              <a:ext uri="{FF2B5EF4-FFF2-40B4-BE49-F238E27FC236}">
                <a16:creationId xmlns:a16="http://schemas.microsoft.com/office/drawing/2014/main" id="{A7CFEA48-87E9-7C41-7567-6B9A9433819C}"/>
              </a:ext>
            </a:extLst>
          </p:cNvPr>
          <p:cNvSpPr>
            <a:spLocks noGrp="1"/>
          </p:cNvSpPr>
          <p:nvPr>
            <p:ph type="pic" sz="quarter" idx="15"/>
          </p:nvPr>
        </p:nvSpPr>
        <p:spPr>
          <a:xfrm>
            <a:off x="5455919" y="1719454"/>
            <a:ext cx="1280160" cy="1280160"/>
          </a:xfrm>
          <a:prstGeom prst="rect">
            <a:avLst/>
          </a:prstGeom>
        </p:spPr>
        <p:txBody>
          <a:bodyPr/>
          <a:lstStyle>
            <a:lvl1pPr marL="0" indent="0">
              <a:buNone/>
              <a:defRPr sz="1800"/>
            </a:lvl1pPr>
          </a:lstStyle>
          <a:p>
            <a:r>
              <a:rPr lang="en-US"/>
              <a:t>Click icon to add picture</a:t>
            </a:r>
            <a:endParaRPr lang="en-US" dirty="0"/>
          </a:p>
        </p:txBody>
      </p:sp>
      <p:sp>
        <p:nvSpPr>
          <p:cNvPr id="14" name="Picture Placeholder 2">
            <a:extLst>
              <a:ext uri="{FF2B5EF4-FFF2-40B4-BE49-F238E27FC236}">
                <a16:creationId xmlns:a16="http://schemas.microsoft.com/office/drawing/2014/main" id="{5047A001-C44B-D99C-52E8-B0E5BD4C2512}"/>
              </a:ext>
            </a:extLst>
          </p:cNvPr>
          <p:cNvSpPr>
            <a:spLocks noGrp="1"/>
          </p:cNvSpPr>
          <p:nvPr>
            <p:ph type="pic" sz="quarter" idx="17"/>
          </p:nvPr>
        </p:nvSpPr>
        <p:spPr>
          <a:xfrm>
            <a:off x="9285615" y="1719454"/>
            <a:ext cx="1280160" cy="1280160"/>
          </a:xfrm>
          <a:prstGeom prst="rect">
            <a:avLst/>
          </a:prstGeom>
        </p:spPr>
        <p:txBody>
          <a:bodyPr/>
          <a:lstStyle>
            <a:lvl1pPr marL="0" indent="0">
              <a:buNone/>
              <a:defRPr sz="1800"/>
            </a:lvl1pPr>
          </a:lstStyle>
          <a:p>
            <a:r>
              <a:rPr lang="en-US"/>
              <a:t>Click icon to add picture</a:t>
            </a:r>
            <a:endParaRPr lang="en-US" dirty="0"/>
          </a:p>
        </p:txBody>
      </p:sp>
      <p:sp>
        <p:nvSpPr>
          <p:cNvPr id="17" name="Text Placeholder 5">
            <a:extLst>
              <a:ext uri="{FF2B5EF4-FFF2-40B4-BE49-F238E27FC236}">
                <a16:creationId xmlns:a16="http://schemas.microsoft.com/office/drawing/2014/main" id="{5F57867D-477B-2FD7-A517-456EB4EDBCAF}"/>
              </a:ext>
            </a:extLst>
          </p:cNvPr>
          <p:cNvSpPr>
            <a:spLocks noGrp="1"/>
          </p:cNvSpPr>
          <p:nvPr>
            <p:ph type="body" sz="quarter" idx="19" hasCustomPrompt="1"/>
          </p:nvPr>
        </p:nvSpPr>
        <p:spPr>
          <a:xfrm>
            <a:off x="571500" y="3092668"/>
            <a:ext cx="3148093" cy="590716"/>
          </a:xfrm>
          <a:prstGeom prst="rect">
            <a:avLst/>
          </a:prstGeom>
        </p:spPr>
        <p:txBody>
          <a:bodyPr/>
          <a:lstStyle>
            <a:lvl1pPr marL="0" indent="0" algn="ctr">
              <a:buNone/>
              <a:defRPr sz="2000" b="1" i="0">
                <a:latin typeface="Halyard Text" pitchFamily="2" charset="77"/>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Title</a:t>
            </a:r>
          </a:p>
        </p:txBody>
      </p:sp>
      <p:sp>
        <p:nvSpPr>
          <p:cNvPr id="21" name="Text Placeholder 5">
            <a:extLst>
              <a:ext uri="{FF2B5EF4-FFF2-40B4-BE49-F238E27FC236}">
                <a16:creationId xmlns:a16="http://schemas.microsoft.com/office/drawing/2014/main" id="{A7688D57-B7D1-8CAB-3153-6D2F9A0C9D3D}"/>
              </a:ext>
            </a:extLst>
          </p:cNvPr>
          <p:cNvSpPr>
            <a:spLocks noGrp="1"/>
          </p:cNvSpPr>
          <p:nvPr>
            <p:ph type="body" sz="quarter" idx="20" hasCustomPrompt="1"/>
          </p:nvPr>
        </p:nvSpPr>
        <p:spPr>
          <a:xfrm>
            <a:off x="4523568" y="3780278"/>
            <a:ext cx="3148093" cy="1968500"/>
          </a:xfrm>
          <a:prstGeom prst="rect">
            <a:avLst/>
          </a:prstGeom>
        </p:spPr>
        <p:txBody>
          <a:bodyPr/>
          <a:lstStyle>
            <a:lvl1pPr marL="0" indent="0" algn="ctr">
              <a:buNone/>
              <a:defRPr sz="2000" b="0" i="0">
                <a:latin typeface="Halyard Text Book" pitchFamily="2" charset="77"/>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This is a bullet with an icon above. This slide can be used for categories, processes, etc.</a:t>
            </a:r>
          </a:p>
        </p:txBody>
      </p:sp>
      <p:sp>
        <p:nvSpPr>
          <p:cNvPr id="22" name="Text Placeholder 5">
            <a:extLst>
              <a:ext uri="{FF2B5EF4-FFF2-40B4-BE49-F238E27FC236}">
                <a16:creationId xmlns:a16="http://schemas.microsoft.com/office/drawing/2014/main" id="{93425364-9D1A-2F29-76A2-CB2E282BC133}"/>
              </a:ext>
            </a:extLst>
          </p:cNvPr>
          <p:cNvSpPr>
            <a:spLocks noGrp="1"/>
          </p:cNvSpPr>
          <p:nvPr>
            <p:ph type="body" sz="quarter" idx="21" hasCustomPrompt="1"/>
          </p:nvPr>
        </p:nvSpPr>
        <p:spPr>
          <a:xfrm>
            <a:off x="4523568" y="3092668"/>
            <a:ext cx="3148093" cy="590716"/>
          </a:xfrm>
          <a:prstGeom prst="rect">
            <a:avLst/>
          </a:prstGeom>
        </p:spPr>
        <p:txBody>
          <a:bodyPr/>
          <a:lstStyle>
            <a:lvl1pPr marL="0" indent="0" algn="ctr">
              <a:buNone/>
              <a:defRPr sz="2000" b="1" i="0">
                <a:latin typeface="Halyard Text" pitchFamily="2" charset="77"/>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Title</a:t>
            </a:r>
          </a:p>
        </p:txBody>
      </p:sp>
      <p:sp>
        <p:nvSpPr>
          <p:cNvPr id="23" name="Text Placeholder 5">
            <a:extLst>
              <a:ext uri="{FF2B5EF4-FFF2-40B4-BE49-F238E27FC236}">
                <a16:creationId xmlns:a16="http://schemas.microsoft.com/office/drawing/2014/main" id="{6EB2B880-A199-AA01-5C08-0DAA8A03DFA2}"/>
              </a:ext>
            </a:extLst>
          </p:cNvPr>
          <p:cNvSpPr>
            <a:spLocks noGrp="1"/>
          </p:cNvSpPr>
          <p:nvPr>
            <p:ph type="body" sz="quarter" idx="22" hasCustomPrompt="1"/>
          </p:nvPr>
        </p:nvSpPr>
        <p:spPr>
          <a:xfrm>
            <a:off x="8351649" y="3780278"/>
            <a:ext cx="3148093" cy="1968500"/>
          </a:xfrm>
          <a:prstGeom prst="rect">
            <a:avLst/>
          </a:prstGeom>
        </p:spPr>
        <p:txBody>
          <a:bodyPr/>
          <a:lstStyle>
            <a:lvl1pPr marL="0" indent="0" algn="ctr">
              <a:buNone/>
              <a:defRPr sz="2000" b="0" i="0">
                <a:latin typeface="Halyard Text Book" pitchFamily="2" charset="77"/>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This is a bullet with an icon above. This slide can be used for categories, processes, etc.</a:t>
            </a:r>
          </a:p>
        </p:txBody>
      </p:sp>
      <p:sp>
        <p:nvSpPr>
          <p:cNvPr id="24" name="Text Placeholder 5">
            <a:extLst>
              <a:ext uri="{FF2B5EF4-FFF2-40B4-BE49-F238E27FC236}">
                <a16:creationId xmlns:a16="http://schemas.microsoft.com/office/drawing/2014/main" id="{58CF43C5-0615-22F1-9535-77D38C237AF0}"/>
              </a:ext>
            </a:extLst>
          </p:cNvPr>
          <p:cNvSpPr>
            <a:spLocks noGrp="1"/>
          </p:cNvSpPr>
          <p:nvPr>
            <p:ph type="body" sz="quarter" idx="23" hasCustomPrompt="1"/>
          </p:nvPr>
        </p:nvSpPr>
        <p:spPr>
          <a:xfrm>
            <a:off x="8351649" y="3092668"/>
            <a:ext cx="3148093" cy="590716"/>
          </a:xfrm>
          <a:prstGeom prst="rect">
            <a:avLst/>
          </a:prstGeom>
        </p:spPr>
        <p:txBody>
          <a:bodyPr/>
          <a:lstStyle>
            <a:lvl1pPr marL="0" indent="0" algn="ctr">
              <a:buNone/>
              <a:defRPr sz="2000" b="1" i="0">
                <a:latin typeface="Halyard Text" pitchFamily="2" charset="77"/>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Title</a:t>
            </a:r>
          </a:p>
        </p:txBody>
      </p:sp>
    </p:spTree>
    <p:extLst>
      <p:ext uri="{BB962C8B-B14F-4D97-AF65-F5344CB8AC3E}">
        <p14:creationId xmlns:p14="http://schemas.microsoft.com/office/powerpoint/2010/main" val="737740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8567666-120B-080B-5DDB-532A94DC5582}"/>
              </a:ext>
            </a:extLst>
          </p:cNvPr>
          <p:cNvPicPr>
            <a:picLocks noChangeAspect="1"/>
          </p:cNvPicPr>
          <p:nvPr userDrawn="1"/>
        </p:nvPicPr>
        <p:blipFill>
          <a:blip r:embed="rId2"/>
          <a:srcRect/>
          <a:stretch/>
        </p:blipFill>
        <p:spPr>
          <a:xfrm>
            <a:off x="12700" y="10527"/>
            <a:ext cx="12179300" cy="6847473"/>
          </a:xfrm>
          <a:prstGeom prst="rect">
            <a:avLst/>
          </a:prstGeom>
        </p:spPr>
      </p:pic>
      <p:sp>
        <p:nvSpPr>
          <p:cNvPr id="24" name="Text Placeholder 23">
            <a:extLst>
              <a:ext uri="{FF2B5EF4-FFF2-40B4-BE49-F238E27FC236}">
                <a16:creationId xmlns:a16="http://schemas.microsoft.com/office/drawing/2014/main" id="{1E40672F-68E1-0A7A-C545-3D742E976C27}"/>
              </a:ext>
            </a:extLst>
          </p:cNvPr>
          <p:cNvSpPr>
            <a:spLocks noGrp="1"/>
          </p:cNvSpPr>
          <p:nvPr>
            <p:ph type="body" sz="quarter" idx="12" hasCustomPrompt="1"/>
          </p:nvPr>
        </p:nvSpPr>
        <p:spPr>
          <a:xfrm>
            <a:off x="2216075" y="1643231"/>
            <a:ext cx="7370781" cy="3571537"/>
          </a:xfrm>
          <a:prstGeom prst="rect">
            <a:avLst/>
          </a:prstGeom>
        </p:spPr>
        <p:txBody>
          <a:bodyPr anchor="ctr"/>
          <a:lstStyle>
            <a:lvl1pPr marL="0" indent="0">
              <a:buNone/>
              <a:defRPr lang="en-US" sz="3200" b="0" i="1" kern="1200" smtClean="0">
                <a:solidFill>
                  <a:schemeClr val="bg1"/>
                </a:solidFill>
                <a:effectLst/>
                <a:latin typeface="Halyard Display Light" pitchFamily="2" charset="77"/>
                <a:ea typeface="Halyard Display Light" pitchFamily="2" charset="77"/>
              </a:defRPr>
            </a:lvl1pPr>
          </a:lstStyle>
          <a:p>
            <a:r>
              <a:rPr lang="en-US" sz="2800" b="0" i="1" kern="1200" dirty="0">
                <a:solidFill>
                  <a:schemeClr val="bg1"/>
                </a:solidFill>
                <a:effectLst/>
                <a:latin typeface="Halyard Display Light" pitchFamily="2" charset="77"/>
                <a:ea typeface="Halyard Display Light" pitchFamily="2" charset="77"/>
                <a:cs typeface="+mn-cs"/>
              </a:rPr>
              <a:t>“Click here to edit the text and insert a quote.”</a:t>
            </a:r>
          </a:p>
          <a:p>
            <a:endParaRPr lang="en-US" sz="2800" b="0" i="1" kern="1200" dirty="0">
              <a:solidFill>
                <a:schemeClr val="bg1"/>
              </a:solidFill>
              <a:effectLst/>
              <a:latin typeface="Halyard Display Light" pitchFamily="2" charset="77"/>
              <a:ea typeface="Halyard Display Light" pitchFamily="2" charset="77"/>
              <a:cs typeface="+mn-cs"/>
            </a:endParaRPr>
          </a:p>
          <a:p>
            <a:r>
              <a:rPr lang="en-US" sz="2800" b="0" i="0" kern="1200" dirty="0">
                <a:solidFill>
                  <a:schemeClr val="bg1"/>
                </a:solidFill>
                <a:effectLst/>
                <a:latin typeface="Halyard Display" pitchFamily="2" charset="77"/>
                <a:ea typeface="Halyard Display" pitchFamily="2" charset="77"/>
                <a:cs typeface="+mn-cs"/>
              </a:rPr>
              <a:t>—</a:t>
            </a:r>
            <a:r>
              <a:rPr lang="en-US" sz="2800" b="0" i="1" kern="1200" dirty="0">
                <a:solidFill>
                  <a:schemeClr val="bg1"/>
                </a:solidFill>
                <a:effectLst/>
                <a:latin typeface="Halyard Display" pitchFamily="2" charset="77"/>
                <a:ea typeface="Halyard Display" pitchFamily="2" charset="77"/>
                <a:cs typeface="+mn-cs"/>
              </a:rPr>
              <a:t>TCMHCC</a:t>
            </a:r>
            <a:endParaRPr lang="en-US" sz="2800" dirty="0">
              <a:solidFill>
                <a:schemeClr val="bg1"/>
              </a:solidFill>
              <a:latin typeface="Halyard Display" pitchFamily="2" charset="77"/>
              <a:ea typeface="Halyard Display" pitchFamily="2" charset="77"/>
            </a:endParaRPr>
          </a:p>
        </p:txBody>
      </p:sp>
      <p:sp>
        <p:nvSpPr>
          <p:cNvPr id="27" name="Slide Number Placeholder 26">
            <a:extLst>
              <a:ext uri="{FF2B5EF4-FFF2-40B4-BE49-F238E27FC236}">
                <a16:creationId xmlns:a16="http://schemas.microsoft.com/office/drawing/2014/main" id="{4B5E7A22-1EE1-E821-27D5-52ED74F691B8}"/>
              </a:ext>
            </a:extLst>
          </p:cNvPr>
          <p:cNvSpPr>
            <a:spLocks noGrp="1"/>
          </p:cNvSpPr>
          <p:nvPr>
            <p:ph type="sldNum" sz="quarter" idx="15"/>
          </p:nvPr>
        </p:nvSpPr>
        <p:spPr/>
        <p:txBody>
          <a:bodyPr/>
          <a:lstStyle/>
          <a:p>
            <a:fld id="{78FB4A6C-D91C-1440-977D-6F60EB24D408}" type="slidenum">
              <a:rPr lang="en-US" smtClean="0"/>
              <a:t>‹#›</a:t>
            </a:fld>
            <a:endParaRPr lang="en-US"/>
          </a:p>
        </p:txBody>
      </p:sp>
    </p:spTree>
    <p:extLst>
      <p:ext uri="{BB962C8B-B14F-4D97-AF65-F5344CB8AC3E}">
        <p14:creationId xmlns:p14="http://schemas.microsoft.com/office/powerpoint/2010/main" val="1925841730"/>
      </p:ext>
    </p:extLst>
  </p:cSld>
  <p:clrMapOvr>
    <a:masterClrMapping/>
  </p:clrMapOvr>
  <p:extLst>
    <p:ext uri="{DCECCB84-F9BA-43D5-87BE-67443E8EF086}">
      <p15:sldGuideLst xmlns:p15="http://schemas.microsoft.com/office/powerpoint/2012/main">
        <p15:guide id="1" orient="horz" pos="864" userDrawn="1">
          <p15:clr>
            <a:srgbClr val="FBAE40"/>
          </p15:clr>
        </p15:guide>
        <p15:guide id="2" pos="57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vertical">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id="{A926B85F-1C6A-1FCA-BA9C-E5A975549CBB}"/>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15" name="Title 14">
            <a:extLst>
              <a:ext uri="{FF2B5EF4-FFF2-40B4-BE49-F238E27FC236}">
                <a16:creationId xmlns:a16="http://schemas.microsoft.com/office/drawing/2014/main" id="{B7E7E5FF-2B6A-6393-5D2B-A046E7512847}"/>
              </a:ext>
            </a:extLst>
          </p:cNvPr>
          <p:cNvSpPr>
            <a:spLocks noGrp="1"/>
          </p:cNvSpPr>
          <p:nvPr>
            <p:ph type="title" hasCustomPrompt="1"/>
          </p:nvPr>
        </p:nvSpPr>
        <p:spPr>
          <a:xfrm>
            <a:off x="1454045" y="439969"/>
            <a:ext cx="10165830" cy="1298890"/>
          </a:xfrm>
          <a:prstGeom prst="rect">
            <a:avLst/>
          </a:prstGeom>
        </p:spPr>
        <p:txBody>
          <a:bodyPr>
            <a:normAutofit/>
          </a:bodyPr>
          <a:lstStyle>
            <a:lvl1pPr>
              <a:defRPr sz="3600">
                <a:latin typeface="Halyard Display" pitchFamily="2" charset="77"/>
                <a:ea typeface="Halyard Display" pitchFamily="2" charset="77"/>
              </a:defRPr>
            </a:lvl1pPr>
          </a:lstStyle>
          <a:p>
            <a:r>
              <a:rPr lang="en-US" dirty="0"/>
              <a:t>Click to edit title</a:t>
            </a:r>
          </a:p>
        </p:txBody>
      </p:sp>
      <p:sp>
        <p:nvSpPr>
          <p:cNvPr id="16" name="Content Placeholder 11">
            <a:extLst>
              <a:ext uri="{FF2B5EF4-FFF2-40B4-BE49-F238E27FC236}">
                <a16:creationId xmlns:a16="http://schemas.microsoft.com/office/drawing/2014/main" id="{336880E8-FB6F-2BCE-B8C2-0F55CCB2B190}"/>
              </a:ext>
            </a:extLst>
          </p:cNvPr>
          <p:cNvSpPr>
            <a:spLocks noGrp="1"/>
          </p:cNvSpPr>
          <p:nvPr>
            <p:ph sz="quarter" idx="11" hasCustomPrompt="1"/>
          </p:nvPr>
        </p:nvSpPr>
        <p:spPr>
          <a:xfrm>
            <a:off x="1454046" y="2158584"/>
            <a:ext cx="10165830" cy="4092314"/>
          </a:xfrm>
          <a:prstGeom prst="rect">
            <a:avLst/>
          </a:prstGeom>
        </p:spPr>
        <p:txBody>
          <a:bodyPr/>
          <a:lstStyle>
            <a:lvl1pPr marL="0" indent="0">
              <a:buNone/>
              <a:defRPr sz="1800" b="0" i="0">
                <a:latin typeface="Halyard Text Book"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5" name="Slide Number Placeholder 4">
            <a:extLst>
              <a:ext uri="{FF2B5EF4-FFF2-40B4-BE49-F238E27FC236}">
                <a16:creationId xmlns:a16="http://schemas.microsoft.com/office/drawing/2014/main" id="{1F076F4C-F42E-1103-D516-3F2F1392BE62}"/>
              </a:ext>
            </a:extLst>
          </p:cNvPr>
          <p:cNvSpPr>
            <a:spLocks noGrp="1"/>
          </p:cNvSpPr>
          <p:nvPr>
            <p:ph type="sldNum" sz="quarter" idx="12"/>
          </p:nvPr>
        </p:nvSpPr>
        <p:spPr/>
        <p:txBody>
          <a:bodyPr/>
          <a:lstStyle/>
          <a:p>
            <a:fld id="{78FB4A6C-D91C-1440-977D-6F60EB24D408}" type="slidenum">
              <a:rPr lang="en-US" smtClean="0"/>
              <a:t>‹#›</a:t>
            </a:fld>
            <a:endParaRPr lang="en-US"/>
          </a:p>
        </p:txBody>
      </p:sp>
    </p:spTree>
    <p:extLst>
      <p:ext uri="{BB962C8B-B14F-4D97-AF65-F5344CB8AC3E}">
        <p14:creationId xmlns:p14="http://schemas.microsoft.com/office/powerpoint/2010/main" val="37692404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8D57B3E-9F26-6845-AD5C-4D8CA95A61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FB4A6C-D91C-1440-977D-6F60EB24D408}" type="slidenum">
              <a:rPr lang="en-US" smtClean="0"/>
              <a:t>‹#›</a:t>
            </a:fld>
            <a:endParaRPr lang="en-US"/>
          </a:p>
        </p:txBody>
      </p:sp>
    </p:spTree>
    <p:extLst>
      <p:ext uri="{BB962C8B-B14F-4D97-AF65-F5344CB8AC3E}">
        <p14:creationId xmlns:p14="http://schemas.microsoft.com/office/powerpoint/2010/main" val="1930301320"/>
      </p:ext>
    </p:extLst>
  </p:cSld>
  <p:clrMap bg1="lt1" tx1="dk1" bg2="lt2" tx2="dk2" accent1="accent1" accent2="accent2" accent3="accent3" accent4="accent4" accent5="accent5" accent6="accent6" hlink="hlink" folHlink="folHlink"/>
  <p:sldLayoutIdLst>
    <p:sldLayoutId id="2147483651" r:id="rId1"/>
    <p:sldLayoutId id="2147483655" r:id="rId2"/>
    <p:sldLayoutId id="2147483652" r:id="rId3"/>
    <p:sldLayoutId id="2147483656" r:id="rId4"/>
    <p:sldLayoutId id="2147483649" r:id="rId5"/>
    <p:sldLayoutId id="2147483653"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2C27CE-9843-0B66-DD0A-6F77628C720E}"/>
              </a:ext>
            </a:extLst>
          </p:cNvPr>
          <p:cNvSpPr>
            <a:spLocks noGrp="1"/>
          </p:cNvSpPr>
          <p:nvPr>
            <p:ph type="title"/>
          </p:nvPr>
        </p:nvSpPr>
        <p:spPr>
          <a:xfrm>
            <a:off x="838200" y="1858779"/>
            <a:ext cx="10515600" cy="2253235"/>
          </a:xfrm>
        </p:spPr>
        <p:txBody>
          <a:bodyPr/>
          <a:lstStyle/>
          <a:p>
            <a:r>
              <a:rPr lang="en-US" dirty="0"/>
              <a:t>Centralized Operation Support Hub -COSH Updates </a:t>
            </a:r>
          </a:p>
        </p:txBody>
      </p:sp>
      <p:sp>
        <p:nvSpPr>
          <p:cNvPr id="5" name="Text Placeholder 4">
            <a:extLst>
              <a:ext uri="{FF2B5EF4-FFF2-40B4-BE49-F238E27FC236}">
                <a16:creationId xmlns:a16="http://schemas.microsoft.com/office/drawing/2014/main" id="{C8D571BB-6CAE-31C6-F873-A931B7B2149F}"/>
              </a:ext>
            </a:extLst>
          </p:cNvPr>
          <p:cNvSpPr>
            <a:spLocks noGrp="1"/>
          </p:cNvSpPr>
          <p:nvPr>
            <p:ph type="body" idx="1"/>
          </p:nvPr>
        </p:nvSpPr>
        <p:spPr/>
        <p:txBody>
          <a:bodyPr/>
          <a:lstStyle/>
          <a:p>
            <a:pPr algn="l"/>
            <a:r>
              <a:rPr lang="en-US" sz="2000" b="1" kern="1200" dirty="0">
                <a:solidFill>
                  <a:schemeClr val="bg1"/>
                </a:solidFill>
                <a:effectLst/>
                <a:latin typeface="Halyard Display Light" pitchFamily="2" charset="77"/>
                <a:ea typeface="Halyard Display Light" pitchFamily="2" charset="77"/>
                <a:cs typeface="+mn-cs"/>
              </a:rPr>
              <a:t>Dr. Laurel Williams           </a:t>
            </a:r>
          </a:p>
          <a:p>
            <a:pPr algn="l"/>
            <a:r>
              <a:rPr lang="en-US" sz="2000" b="1" dirty="0">
                <a:solidFill>
                  <a:schemeClr val="bg1"/>
                </a:solidFill>
                <a:latin typeface="Halyard Display Light" pitchFamily="2" charset="77"/>
                <a:ea typeface="Halyard Display Light" pitchFamily="2" charset="77"/>
              </a:rPr>
              <a:t>Edith Ortiz  	              </a:t>
            </a:r>
          </a:p>
          <a:p>
            <a:pPr algn="l"/>
            <a:r>
              <a:rPr lang="en-US" sz="2000" b="1" kern="1200" dirty="0">
                <a:solidFill>
                  <a:schemeClr val="bg1"/>
                </a:solidFill>
                <a:effectLst/>
                <a:latin typeface="Halyard Display Light" pitchFamily="2" charset="77"/>
                <a:ea typeface="Halyard Display Light" pitchFamily="2" charset="77"/>
                <a:cs typeface="+mn-cs"/>
              </a:rPr>
              <a:t>Jenn Cole </a:t>
            </a:r>
          </a:p>
          <a:p>
            <a:endParaRPr lang="en-US" dirty="0"/>
          </a:p>
        </p:txBody>
      </p:sp>
      <p:pic>
        <p:nvPicPr>
          <p:cNvPr id="2" name="Picture 1">
            <a:extLst>
              <a:ext uri="{FF2B5EF4-FFF2-40B4-BE49-F238E27FC236}">
                <a16:creationId xmlns:a16="http://schemas.microsoft.com/office/drawing/2014/main" id="{A3CAFEC9-0F72-2D12-F082-5369A54575DF}"/>
              </a:ext>
            </a:extLst>
          </p:cNvPr>
          <p:cNvPicPr>
            <a:picLocks noChangeAspect="1"/>
          </p:cNvPicPr>
          <p:nvPr/>
        </p:nvPicPr>
        <p:blipFill>
          <a:blip r:embed="rId2"/>
          <a:stretch>
            <a:fillRect/>
          </a:stretch>
        </p:blipFill>
        <p:spPr>
          <a:xfrm>
            <a:off x="4428399" y="3773619"/>
            <a:ext cx="2347051" cy="2316032"/>
          </a:xfrm>
          <a:prstGeom prst="rect">
            <a:avLst/>
          </a:prstGeom>
        </p:spPr>
      </p:pic>
      <p:pic>
        <p:nvPicPr>
          <p:cNvPr id="3" name="Picture 2">
            <a:extLst>
              <a:ext uri="{FF2B5EF4-FFF2-40B4-BE49-F238E27FC236}">
                <a16:creationId xmlns:a16="http://schemas.microsoft.com/office/drawing/2014/main" id="{30228EEF-D053-22CF-9E3E-9CBB5899A7B0}"/>
              </a:ext>
            </a:extLst>
          </p:cNvPr>
          <p:cNvPicPr>
            <a:picLocks noChangeAspect="1"/>
          </p:cNvPicPr>
          <p:nvPr/>
        </p:nvPicPr>
        <p:blipFill>
          <a:blip r:embed="rId3"/>
          <a:stretch>
            <a:fillRect/>
          </a:stretch>
        </p:blipFill>
        <p:spPr>
          <a:xfrm>
            <a:off x="8845550" y="3113812"/>
            <a:ext cx="2676407" cy="3473923"/>
          </a:xfrm>
          <a:prstGeom prst="rect">
            <a:avLst/>
          </a:prstGeom>
        </p:spPr>
      </p:pic>
    </p:spTree>
    <p:extLst>
      <p:ext uri="{BB962C8B-B14F-4D97-AF65-F5344CB8AC3E}">
        <p14:creationId xmlns:p14="http://schemas.microsoft.com/office/powerpoint/2010/main" val="3010350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937F74-B211-4B7E-A410-171D2B7291BA}"/>
              </a:ext>
            </a:extLst>
          </p:cNvPr>
          <p:cNvPicPr>
            <a:picLocks noChangeAspect="1"/>
          </p:cNvPicPr>
          <p:nvPr/>
        </p:nvPicPr>
        <p:blipFill>
          <a:blip r:embed="rId2"/>
          <a:stretch>
            <a:fillRect/>
          </a:stretch>
        </p:blipFill>
        <p:spPr>
          <a:xfrm>
            <a:off x="90919" y="1405658"/>
            <a:ext cx="12010161" cy="4810161"/>
          </a:xfrm>
          <a:prstGeom prst="rect">
            <a:avLst/>
          </a:prstGeom>
        </p:spPr>
      </p:pic>
    </p:spTree>
    <p:extLst>
      <p:ext uri="{BB962C8B-B14F-4D97-AF65-F5344CB8AC3E}">
        <p14:creationId xmlns:p14="http://schemas.microsoft.com/office/powerpoint/2010/main" val="2442257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90C0C82-9CF0-63B0-B5CF-AF8264F587A4}"/>
              </a:ext>
            </a:extLst>
          </p:cNvPr>
          <p:cNvSpPr>
            <a:spLocks noGrp="1"/>
          </p:cNvSpPr>
          <p:nvPr>
            <p:ph type="sldNum" sz="quarter" idx="12"/>
          </p:nvPr>
        </p:nvSpPr>
        <p:spPr/>
        <p:txBody>
          <a:bodyPr/>
          <a:lstStyle/>
          <a:p>
            <a:fld id="{78FB4A6C-D91C-1440-977D-6F60EB24D408}" type="slidenum">
              <a:rPr lang="en-US" smtClean="0"/>
              <a:t>11</a:t>
            </a:fld>
            <a:endParaRPr lang="en-US"/>
          </a:p>
        </p:txBody>
      </p:sp>
      <p:sp>
        <p:nvSpPr>
          <p:cNvPr id="13" name="Content Placeholder 2">
            <a:extLst>
              <a:ext uri="{FF2B5EF4-FFF2-40B4-BE49-F238E27FC236}">
                <a16:creationId xmlns:a16="http://schemas.microsoft.com/office/drawing/2014/main" id="{EF7C11A9-9E44-7ED1-A6FA-E6BFED343782}"/>
              </a:ext>
            </a:extLst>
          </p:cNvPr>
          <p:cNvSpPr txBox="1">
            <a:spLocks/>
          </p:cNvSpPr>
          <p:nvPr/>
        </p:nvSpPr>
        <p:spPr>
          <a:xfrm>
            <a:off x="572124" y="1133631"/>
            <a:ext cx="10165830" cy="365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6" name="TextBox 5">
            <a:extLst>
              <a:ext uri="{FF2B5EF4-FFF2-40B4-BE49-F238E27FC236}">
                <a16:creationId xmlns:a16="http://schemas.microsoft.com/office/drawing/2014/main" id="{C844A0D0-9054-5EA4-C91A-EFEBB5272CC9}"/>
              </a:ext>
            </a:extLst>
          </p:cNvPr>
          <p:cNvSpPr txBox="1"/>
          <p:nvPr/>
        </p:nvSpPr>
        <p:spPr>
          <a:xfrm>
            <a:off x="756822" y="356898"/>
            <a:ext cx="9670414" cy="646331"/>
          </a:xfrm>
          <a:prstGeom prst="rect">
            <a:avLst/>
          </a:prstGeom>
          <a:noFill/>
        </p:spPr>
        <p:txBody>
          <a:bodyPr wrap="square">
            <a:spAutoFit/>
          </a:bodyPr>
          <a:lstStyle/>
          <a:p>
            <a:r>
              <a:rPr lang="en-US" sz="3600" b="0" i="0" u="none" strike="noStrike" dirty="0">
                <a:solidFill>
                  <a:srgbClr val="000000"/>
                </a:solidFill>
                <a:effectLst/>
                <a:latin typeface="Halyard Display" panose="020B0604020202020204" charset="0"/>
              </a:rPr>
              <a:t>TCHATT Students Referred Since Program Start </a:t>
            </a:r>
            <a:r>
              <a:rPr lang="en-US" sz="1800" b="0" i="0" dirty="0">
                <a:solidFill>
                  <a:srgbClr val="000000"/>
                </a:solidFill>
                <a:effectLst/>
                <a:latin typeface="Halyard Display" panose="020B0604020202020204" charset="0"/>
              </a:rPr>
              <a:t>​</a:t>
            </a:r>
            <a:endParaRPr lang="en-US" dirty="0"/>
          </a:p>
        </p:txBody>
      </p:sp>
      <p:sp>
        <p:nvSpPr>
          <p:cNvPr id="8" name="TextBox 7">
            <a:extLst>
              <a:ext uri="{FF2B5EF4-FFF2-40B4-BE49-F238E27FC236}">
                <a16:creationId xmlns:a16="http://schemas.microsoft.com/office/drawing/2014/main" id="{F4CA4053-12CE-A9ED-E3AC-BBA42129BD74}"/>
              </a:ext>
            </a:extLst>
          </p:cNvPr>
          <p:cNvSpPr txBox="1"/>
          <p:nvPr/>
        </p:nvSpPr>
        <p:spPr>
          <a:xfrm>
            <a:off x="3047260" y="3246553"/>
            <a:ext cx="6094520" cy="369332"/>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 </a:t>
            </a:r>
            <a:endParaRPr lang="en-US" dirty="0"/>
          </a:p>
        </p:txBody>
      </p:sp>
      <p:sp>
        <p:nvSpPr>
          <p:cNvPr id="10" name="TextBox 9">
            <a:extLst>
              <a:ext uri="{FF2B5EF4-FFF2-40B4-BE49-F238E27FC236}">
                <a16:creationId xmlns:a16="http://schemas.microsoft.com/office/drawing/2014/main" id="{8EA0EB5E-AEF1-18AE-A3D4-006FEBFA9C1E}"/>
              </a:ext>
            </a:extLst>
          </p:cNvPr>
          <p:cNvSpPr txBox="1"/>
          <p:nvPr/>
        </p:nvSpPr>
        <p:spPr>
          <a:xfrm>
            <a:off x="176135" y="5555092"/>
            <a:ext cx="6094520" cy="338554"/>
          </a:xfrm>
          <a:prstGeom prst="rect">
            <a:avLst/>
          </a:prstGeom>
          <a:noFill/>
        </p:spPr>
        <p:txBody>
          <a:bodyPr wrap="square">
            <a:spAutoFit/>
          </a:bodyPr>
          <a:lstStyle/>
          <a:p>
            <a:pPr algn="l" rtl="0" fontAlgn="base"/>
            <a:r>
              <a:rPr lang="en-US" sz="1600" b="0" i="0" u="none" strike="noStrike" dirty="0">
                <a:solidFill>
                  <a:srgbClr val="000000"/>
                </a:solidFill>
                <a:effectLst/>
                <a:latin typeface="Halyard Display Light" panose="020B0604020202020204" charset="0"/>
              </a:rPr>
              <a:t>Total Students Referred to the Program – 47,809 </a:t>
            </a:r>
            <a:r>
              <a:rPr lang="en-US" sz="1600" b="0" i="0" dirty="0">
                <a:solidFill>
                  <a:srgbClr val="000000"/>
                </a:solidFill>
                <a:effectLst/>
                <a:latin typeface="Halyard Display Light" panose="020B0604020202020204" charset="0"/>
              </a:rPr>
              <a:t>​</a:t>
            </a:r>
            <a:endParaRPr lang="en-US" sz="1600" b="0" i="0" dirty="0">
              <a:solidFill>
                <a:srgbClr val="000000"/>
              </a:solidFill>
              <a:effectLst/>
              <a:latin typeface="Segoe UI" panose="020B0502040204020203" pitchFamily="34" charset="0"/>
            </a:endParaRPr>
          </a:p>
        </p:txBody>
      </p:sp>
      <p:sp>
        <p:nvSpPr>
          <p:cNvPr id="12" name="TextBox 11">
            <a:extLst>
              <a:ext uri="{FF2B5EF4-FFF2-40B4-BE49-F238E27FC236}">
                <a16:creationId xmlns:a16="http://schemas.microsoft.com/office/drawing/2014/main" id="{CE56DC61-35B1-573D-30A3-2F38029F7650}"/>
              </a:ext>
            </a:extLst>
          </p:cNvPr>
          <p:cNvSpPr txBox="1"/>
          <p:nvPr/>
        </p:nvSpPr>
        <p:spPr>
          <a:xfrm>
            <a:off x="7379976" y="5677577"/>
            <a:ext cx="6094520" cy="246221"/>
          </a:xfrm>
          <a:prstGeom prst="rect">
            <a:avLst/>
          </a:prstGeom>
          <a:noFill/>
        </p:spPr>
        <p:txBody>
          <a:bodyPr wrap="square">
            <a:spAutoFit/>
          </a:bodyPr>
          <a:lstStyle/>
          <a:p>
            <a:r>
              <a:rPr lang="en-US" sz="1000" b="0" i="0" u="none" strike="noStrike" dirty="0">
                <a:solidFill>
                  <a:srgbClr val="000000"/>
                </a:solidFill>
                <a:effectLst/>
                <a:latin typeface="Halyard Display Light" panose="020B0604020202020204" charset="0"/>
              </a:rPr>
              <a:t>* this data is preliminary and is subject to change</a:t>
            </a:r>
            <a:r>
              <a:rPr lang="en-US" sz="1000" b="0" i="0" dirty="0">
                <a:solidFill>
                  <a:srgbClr val="000000"/>
                </a:solidFill>
                <a:effectLst/>
                <a:latin typeface="Halyard Display Light" panose="020B0604020202020204" charset="0"/>
              </a:rPr>
              <a:t>​</a:t>
            </a:r>
            <a:endParaRPr lang="en-US" sz="1000" dirty="0"/>
          </a:p>
        </p:txBody>
      </p:sp>
      <p:pic>
        <p:nvPicPr>
          <p:cNvPr id="2" name="Picture 1">
            <a:extLst>
              <a:ext uri="{FF2B5EF4-FFF2-40B4-BE49-F238E27FC236}">
                <a16:creationId xmlns:a16="http://schemas.microsoft.com/office/drawing/2014/main" id="{26A37034-CE08-EB77-EFF9-086B32E495AF}"/>
              </a:ext>
            </a:extLst>
          </p:cNvPr>
          <p:cNvPicPr>
            <a:picLocks noChangeAspect="1"/>
          </p:cNvPicPr>
          <p:nvPr/>
        </p:nvPicPr>
        <p:blipFill>
          <a:blip r:embed="rId2"/>
          <a:stretch>
            <a:fillRect/>
          </a:stretch>
        </p:blipFill>
        <p:spPr>
          <a:xfrm>
            <a:off x="2387419" y="1133631"/>
            <a:ext cx="7414201" cy="4234238"/>
          </a:xfrm>
          <a:prstGeom prst="rect">
            <a:avLst/>
          </a:prstGeom>
        </p:spPr>
      </p:pic>
    </p:spTree>
    <p:extLst>
      <p:ext uri="{BB962C8B-B14F-4D97-AF65-F5344CB8AC3E}">
        <p14:creationId xmlns:p14="http://schemas.microsoft.com/office/powerpoint/2010/main" val="180770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52F69-5BB0-FAEC-02C7-707E732A3F91}"/>
              </a:ext>
            </a:extLst>
          </p:cNvPr>
          <p:cNvSpPr>
            <a:spLocks noGrp="1"/>
          </p:cNvSpPr>
          <p:nvPr>
            <p:ph type="title"/>
          </p:nvPr>
        </p:nvSpPr>
        <p:spPr/>
        <p:txBody>
          <a:bodyPr/>
          <a:lstStyle/>
          <a:p>
            <a:r>
              <a:rPr lang="en-US" dirty="0"/>
              <a:t>TCHATT Updates</a:t>
            </a:r>
          </a:p>
        </p:txBody>
      </p:sp>
      <p:sp>
        <p:nvSpPr>
          <p:cNvPr id="3" name="Slide Number Placeholder 2">
            <a:extLst>
              <a:ext uri="{FF2B5EF4-FFF2-40B4-BE49-F238E27FC236}">
                <a16:creationId xmlns:a16="http://schemas.microsoft.com/office/drawing/2014/main" id="{A35A7F32-BEA4-3525-7A28-1ABD8BF47F07}"/>
              </a:ext>
            </a:extLst>
          </p:cNvPr>
          <p:cNvSpPr>
            <a:spLocks noGrp="1"/>
          </p:cNvSpPr>
          <p:nvPr>
            <p:ph type="sldNum" sz="quarter" idx="12"/>
          </p:nvPr>
        </p:nvSpPr>
        <p:spPr/>
        <p:txBody>
          <a:bodyPr/>
          <a:lstStyle/>
          <a:p>
            <a:fld id="{78FB4A6C-D91C-1440-977D-6F60EB24D408}" type="slidenum">
              <a:rPr lang="en-US" smtClean="0"/>
              <a:t>12</a:t>
            </a:fld>
            <a:endParaRPr lang="en-US"/>
          </a:p>
        </p:txBody>
      </p:sp>
      <p:sp>
        <p:nvSpPr>
          <p:cNvPr id="4" name="Content Placeholder 3">
            <a:extLst>
              <a:ext uri="{FF2B5EF4-FFF2-40B4-BE49-F238E27FC236}">
                <a16:creationId xmlns:a16="http://schemas.microsoft.com/office/drawing/2014/main" id="{C1F73196-8DFD-02E0-2E56-96095C4CE6F7}"/>
              </a:ext>
            </a:extLst>
          </p:cNvPr>
          <p:cNvSpPr>
            <a:spLocks noGrp="1"/>
          </p:cNvSpPr>
          <p:nvPr>
            <p:ph sz="quarter" idx="11"/>
          </p:nvPr>
        </p:nvSpPr>
        <p:spPr/>
        <p:txBody>
          <a:bodyPr/>
          <a:lstStyle/>
          <a:p>
            <a:pPr marL="342900" indent="-342900">
              <a:buFont typeface="Arial" panose="020B0604020202020204" pitchFamily="34" charset="0"/>
              <a:buChar char="•"/>
            </a:pPr>
            <a:r>
              <a:rPr lang="en-US" sz="2400" dirty="0"/>
              <a:t>Working with HRIs to ensure they are able to see/schedule patients in a timely manner with the increase in referrals for the new school year.  </a:t>
            </a:r>
          </a:p>
          <a:p>
            <a:pPr marL="342900" indent="-342900">
              <a:buFont typeface="Arial" panose="020B0604020202020204" pitchFamily="34" charset="0"/>
              <a:buChar char="•"/>
            </a:pPr>
            <a:r>
              <a:rPr lang="en-US" sz="2400" dirty="0"/>
              <a:t>Monthly meetings with all HRIs focused on streamlining processes, making sure data is accurate, and address any changes in staff/systems to help make sure that program continues to run effectively </a:t>
            </a:r>
          </a:p>
          <a:p>
            <a:pPr marL="342900" indent="-342900">
              <a:buFont typeface="Arial" panose="020B0604020202020204" pitchFamily="34" charset="0"/>
              <a:buChar char="•"/>
            </a:pPr>
            <a:r>
              <a:rPr lang="en-US" sz="2400" dirty="0"/>
              <a:t>Worked to make sure that all teams are trained in the new Med Tracking features, which included offering trainings and office hours to support the launch of the new feature.  </a:t>
            </a:r>
          </a:p>
          <a:p>
            <a:pPr marL="342900" indent="-342900">
              <a:buFont typeface="Arial" panose="020B0604020202020204" pitchFamily="34" charset="0"/>
              <a:buChar char="•"/>
            </a:pPr>
            <a:r>
              <a:rPr lang="en-US" sz="2400" dirty="0"/>
              <a:t>Launched workgroups to look at referral triaging and prioritization as well as streamlining the referral processing </a:t>
            </a:r>
          </a:p>
          <a:p>
            <a:endParaRPr lang="en-US" sz="2400" dirty="0"/>
          </a:p>
        </p:txBody>
      </p:sp>
    </p:spTree>
    <p:extLst>
      <p:ext uri="{BB962C8B-B14F-4D97-AF65-F5344CB8AC3E}">
        <p14:creationId xmlns:p14="http://schemas.microsoft.com/office/powerpoint/2010/main" val="3349961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4BD9A-6099-EE91-27B5-BBF6DB12935A}"/>
              </a:ext>
            </a:extLst>
          </p:cNvPr>
          <p:cNvSpPr>
            <a:spLocks noGrp="1"/>
          </p:cNvSpPr>
          <p:nvPr>
            <p:ph type="title"/>
          </p:nvPr>
        </p:nvSpPr>
        <p:spPr/>
        <p:txBody>
          <a:bodyPr/>
          <a:lstStyle/>
          <a:p>
            <a:r>
              <a:rPr lang="en-US" dirty="0"/>
              <a:t>Current </a:t>
            </a:r>
            <a:r>
              <a:rPr lang="en-US" dirty="0" err="1"/>
              <a:t>Trayt</a:t>
            </a:r>
            <a:r>
              <a:rPr lang="en-US" dirty="0"/>
              <a:t> Initiatives</a:t>
            </a:r>
          </a:p>
        </p:txBody>
      </p:sp>
      <p:sp>
        <p:nvSpPr>
          <p:cNvPr id="3" name="Slide Number Placeholder 2">
            <a:extLst>
              <a:ext uri="{FF2B5EF4-FFF2-40B4-BE49-F238E27FC236}">
                <a16:creationId xmlns:a16="http://schemas.microsoft.com/office/drawing/2014/main" id="{B4828F52-ECAE-CCFE-A17E-7E66C2CEF6A8}"/>
              </a:ext>
            </a:extLst>
          </p:cNvPr>
          <p:cNvSpPr>
            <a:spLocks noGrp="1"/>
          </p:cNvSpPr>
          <p:nvPr>
            <p:ph type="sldNum" sz="quarter" idx="12"/>
          </p:nvPr>
        </p:nvSpPr>
        <p:spPr/>
        <p:txBody>
          <a:bodyPr/>
          <a:lstStyle/>
          <a:p>
            <a:fld id="{78FB4A6C-D91C-1440-977D-6F60EB24D408}" type="slidenum">
              <a:rPr lang="en-US" smtClean="0"/>
              <a:t>13</a:t>
            </a:fld>
            <a:endParaRPr lang="en-US"/>
          </a:p>
        </p:txBody>
      </p:sp>
      <p:graphicFrame>
        <p:nvGraphicFramePr>
          <p:cNvPr id="5" name="Content Placeholder 4">
            <a:extLst>
              <a:ext uri="{FF2B5EF4-FFF2-40B4-BE49-F238E27FC236}">
                <a16:creationId xmlns:a16="http://schemas.microsoft.com/office/drawing/2014/main" id="{1A3169B5-A8A1-F25A-FF89-DF6E27BACC76}"/>
              </a:ext>
            </a:extLst>
          </p:cNvPr>
          <p:cNvGraphicFramePr>
            <a:graphicFrameLocks noGrp="1"/>
          </p:cNvGraphicFramePr>
          <p:nvPr>
            <p:ph sz="quarter" idx="11"/>
          </p:nvPr>
        </p:nvGraphicFramePr>
        <p:xfrm>
          <a:off x="571500" y="1668463"/>
          <a:ext cx="11049000" cy="4087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6995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90C0C82-9CF0-63B0-B5CF-AF8264F587A4}"/>
              </a:ext>
            </a:extLst>
          </p:cNvPr>
          <p:cNvSpPr>
            <a:spLocks noGrp="1"/>
          </p:cNvSpPr>
          <p:nvPr>
            <p:ph type="sldNum" sz="quarter" idx="12"/>
          </p:nvPr>
        </p:nvSpPr>
        <p:spPr/>
        <p:txBody>
          <a:bodyPr/>
          <a:lstStyle/>
          <a:p>
            <a:fld id="{78FB4A6C-D91C-1440-977D-6F60EB24D408}" type="slidenum">
              <a:rPr lang="en-US" smtClean="0"/>
              <a:t>14</a:t>
            </a:fld>
            <a:endParaRPr lang="en-US"/>
          </a:p>
        </p:txBody>
      </p:sp>
      <p:sp>
        <p:nvSpPr>
          <p:cNvPr id="13" name="Content Placeholder 2">
            <a:extLst>
              <a:ext uri="{FF2B5EF4-FFF2-40B4-BE49-F238E27FC236}">
                <a16:creationId xmlns:a16="http://schemas.microsoft.com/office/drawing/2014/main" id="{EF7C11A9-9E44-7ED1-A6FA-E6BFED343782}"/>
              </a:ext>
            </a:extLst>
          </p:cNvPr>
          <p:cNvSpPr txBox="1">
            <a:spLocks/>
          </p:cNvSpPr>
          <p:nvPr/>
        </p:nvSpPr>
        <p:spPr>
          <a:xfrm>
            <a:off x="572124" y="1133631"/>
            <a:ext cx="10165830" cy="365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pic>
        <p:nvPicPr>
          <p:cNvPr id="4" name="Picture 3">
            <a:extLst>
              <a:ext uri="{FF2B5EF4-FFF2-40B4-BE49-F238E27FC236}">
                <a16:creationId xmlns:a16="http://schemas.microsoft.com/office/drawing/2014/main" id="{69B898DC-9628-EA9D-32CA-6677135A88B3}"/>
              </a:ext>
            </a:extLst>
          </p:cNvPr>
          <p:cNvPicPr>
            <a:picLocks noChangeAspect="1"/>
          </p:cNvPicPr>
          <p:nvPr/>
        </p:nvPicPr>
        <p:blipFill>
          <a:blip r:embed="rId2"/>
          <a:stretch>
            <a:fillRect/>
          </a:stretch>
        </p:blipFill>
        <p:spPr>
          <a:xfrm>
            <a:off x="1454046" y="865436"/>
            <a:ext cx="9169179" cy="4858933"/>
          </a:xfrm>
          <a:prstGeom prst="rect">
            <a:avLst/>
          </a:prstGeom>
        </p:spPr>
      </p:pic>
    </p:spTree>
    <p:extLst>
      <p:ext uri="{BB962C8B-B14F-4D97-AF65-F5344CB8AC3E}">
        <p14:creationId xmlns:p14="http://schemas.microsoft.com/office/powerpoint/2010/main" val="6216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D6A73E-CD25-96F4-74FF-D1548B5AE1C4}"/>
              </a:ext>
            </a:extLst>
          </p:cNvPr>
          <p:cNvPicPr>
            <a:picLocks noChangeAspect="1"/>
          </p:cNvPicPr>
          <p:nvPr/>
        </p:nvPicPr>
        <p:blipFill>
          <a:blip r:embed="rId2"/>
          <a:stretch>
            <a:fillRect/>
          </a:stretch>
        </p:blipFill>
        <p:spPr>
          <a:xfrm>
            <a:off x="920047" y="1076760"/>
            <a:ext cx="10351905" cy="5041829"/>
          </a:xfrm>
          <a:prstGeom prst="rect">
            <a:avLst/>
          </a:prstGeom>
        </p:spPr>
      </p:pic>
    </p:spTree>
    <p:extLst>
      <p:ext uri="{BB962C8B-B14F-4D97-AF65-F5344CB8AC3E}">
        <p14:creationId xmlns:p14="http://schemas.microsoft.com/office/powerpoint/2010/main" val="346898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BD7DA-5769-6549-7A1C-7F4BCEA7E82E}"/>
              </a:ext>
            </a:extLst>
          </p:cNvPr>
          <p:cNvSpPr>
            <a:spLocks noGrp="1"/>
          </p:cNvSpPr>
          <p:nvPr>
            <p:ph type="title"/>
          </p:nvPr>
        </p:nvSpPr>
        <p:spPr>
          <a:xfrm>
            <a:off x="967667" y="93755"/>
            <a:ext cx="10723230" cy="644710"/>
          </a:xfrm>
        </p:spPr>
        <p:txBody>
          <a:bodyPr/>
          <a:lstStyle/>
          <a:p>
            <a:r>
              <a:rPr lang="en-US" dirty="0"/>
              <a:t>Topics  </a:t>
            </a:r>
          </a:p>
        </p:txBody>
      </p:sp>
      <p:sp>
        <p:nvSpPr>
          <p:cNvPr id="4" name="Slide Number Placeholder 3">
            <a:extLst>
              <a:ext uri="{FF2B5EF4-FFF2-40B4-BE49-F238E27FC236}">
                <a16:creationId xmlns:a16="http://schemas.microsoft.com/office/drawing/2014/main" id="{B367CE78-B1C0-92F6-66CA-13E078A79265}"/>
              </a:ext>
            </a:extLst>
          </p:cNvPr>
          <p:cNvSpPr>
            <a:spLocks noGrp="1"/>
          </p:cNvSpPr>
          <p:nvPr>
            <p:ph type="sldNum" sz="quarter" idx="12"/>
          </p:nvPr>
        </p:nvSpPr>
        <p:spPr/>
        <p:txBody>
          <a:bodyPr/>
          <a:lstStyle/>
          <a:p>
            <a:fld id="{78FB4A6C-D91C-1440-977D-6F60EB24D408}" type="slidenum">
              <a:rPr lang="en-US" smtClean="0"/>
              <a:t>3</a:t>
            </a:fld>
            <a:endParaRPr lang="en-US" dirty="0"/>
          </a:p>
        </p:txBody>
      </p:sp>
      <p:sp>
        <p:nvSpPr>
          <p:cNvPr id="5" name="TextBox 4">
            <a:extLst>
              <a:ext uri="{FF2B5EF4-FFF2-40B4-BE49-F238E27FC236}">
                <a16:creationId xmlns:a16="http://schemas.microsoft.com/office/drawing/2014/main" id="{1B7BB467-9CE5-D44E-6D39-8CFC1405819D}"/>
              </a:ext>
            </a:extLst>
          </p:cNvPr>
          <p:cNvSpPr txBox="1"/>
          <p:nvPr/>
        </p:nvSpPr>
        <p:spPr>
          <a:xfrm>
            <a:off x="1580225" y="1483712"/>
            <a:ext cx="9472474" cy="3908762"/>
          </a:xfrm>
          <a:prstGeom prst="rect">
            <a:avLst/>
          </a:prstGeom>
          <a:noFill/>
        </p:spPr>
        <p:txBody>
          <a:bodyPr wrap="square" rtlCol="0">
            <a:spAutoFit/>
          </a:bodyPr>
          <a:lstStyle/>
          <a:p>
            <a:pPr marL="457200" indent="-457200" algn="l">
              <a:buFont typeface="Arial" panose="020B0604020202020204" pitchFamily="34" charset="0"/>
              <a:buChar char="•"/>
            </a:pPr>
            <a:r>
              <a:rPr lang="en-US" sz="2800" dirty="0">
                <a:latin typeface="Halyard Display" panose="020B0604020202020204" charset="0"/>
                <a:ea typeface="Halyard Display Light" pitchFamily="2" charset="77"/>
              </a:rPr>
              <a:t>Trayt Releases</a:t>
            </a:r>
          </a:p>
          <a:p>
            <a:pPr marL="457200" indent="-457200">
              <a:buFont typeface="Arial" panose="020B0604020202020204" pitchFamily="34" charset="0"/>
              <a:buChar char="•"/>
            </a:pPr>
            <a:r>
              <a:rPr lang="en-US" sz="2800" dirty="0">
                <a:latin typeface="Halyard Display" panose="020B0604020202020204" charset="0"/>
                <a:ea typeface="Halyard Display Light" pitchFamily="2" charset="77"/>
              </a:rPr>
              <a:t>COSH Trayt Training </a:t>
            </a:r>
          </a:p>
          <a:p>
            <a:pPr marL="457200" indent="-457200">
              <a:buFont typeface="Arial" panose="020B0604020202020204" pitchFamily="34" charset="0"/>
              <a:buChar char="•"/>
            </a:pPr>
            <a:r>
              <a:rPr lang="en-US" sz="2800" dirty="0">
                <a:latin typeface="Halyard Display" panose="020B0604020202020204" charset="0"/>
                <a:ea typeface="Halyard Display Light" pitchFamily="2" charset="77"/>
              </a:rPr>
              <a:t>Trayt Roadmap </a:t>
            </a:r>
          </a:p>
          <a:p>
            <a:pPr marL="457200" indent="-457200" algn="l">
              <a:buFont typeface="Arial" panose="020B0604020202020204" pitchFamily="34" charset="0"/>
              <a:buChar char="•"/>
            </a:pPr>
            <a:r>
              <a:rPr lang="en-US" sz="2800" dirty="0">
                <a:latin typeface="Halyard Display" panose="020B0604020202020204" charset="0"/>
                <a:ea typeface="Halyard Display Light" pitchFamily="2" charset="77"/>
              </a:rPr>
              <a:t>Project ECHO </a:t>
            </a:r>
          </a:p>
          <a:p>
            <a:pPr marL="457200" indent="-457200">
              <a:buFont typeface="Arial" panose="020B0604020202020204" pitchFamily="34" charset="0"/>
              <a:buChar char="•"/>
            </a:pPr>
            <a:r>
              <a:rPr lang="en-US" sz="2800" dirty="0">
                <a:latin typeface="Halyard Display" panose="020B0604020202020204" charset="0"/>
                <a:ea typeface="Halyard Display Light" pitchFamily="2" charset="77"/>
              </a:rPr>
              <a:t>CPAN Call Volume </a:t>
            </a:r>
          </a:p>
          <a:p>
            <a:pPr marL="457200" indent="-457200">
              <a:buFont typeface="Arial" panose="020B0604020202020204" pitchFamily="34" charset="0"/>
              <a:buChar char="•"/>
            </a:pPr>
            <a:r>
              <a:rPr lang="en-US" sz="2800" dirty="0">
                <a:latin typeface="Halyard Display" panose="020B0604020202020204" charset="0"/>
                <a:ea typeface="Halyard Display Light" pitchFamily="2" charset="77"/>
              </a:rPr>
              <a:t>Trayt Dashboard </a:t>
            </a:r>
          </a:p>
          <a:p>
            <a:pPr algn="l"/>
            <a:endParaRPr lang="en-US" sz="2800" dirty="0">
              <a:latin typeface="Halyard Display" panose="020B0604020202020204" charset="0"/>
              <a:ea typeface="Halyard Display Light" pitchFamily="2" charset="77"/>
            </a:endParaRPr>
          </a:p>
          <a:p>
            <a:endParaRPr lang="en-US" sz="2400" dirty="0">
              <a:latin typeface="Halyard Display" panose="020B0604020202020204" charset="0"/>
            </a:endParaRPr>
          </a:p>
          <a:p>
            <a:pPr marL="457200" indent="-457200" algn="l">
              <a:buFont typeface="Arial" panose="020B0604020202020204" pitchFamily="34" charset="0"/>
              <a:buChar char="•"/>
            </a:pPr>
            <a:endParaRPr lang="en-US" sz="2800" b="1" kern="1200" dirty="0">
              <a:effectLst/>
              <a:latin typeface="Halyard Display Light" pitchFamily="2" charset="77"/>
              <a:ea typeface="Halyard Display Light" pitchFamily="2" charset="77"/>
              <a:cs typeface="+mn-cs"/>
            </a:endParaRPr>
          </a:p>
        </p:txBody>
      </p:sp>
      <p:sp>
        <p:nvSpPr>
          <p:cNvPr id="6" name="TextBox 5">
            <a:extLst>
              <a:ext uri="{FF2B5EF4-FFF2-40B4-BE49-F238E27FC236}">
                <a16:creationId xmlns:a16="http://schemas.microsoft.com/office/drawing/2014/main" id="{2E695515-E964-D3AE-E5FB-6F21D5560EA9}"/>
              </a:ext>
            </a:extLst>
          </p:cNvPr>
          <p:cNvSpPr txBox="1"/>
          <p:nvPr/>
        </p:nvSpPr>
        <p:spPr>
          <a:xfrm>
            <a:off x="1180730" y="890060"/>
            <a:ext cx="3124940" cy="584775"/>
          </a:xfrm>
          <a:prstGeom prst="rect">
            <a:avLst/>
          </a:prstGeom>
          <a:noFill/>
        </p:spPr>
        <p:txBody>
          <a:bodyPr wrap="square" rtlCol="0">
            <a:spAutoFit/>
          </a:bodyPr>
          <a:lstStyle/>
          <a:p>
            <a:pPr algn="l"/>
            <a:r>
              <a:rPr lang="en-US" sz="3200" b="1" u="sng" kern="1200" dirty="0">
                <a:effectLst/>
                <a:latin typeface="Halyard Text Book" panose="020B0604020202020204" charset="0"/>
                <a:ea typeface="Halyard Display Light" pitchFamily="2" charset="77"/>
              </a:rPr>
              <a:t>CPAN</a:t>
            </a:r>
            <a:r>
              <a:rPr lang="en-US" sz="3200" b="1" kern="1200" dirty="0">
                <a:effectLst/>
                <a:latin typeface="Halyard Text Book" panose="020B0604020202020204" charset="0"/>
                <a:ea typeface="Halyard Display Light" pitchFamily="2" charset="77"/>
              </a:rPr>
              <a:t> </a:t>
            </a:r>
          </a:p>
        </p:txBody>
      </p:sp>
    </p:spTree>
    <p:extLst>
      <p:ext uri="{BB962C8B-B14F-4D97-AF65-F5344CB8AC3E}">
        <p14:creationId xmlns:p14="http://schemas.microsoft.com/office/powerpoint/2010/main" val="4033646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BD7DA-5769-6549-7A1C-7F4BCEA7E82E}"/>
              </a:ext>
            </a:extLst>
          </p:cNvPr>
          <p:cNvSpPr>
            <a:spLocks noGrp="1"/>
          </p:cNvSpPr>
          <p:nvPr>
            <p:ph type="title"/>
          </p:nvPr>
        </p:nvSpPr>
        <p:spPr>
          <a:xfrm>
            <a:off x="1012054" y="136525"/>
            <a:ext cx="10607821" cy="786753"/>
          </a:xfrm>
        </p:spPr>
        <p:txBody>
          <a:bodyPr>
            <a:normAutofit fontScale="90000"/>
          </a:bodyPr>
          <a:lstStyle/>
          <a:p>
            <a:r>
              <a:rPr lang="en-US" b="1" dirty="0"/>
              <a:t>Trayt -</a:t>
            </a:r>
            <a:r>
              <a:rPr lang="en-US" b="1" dirty="0">
                <a:latin typeface="Halyard Display" panose="020B0604020202020204" charset="0"/>
              </a:rPr>
              <a:t> New Releases </a:t>
            </a:r>
            <a:br>
              <a:rPr lang="en-US" dirty="0"/>
            </a:br>
            <a:br>
              <a:rPr lang="en-US" dirty="0"/>
            </a:br>
            <a:br>
              <a:rPr lang="en-US" dirty="0"/>
            </a:br>
            <a:endParaRPr lang="en-US" dirty="0"/>
          </a:p>
        </p:txBody>
      </p:sp>
      <p:sp>
        <p:nvSpPr>
          <p:cNvPr id="4" name="Slide Number Placeholder 3">
            <a:extLst>
              <a:ext uri="{FF2B5EF4-FFF2-40B4-BE49-F238E27FC236}">
                <a16:creationId xmlns:a16="http://schemas.microsoft.com/office/drawing/2014/main" id="{B367CE78-B1C0-92F6-66CA-13E078A79265}"/>
              </a:ext>
            </a:extLst>
          </p:cNvPr>
          <p:cNvSpPr>
            <a:spLocks noGrp="1"/>
          </p:cNvSpPr>
          <p:nvPr>
            <p:ph type="sldNum" sz="quarter" idx="12"/>
          </p:nvPr>
        </p:nvSpPr>
        <p:spPr/>
        <p:txBody>
          <a:bodyPr/>
          <a:lstStyle/>
          <a:p>
            <a:fld id="{78FB4A6C-D91C-1440-977D-6F60EB24D408}" type="slidenum">
              <a:rPr lang="en-US" smtClean="0"/>
              <a:t>4</a:t>
            </a:fld>
            <a:endParaRPr lang="en-US" dirty="0"/>
          </a:p>
        </p:txBody>
      </p:sp>
      <p:sp>
        <p:nvSpPr>
          <p:cNvPr id="5" name="TextBox 4">
            <a:extLst>
              <a:ext uri="{FF2B5EF4-FFF2-40B4-BE49-F238E27FC236}">
                <a16:creationId xmlns:a16="http://schemas.microsoft.com/office/drawing/2014/main" id="{1B7BB467-9CE5-D44E-6D39-8CFC1405819D}"/>
              </a:ext>
            </a:extLst>
          </p:cNvPr>
          <p:cNvSpPr txBox="1"/>
          <p:nvPr/>
        </p:nvSpPr>
        <p:spPr>
          <a:xfrm>
            <a:off x="1012054" y="870694"/>
            <a:ext cx="9472474" cy="5668218"/>
          </a:xfrm>
          <a:prstGeom prst="rect">
            <a:avLst/>
          </a:prstGeom>
          <a:noFill/>
        </p:spPr>
        <p:txBody>
          <a:bodyPr wrap="square" rtlCol="0">
            <a:spAutoFit/>
          </a:bodyPr>
          <a:lstStyle/>
          <a:p>
            <a:pPr algn="l"/>
            <a:r>
              <a:rPr lang="en-US" sz="2800" dirty="0">
                <a:latin typeface="Halyard Display" panose="020B0604020202020204" charset="0"/>
              </a:rPr>
              <a:t> </a:t>
            </a:r>
          </a:p>
          <a:p>
            <a:pPr marL="0" marR="0">
              <a:spcBef>
                <a:spcPts val="2160"/>
              </a:spcBef>
              <a:spcAft>
                <a:spcPts val="0"/>
              </a:spcAft>
            </a:pPr>
            <a:r>
              <a:rPr lang="en-US" sz="1800" b="1" kern="0" spc="-10" dirty="0">
                <a:effectLst/>
                <a:latin typeface="Segoe UI" panose="020B0502040204020203" pitchFamily="34" charset="0"/>
                <a:ea typeface="Times New Roman" panose="02020603050405020304" pitchFamily="18" charset="0"/>
                <a:cs typeface="Times New Roman" panose="02020603050405020304" pitchFamily="18" charset="0"/>
              </a:rPr>
              <a:t>Phase 1: CF1 and CF2 Improvements (Part 1) – Nov 7</a:t>
            </a:r>
            <a:r>
              <a:rPr lang="en-US" sz="1800" b="1" kern="0" spc="-10" baseline="30000" dirty="0">
                <a:effectLst/>
                <a:latin typeface="Segoe UI" panose="020B0502040204020203" pitchFamily="34" charset="0"/>
                <a:ea typeface="Times New Roman" panose="02020603050405020304" pitchFamily="18" charset="0"/>
                <a:cs typeface="Times New Roman" panose="02020603050405020304" pitchFamily="18" charset="0"/>
              </a:rPr>
              <a:t>th</a:t>
            </a:r>
            <a:r>
              <a:rPr lang="en-US" sz="1800" b="1" kern="0" spc="-1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b="1" u="sng" kern="0" spc="-5" dirty="0">
                <a:effectLst/>
                <a:latin typeface="Segoe UI" panose="020B0502040204020203" pitchFamily="34" charset="0"/>
                <a:ea typeface="Times New Roman" panose="02020603050405020304" pitchFamily="18" charset="0"/>
                <a:cs typeface="Times New Roman" panose="02020603050405020304" pitchFamily="18" charset="0"/>
              </a:rPr>
              <a:t>Fully Editable CF1</a:t>
            </a:r>
            <a:r>
              <a:rPr lang="en-US" sz="1800" b="1" kern="0" spc="-5" dirty="0">
                <a:effectLst/>
                <a:latin typeface="Segoe UI" panose="020B0502040204020203" pitchFamily="34" charset="0"/>
                <a:ea typeface="Times New Roman" panose="02020603050405020304" pitchFamily="18" charset="0"/>
                <a:cs typeface="Times New Roman" panose="02020603050405020304" pitchFamily="18" charset="0"/>
              </a:rPr>
              <a:t> </a:t>
            </a:r>
            <a:r>
              <a:rPr lang="en-US" sz="1800" kern="0" spc="-5" dirty="0">
                <a:effectLst/>
                <a:latin typeface="Segoe UI" panose="020B0502040204020203" pitchFamily="34" charset="0"/>
                <a:ea typeface="Times New Roman" panose="02020603050405020304" pitchFamily="18" charset="0"/>
                <a:cs typeface="Times New Roman" panose="02020603050405020304" pitchFamily="18" charset="0"/>
              </a:rPr>
              <a:t>- Hub staff can edit all on CF1 (except for PCP information) on a Consult. While HRI’s are training on staging, we will be implementing edit and transfer functionality from the Read Only CF1.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b="1" u="sng" kern="0" spc="-5" dirty="0">
                <a:effectLst/>
                <a:latin typeface="Segoe UI" panose="020B0502040204020203" pitchFamily="34" charset="0"/>
                <a:ea typeface="Times New Roman" panose="02020603050405020304" pitchFamily="18" charset="0"/>
                <a:cs typeface="Times New Roman" panose="02020603050405020304" pitchFamily="18" charset="0"/>
              </a:rPr>
              <a:t>Add and Save Mobile and Preferred Contact</a:t>
            </a:r>
            <a:r>
              <a:rPr lang="en-US" sz="1800" b="1" kern="0" spc="-5" dirty="0">
                <a:effectLst/>
                <a:latin typeface="Segoe UI" panose="020B0502040204020203" pitchFamily="34" charset="0"/>
                <a:ea typeface="Times New Roman" panose="02020603050405020304" pitchFamily="18" charset="0"/>
                <a:cs typeface="Times New Roman" panose="02020603050405020304" pitchFamily="18" charset="0"/>
              </a:rPr>
              <a:t> </a:t>
            </a:r>
            <a:r>
              <a:rPr lang="en-US" sz="1800" kern="0" spc="-5" dirty="0">
                <a:effectLst/>
                <a:latin typeface="Segoe UI" panose="020B0502040204020203" pitchFamily="34" charset="0"/>
                <a:ea typeface="Times New Roman" panose="02020603050405020304" pitchFamily="18" charset="0"/>
                <a:cs typeface="Times New Roman" panose="02020603050405020304" pitchFamily="18" charset="0"/>
              </a:rPr>
              <a:t>- Mobile number (optional) and preferred contact number is now saved every time a PCP calls in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b="1" u="sng" kern="0" spc="-5" dirty="0">
                <a:effectLst/>
                <a:latin typeface="Segoe UI" panose="020B0502040204020203" pitchFamily="34" charset="0"/>
                <a:ea typeface="Times New Roman" panose="02020603050405020304" pitchFamily="18" charset="0"/>
                <a:cs typeface="Times New Roman" panose="02020603050405020304" pitchFamily="18" charset="0"/>
              </a:rPr>
              <a:t>Add Chief Complaints/Diagnosis on CF1</a:t>
            </a:r>
            <a:r>
              <a:rPr lang="en-US" sz="1800" b="1" kern="0" spc="-5" dirty="0">
                <a:effectLst/>
                <a:latin typeface="Segoe UI" panose="020B0502040204020203" pitchFamily="34" charset="0"/>
                <a:ea typeface="Times New Roman" panose="02020603050405020304" pitchFamily="18" charset="0"/>
                <a:cs typeface="Times New Roman" panose="02020603050405020304" pitchFamily="18" charset="0"/>
              </a:rPr>
              <a:t> </a:t>
            </a:r>
            <a:r>
              <a:rPr lang="en-US" sz="1800" kern="0" spc="-5" dirty="0">
                <a:effectLst/>
                <a:latin typeface="Segoe UI" panose="020B0502040204020203" pitchFamily="34" charset="0"/>
                <a:ea typeface="Times New Roman" panose="02020603050405020304" pitchFamily="18" charset="0"/>
                <a:cs typeface="Times New Roman" panose="02020603050405020304" pitchFamily="18" charset="0"/>
              </a:rPr>
              <a:t>- Add chief complaints and diagnosis to Call Form Part 1 which will update Call Form Part 2 and vice versa.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b="1" u="sng" kern="0" spc="-5" dirty="0">
                <a:effectLst/>
                <a:latin typeface="Segoe UI" panose="020B0502040204020203" pitchFamily="34" charset="0"/>
                <a:ea typeface="Times New Roman" panose="02020603050405020304" pitchFamily="18" charset="0"/>
                <a:cs typeface="Times New Roman" panose="02020603050405020304" pitchFamily="18" charset="0"/>
              </a:rPr>
              <a:t>Update Name to Patient Health History</a:t>
            </a:r>
            <a:r>
              <a:rPr lang="en-US" sz="1800" b="1" kern="0" spc="-5" dirty="0">
                <a:effectLst/>
                <a:latin typeface="Segoe UI" panose="020B0502040204020203" pitchFamily="34" charset="0"/>
                <a:ea typeface="Times New Roman" panose="02020603050405020304" pitchFamily="18" charset="0"/>
                <a:cs typeface="Times New Roman" panose="02020603050405020304" pitchFamily="18" charset="0"/>
              </a:rPr>
              <a:t> </a:t>
            </a:r>
            <a:r>
              <a:rPr lang="en-US" sz="1800" kern="0" spc="-5" dirty="0">
                <a:effectLst/>
                <a:latin typeface="Segoe UI" panose="020B0502040204020203" pitchFamily="34" charset="0"/>
                <a:ea typeface="Times New Roman" panose="02020603050405020304" pitchFamily="18" charset="0"/>
                <a:cs typeface="Times New Roman" panose="02020603050405020304" pitchFamily="18" charset="0"/>
              </a:rPr>
              <a:t>- Rename “Behavioral Consult” to “Patient Health History”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b="1" u="sng" kern="0" spc="-5" dirty="0">
                <a:effectLst/>
                <a:latin typeface="Segoe UI" panose="020B0502040204020203" pitchFamily="34" charset="0"/>
                <a:ea typeface="Times New Roman" panose="02020603050405020304" pitchFamily="18" charset="0"/>
                <a:cs typeface="Times New Roman" panose="02020603050405020304" pitchFamily="18" charset="0"/>
              </a:rPr>
              <a:t>Move Emergency Concern</a:t>
            </a:r>
            <a:r>
              <a:rPr lang="en-US" sz="1800" b="1" kern="0" spc="-5" dirty="0">
                <a:effectLst/>
                <a:latin typeface="Segoe UI" panose="020B0502040204020203" pitchFamily="34" charset="0"/>
                <a:ea typeface="Times New Roman" panose="02020603050405020304" pitchFamily="18" charset="0"/>
                <a:cs typeface="Times New Roman" panose="02020603050405020304" pitchFamily="18" charset="0"/>
              </a:rPr>
              <a:t> </a:t>
            </a:r>
            <a:r>
              <a:rPr lang="en-US" sz="1800" kern="0" spc="-5" dirty="0">
                <a:effectLst/>
                <a:latin typeface="Segoe UI" panose="020B0502040204020203" pitchFamily="34" charset="0"/>
                <a:ea typeface="Times New Roman" panose="02020603050405020304" pitchFamily="18" charset="0"/>
                <a:cs typeface="Times New Roman" panose="02020603050405020304" pitchFamily="18" charset="0"/>
              </a:rPr>
              <a:t>- Moving the emergency question to the top of the form</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b="1" u="sng" kern="0" spc="-5" dirty="0">
                <a:effectLst/>
                <a:latin typeface="Segoe UI" panose="020B0502040204020203" pitchFamily="34" charset="0"/>
                <a:ea typeface="Times New Roman" panose="02020603050405020304" pitchFamily="18" charset="0"/>
                <a:cs typeface="Times New Roman" panose="02020603050405020304" pitchFamily="18" charset="0"/>
              </a:rPr>
              <a:t>Visibility of HRI-to-HRI Notes </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b="1" u="sng" kern="0" spc="-5" dirty="0">
                <a:effectLst/>
                <a:latin typeface="Segoe UI" panose="020B0502040204020203" pitchFamily="34" charset="0"/>
                <a:ea typeface="Times New Roman" panose="02020603050405020304" pitchFamily="18" charset="0"/>
                <a:cs typeface="Times New Roman" panose="02020603050405020304" pitchFamily="18" charset="0"/>
              </a:rPr>
              <a:t>Medication History &amp; Recommendation Updates</a:t>
            </a:r>
            <a:r>
              <a:rPr lang="en-US" sz="1800" b="1" kern="0" spc="-5" dirty="0">
                <a:effectLst/>
                <a:latin typeface="Segoe UI" panose="020B0502040204020203" pitchFamily="34" charset="0"/>
                <a:ea typeface="Times New Roman" panose="02020603050405020304" pitchFamily="18" charset="0"/>
                <a:cs typeface="Times New Roman" panose="02020603050405020304" pitchFamily="18" charset="0"/>
              </a:rPr>
              <a:t> </a:t>
            </a:r>
            <a:r>
              <a:rPr lang="en-US" sz="1800" kern="0" spc="-5" dirty="0">
                <a:effectLst/>
                <a:latin typeface="Segoe UI" panose="020B0502040204020203" pitchFamily="34" charset="0"/>
                <a:ea typeface="Times New Roman" panose="02020603050405020304" pitchFamily="18" charset="0"/>
                <a:cs typeface="Times New Roman" panose="02020603050405020304" pitchFamily="18" charset="0"/>
              </a:rPr>
              <a:t>- Updates to patient’s medication history documentation, streamlined dosage documentation, and expanded medication recommendation options (continue, modify, stop after taper, stop, no comment), and option to recommend specific or general class of medication.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l">
              <a:buFont typeface="Arial" panose="020B0604020202020204" pitchFamily="34" charset="0"/>
              <a:buChar char="•"/>
            </a:pPr>
            <a:endParaRPr lang="en-US" sz="2800" b="1" kern="1200" dirty="0">
              <a:effectLst/>
              <a:latin typeface="Halyard Display Light" pitchFamily="2" charset="77"/>
              <a:ea typeface="Halyard Display Light" pitchFamily="2" charset="77"/>
              <a:cs typeface="+mn-cs"/>
            </a:endParaRPr>
          </a:p>
        </p:txBody>
      </p:sp>
    </p:spTree>
    <p:extLst>
      <p:ext uri="{BB962C8B-B14F-4D97-AF65-F5344CB8AC3E}">
        <p14:creationId xmlns:p14="http://schemas.microsoft.com/office/powerpoint/2010/main" val="1977024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F3331-B87C-3C64-CA64-1791FD6AB1F6}"/>
              </a:ext>
            </a:extLst>
          </p:cNvPr>
          <p:cNvSpPr>
            <a:spLocks noGrp="1"/>
          </p:cNvSpPr>
          <p:nvPr>
            <p:ph type="title"/>
          </p:nvPr>
        </p:nvSpPr>
        <p:spPr/>
        <p:txBody>
          <a:bodyPr>
            <a:normAutofit/>
          </a:bodyPr>
          <a:lstStyle/>
          <a:p>
            <a:r>
              <a:rPr lang="en-US" sz="3200" b="1" dirty="0"/>
              <a:t>Trayt – COSH Trayt Training </a:t>
            </a:r>
          </a:p>
        </p:txBody>
      </p:sp>
      <p:sp>
        <p:nvSpPr>
          <p:cNvPr id="4" name="Slide Number Placeholder 3">
            <a:extLst>
              <a:ext uri="{FF2B5EF4-FFF2-40B4-BE49-F238E27FC236}">
                <a16:creationId xmlns:a16="http://schemas.microsoft.com/office/drawing/2014/main" id="{9501B8AB-0030-1DAD-372C-06D045D0E8AA}"/>
              </a:ext>
            </a:extLst>
          </p:cNvPr>
          <p:cNvSpPr>
            <a:spLocks noGrp="1"/>
          </p:cNvSpPr>
          <p:nvPr>
            <p:ph type="sldNum" sz="quarter" idx="12"/>
          </p:nvPr>
        </p:nvSpPr>
        <p:spPr/>
        <p:txBody>
          <a:bodyPr/>
          <a:lstStyle/>
          <a:p>
            <a:fld id="{78FB4A6C-D91C-1440-977D-6F60EB24D408}" type="slidenum">
              <a:rPr lang="en-US" smtClean="0"/>
              <a:t>5</a:t>
            </a:fld>
            <a:endParaRPr lang="en-US"/>
          </a:p>
        </p:txBody>
      </p:sp>
      <p:pic>
        <p:nvPicPr>
          <p:cNvPr id="5" name="Picture 4">
            <a:extLst>
              <a:ext uri="{FF2B5EF4-FFF2-40B4-BE49-F238E27FC236}">
                <a16:creationId xmlns:a16="http://schemas.microsoft.com/office/drawing/2014/main" id="{93094E3D-E280-C091-83E3-3805BE2ED2E0}"/>
              </a:ext>
            </a:extLst>
          </p:cNvPr>
          <p:cNvPicPr>
            <a:picLocks noChangeAspect="1"/>
          </p:cNvPicPr>
          <p:nvPr/>
        </p:nvPicPr>
        <p:blipFill>
          <a:blip r:embed="rId2"/>
          <a:stretch>
            <a:fillRect/>
          </a:stretch>
        </p:blipFill>
        <p:spPr>
          <a:xfrm>
            <a:off x="2147539" y="3603177"/>
            <a:ext cx="8163252" cy="2353260"/>
          </a:xfrm>
          <a:prstGeom prst="rect">
            <a:avLst/>
          </a:prstGeom>
        </p:spPr>
      </p:pic>
      <p:sp>
        <p:nvSpPr>
          <p:cNvPr id="6" name="TextBox 5">
            <a:extLst>
              <a:ext uri="{FF2B5EF4-FFF2-40B4-BE49-F238E27FC236}">
                <a16:creationId xmlns:a16="http://schemas.microsoft.com/office/drawing/2014/main" id="{8326872A-74FE-8EE5-96AE-6F28BB73C4E3}"/>
              </a:ext>
            </a:extLst>
          </p:cNvPr>
          <p:cNvSpPr txBox="1"/>
          <p:nvPr/>
        </p:nvSpPr>
        <p:spPr>
          <a:xfrm>
            <a:off x="1454045" y="1435415"/>
            <a:ext cx="7599285" cy="1569660"/>
          </a:xfrm>
          <a:prstGeom prst="rect">
            <a:avLst/>
          </a:prstGeom>
          <a:noFill/>
        </p:spPr>
        <p:txBody>
          <a:bodyPr wrap="square" rtlCol="0">
            <a:spAutoFit/>
          </a:bodyPr>
          <a:lstStyle/>
          <a:p>
            <a:pPr marL="457200" indent="-457200" algn="l">
              <a:buFont typeface="Arial" panose="020B0604020202020204" pitchFamily="34" charset="0"/>
              <a:buChar char="•"/>
            </a:pPr>
            <a:r>
              <a:rPr lang="en-US" sz="2400" b="1" kern="1200" dirty="0">
                <a:effectLst/>
                <a:latin typeface="Halyard Text Book" panose="020B0604020202020204" charset="0"/>
                <a:ea typeface="Halyard Display Light" pitchFamily="2" charset="77"/>
              </a:rPr>
              <a:t>Week of October 30</a:t>
            </a:r>
            <a:r>
              <a:rPr lang="en-US" sz="2400" b="1" kern="1200" baseline="30000" dirty="0">
                <a:effectLst/>
                <a:latin typeface="Halyard Text Book" panose="020B0604020202020204" charset="0"/>
                <a:ea typeface="Halyard Display Light" pitchFamily="2" charset="77"/>
              </a:rPr>
              <a:t>th</a:t>
            </a:r>
            <a:r>
              <a:rPr lang="en-US" sz="2400" b="1" kern="1200" dirty="0">
                <a:effectLst/>
                <a:latin typeface="Halyard Text Book" panose="020B0604020202020204" charset="0"/>
                <a:ea typeface="Halyard Display Light" pitchFamily="2" charset="77"/>
              </a:rPr>
              <a:t> </a:t>
            </a:r>
          </a:p>
          <a:p>
            <a:pPr marL="457200" indent="-457200" algn="l">
              <a:buFont typeface="Arial" panose="020B0604020202020204" pitchFamily="34" charset="0"/>
              <a:buChar char="•"/>
            </a:pPr>
            <a:r>
              <a:rPr lang="en-US" sz="2400" b="1" dirty="0">
                <a:latin typeface="Halyard Text Book" panose="020B0604020202020204" charset="0"/>
                <a:ea typeface="Halyard Display Light" pitchFamily="2" charset="77"/>
              </a:rPr>
              <a:t>72% of CPAN and PeriPAN attended </a:t>
            </a:r>
          </a:p>
          <a:p>
            <a:pPr marL="457200" indent="-457200" algn="l">
              <a:buFont typeface="Arial" panose="020B0604020202020204" pitchFamily="34" charset="0"/>
              <a:buChar char="•"/>
            </a:pPr>
            <a:r>
              <a:rPr lang="en-US" sz="2400" b="1" kern="1200" dirty="0">
                <a:effectLst/>
                <a:latin typeface="Halyard Text Book" panose="020B0604020202020204" charset="0"/>
                <a:ea typeface="Halyard Display Light" pitchFamily="2" charset="77"/>
              </a:rPr>
              <a:t>Team members not in attendance received training video </a:t>
            </a:r>
          </a:p>
        </p:txBody>
      </p:sp>
      <p:sp>
        <p:nvSpPr>
          <p:cNvPr id="7" name="TextBox 6">
            <a:extLst>
              <a:ext uri="{FF2B5EF4-FFF2-40B4-BE49-F238E27FC236}">
                <a16:creationId xmlns:a16="http://schemas.microsoft.com/office/drawing/2014/main" id="{76CBA071-51A1-3730-D536-C4496907FEE4}"/>
              </a:ext>
            </a:extLst>
          </p:cNvPr>
          <p:cNvSpPr txBox="1"/>
          <p:nvPr/>
        </p:nvSpPr>
        <p:spPr>
          <a:xfrm>
            <a:off x="4351538" y="3074888"/>
            <a:ext cx="5424256" cy="461665"/>
          </a:xfrm>
          <a:prstGeom prst="rect">
            <a:avLst/>
          </a:prstGeom>
          <a:noFill/>
        </p:spPr>
        <p:txBody>
          <a:bodyPr wrap="square" rtlCol="0">
            <a:spAutoFit/>
          </a:bodyPr>
          <a:lstStyle/>
          <a:p>
            <a:pPr algn="l"/>
            <a:r>
              <a:rPr lang="en-US" sz="2400" b="1" kern="1200" dirty="0">
                <a:effectLst/>
                <a:latin typeface="Halyard Text" panose="020B0604020202020204" charset="0"/>
                <a:ea typeface="Halyard Display Light" pitchFamily="2" charset="77"/>
              </a:rPr>
              <a:t>Training schedule </a:t>
            </a:r>
          </a:p>
        </p:txBody>
      </p:sp>
    </p:spTree>
    <p:extLst>
      <p:ext uri="{BB962C8B-B14F-4D97-AF65-F5344CB8AC3E}">
        <p14:creationId xmlns:p14="http://schemas.microsoft.com/office/powerpoint/2010/main" val="1914513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245FB-1F1A-93D2-A4F0-F8EBD4D97EEF}"/>
              </a:ext>
            </a:extLst>
          </p:cNvPr>
          <p:cNvSpPr>
            <a:spLocks noGrp="1"/>
          </p:cNvSpPr>
          <p:nvPr>
            <p:ph type="title"/>
          </p:nvPr>
        </p:nvSpPr>
        <p:spPr/>
        <p:txBody>
          <a:bodyPr>
            <a:normAutofit/>
          </a:bodyPr>
          <a:lstStyle/>
          <a:p>
            <a:r>
              <a:rPr lang="en-US" sz="3200" b="1" dirty="0"/>
              <a:t>Trayt Roadmap – Call form call  </a:t>
            </a:r>
          </a:p>
        </p:txBody>
      </p:sp>
      <p:sp>
        <p:nvSpPr>
          <p:cNvPr id="4" name="Slide Number Placeholder 3">
            <a:extLst>
              <a:ext uri="{FF2B5EF4-FFF2-40B4-BE49-F238E27FC236}">
                <a16:creationId xmlns:a16="http://schemas.microsoft.com/office/drawing/2014/main" id="{7632C25A-4DB1-60A4-458D-A3939E838297}"/>
              </a:ext>
            </a:extLst>
          </p:cNvPr>
          <p:cNvSpPr>
            <a:spLocks noGrp="1"/>
          </p:cNvSpPr>
          <p:nvPr>
            <p:ph type="sldNum" sz="quarter" idx="12"/>
          </p:nvPr>
        </p:nvSpPr>
        <p:spPr/>
        <p:txBody>
          <a:bodyPr/>
          <a:lstStyle/>
          <a:p>
            <a:fld id="{78FB4A6C-D91C-1440-977D-6F60EB24D408}" type="slidenum">
              <a:rPr lang="en-US" smtClean="0"/>
              <a:t>6</a:t>
            </a:fld>
            <a:endParaRPr lang="en-US"/>
          </a:p>
        </p:txBody>
      </p:sp>
      <p:graphicFrame>
        <p:nvGraphicFramePr>
          <p:cNvPr id="5" name="Table 5">
            <a:extLst>
              <a:ext uri="{FF2B5EF4-FFF2-40B4-BE49-F238E27FC236}">
                <a16:creationId xmlns:a16="http://schemas.microsoft.com/office/drawing/2014/main" id="{25B32784-CF88-161A-4B30-8713D104A812}"/>
              </a:ext>
            </a:extLst>
          </p:cNvPr>
          <p:cNvGraphicFramePr>
            <a:graphicFrameLocks noGrp="1"/>
          </p:cNvGraphicFramePr>
          <p:nvPr>
            <p:extLst>
              <p:ext uri="{D42A27DB-BD31-4B8C-83A1-F6EECF244321}">
                <p14:modId xmlns:p14="http://schemas.microsoft.com/office/powerpoint/2010/main" val="1359562758"/>
              </p:ext>
            </p:extLst>
          </p:nvPr>
        </p:nvGraphicFramePr>
        <p:xfrm>
          <a:off x="1046570" y="1069847"/>
          <a:ext cx="10885017" cy="5277625"/>
        </p:xfrm>
        <a:graphic>
          <a:graphicData uri="http://schemas.openxmlformats.org/drawingml/2006/table">
            <a:tbl>
              <a:tblPr firstRow="1" bandRow="1">
                <a:tableStyleId>{5C22544A-7EE6-4342-B048-85BDC9FD1C3A}</a:tableStyleId>
              </a:tblPr>
              <a:tblGrid>
                <a:gridCol w="4377686">
                  <a:extLst>
                    <a:ext uri="{9D8B030D-6E8A-4147-A177-3AD203B41FA5}">
                      <a16:colId xmlns:a16="http://schemas.microsoft.com/office/drawing/2014/main" val="1556204069"/>
                    </a:ext>
                  </a:extLst>
                </a:gridCol>
                <a:gridCol w="3195961">
                  <a:extLst>
                    <a:ext uri="{9D8B030D-6E8A-4147-A177-3AD203B41FA5}">
                      <a16:colId xmlns:a16="http://schemas.microsoft.com/office/drawing/2014/main" val="3221768923"/>
                    </a:ext>
                  </a:extLst>
                </a:gridCol>
                <a:gridCol w="3311370">
                  <a:extLst>
                    <a:ext uri="{9D8B030D-6E8A-4147-A177-3AD203B41FA5}">
                      <a16:colId xmlns:a16="http://schemas.microsoft.com/office/drawing/2014/main" val="1287663247"/>
                    </a:ext>
                  </a:extLst>
                </a:gridCol>
              </a:tblGrid>
              <a:tr h="372842">
                <a:tc>
                  <a:txBody>
                    <a:bodyPr/>
                    <a:lstStyle/>
                    <a:p>
                      <a:pPr algn="ctr"/>
                      <a:r>
                        <a:rPr lang="en-US" sz="1600" dirty="0"/>
                        <a:t>Feature </a:t>
                      </a:r>
                    </a:p>
                  </a:txBody>
                  <a:tcPr/>
                </a:tc>
                <a:tc>
                  <a:txBody>
                    <a:bodyPr/>
                    <a:lstStyle/>
                    <a:p>
                      <a:pPr algn="ctr"/>
                      <a:r>
                        <a:rPr lang="en-US" sz="1600" dirty="0"/>
                        <a:t>Phase </a:t>
                      </a:r>
                    </a:p>
                  </a:txBody>
                  <a:tcPr/>
                </a:tc>
                <a:tc>
                  <a:txBody>
                    <a:bodyPr/>
                    <a:lstStyle/>
                    <a:p>
                      <a:pPr algn="ctr"/>
                      <a:r>
                        <a:rPr lang="en-US" sz="1600" dirty="0"/>
                        <a:t>Estimate Release Date </a:t>
                      </a:r>
                    </a:p>
                  </a:txBody>
                  <a:tcPr/>
                </a:tc>
                <a:extLst>
                  <a:ext uri="{0D108BD9-81ED-4DB2-BD59-A6C34878D82A}">
                    <a16:rowId xmlns:a16="http://schemas.microsoft.com/office/drawing/2014/main" val="507795113"/>
                  </a:ext>
                </a:extLst>
              </a:tr>
              <a:tr h="662594">
                <a:tc>
                  <a:txBody>
                    <a:bodyPr/>
                    <a:lstStyle/>
                    <a:p>
                      <a:pPr algn="l" fontAlgn="ctr"/>
                      <a:r>
                        <a:rPr lang="en-US" sz="1600" b="0" i="0" u="none" strike="noStrike" dirty="0">
                          <a:solidFill>
                            <a:srgbClr val="000000"/>
                          </a:solidFill>
                          <a:effectLst/>
                          <a:latin typeface="Calibri" panose="020F0502020204030204" pitchFamily="34" charset="0"/>
                        </a:rPr>
                        <a:t>Phase 2: Call form part 1 and 2 Improvements </a:t>
                      </a:r>
                    </a:p>
                  </a:txBody>
                  <a:tcPr marL="9525" marR="9525" marT="9525" marB="0" anchor="ctr"/>
                </a:tc>
                <a:tc>
                  <a:txBody>
                    <a:bodyPr/>
                    <a:lstStyle/>
                    <a:p>
                      <a:pPr algn="ctr"/>
                      <a:r>
                        <a:rPr lang="en-US" sz="1600" dirty="0"/>
                        <a:t>Development </a:t>
                      </a:r>
                    </a:p>
                  </a:txBody>
                  <a:tcPr/>
                </a:tc>
                <a:tc>
                  <a:txBody>
                    <a:bodyPr/>
                    <a:lstStyle/>
                    <a:p>
                      <a:pPr algn="ctr"/>
                      <a:r>
                        <a:rPr lang="en-US" sz="1600" dirty="0"/>
                        <a:t>End of November </a:t>
                      </a:r>
                    </a:p>
                  </a:txBody>
                  <a:tcPr/>
                </a:tc>
                <a:extLst>
                  <a:ext uri="{0D108BD9-81ED-4DB2-BD59-A6C34878D82A}">
                    <a16:rowId xmlns:a16="http://schemas.microsoft.com/office/drawing/2014/main" val="1707449122"/>
                  </a:ext>
                </a:extLst>
              </a:tr>
              <a:tr h="662594">
                <a:tc>
                  <a:txBody>
                    <a:bodyPr/>
                    <a:lstStyle/>
                    <a:p>
                      <a:pPr algn="l" fontAlgn="ctr"/>
                      <a:r>
                        <a:rPr lang="en-US" sz="1600" b="0" u="none" strike="noStrike" dirty="0">
                          <a:solidFill>
                            <a:srgbClr val="000000"/>
                          </a:solidFill>
                          <a:effectLst/>
                        </a:rPr>
                        <a:t>Medication History and Recommendation Improvements - Phase 2: Recommendation Reasons</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a:r>
                        <a:rPr lang="en-US" sz="1600" dirty="0"/>
                        <a:t>Development </a:t>
                      </a:r>
                    </a:p>
                  </a:txBody>
                  <a:tcPr/>
                </a:tc>
                <a:tc>
                  <a:txBody>
                    <a:bodyPr/>
                    <a:lstStyle/>
                    <a:p>
                      <a:pPr algn="ctr"/>
                      <a:r>
                        <a:rPr lang="en-US" sz="1600" dirty="0"/>
                        <a:t>Week of 12/04/2023</a:t>
                      </a:r>
                    </a:p>
                  </a:txBody>
                  <a:tcPr/>
                </a:tc>
                <a:extLst>
                  <a:ext uri="{0D108BD9-81ED-4DB2-BD59-A6C34878D82A}">
                    <a16:rowId xmlns:a16="http://schemas.microsoft.com/office/drawing/2014/main" val="390921190"/>
                  </a:ext>
                </a:extLst>
              </a:tr>
              <a:tr h="662594">
                <a:tc>
                  <a:txBody>
                    <a:bodyPr/>
                    <a:lstStyle/>
                    <a:p>
                      <a:pPr algn="l" fontAlgn="ctr"/>
                      <a:r>
                        <a:rPr lang="en-US" sz="1600" b="0" u="none" strike="noStrike" dirty="0">
                          <a:solidFill>
                            <a:srgbClr val="000000"/>
                          </a:solidFill>
                          <a:effectLst/>
                        </a:rPr>
                        <a:t>Medication History and Recommendation Improvements ​​ -  Phase 3: Medication Data Exports</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a:r>
                        <a:rPr lang="en-US" sz="1600" dirty="0"/>
                        <a:t>Development </a:t>
                      </a:r>
                    </a:p>
                  </a:txBody>
                  <a:tcPr/>
                </a:tc>
                <a:tc>
                  <a:txBody>
                    <a:bodyPr/>
                    <a:lstStyle/>
                    <a:p>
                      <a:pPr algn="ctr"/>
                      <a:r>
                        <a:rPr lang="en-US" sz="1600" dirty="0"/>
                        <a:t>End of December </a:t>
                      </a:r>
                    </a:p>
                  </a:txBody>
                  <a:tcPr/>
                </a:tc>
                <a:extLst>
                  <a:ext uri="{0D108BD9-81ED-4DB2-BD59-A6C34878D82A}">
                    <a16:rowId xmlns:a16="http://schemas.microsoft.com/office/drawing/2014/main" val="2394198845"/>
                  </a:ext>
                </a:extLst>
              </a:tr>
              <a:tr h="509455">
                <a:tc>
                  <a:txBody>
                    <a:bodyPr/>
                    <a:lstStyle/>
                    <a:p>
                      <a:r>
                        <a:rPr lang="en-US" sz="1600" dirty="0"/>
                        <a:t>Documenting Direct to Patient Consults</a:t>
                      </a:r>
                    </a:p>
                  </a:txBody>
                  <a:tcPr/>
                </a:tc>
                <a:tc>
                  <a:txBody>
                    <a:bodyPr/>
                    <a:lstStyle/>
                    <a:p>
                      <a:pPr algn="ctr"/>
                      <a:r>
                        <a:rPr lang="en-US" sz="1600" dirty="0"/>
                        <a:t>Design </a:t>
                      </a:r>
                    </a:p>
                  </a:txBody>
                  <a:tcPr/>
                </a:tc>
                <a:tc>
                  <a:txBody>
                    <a:bodyPr/>
                    <a:lstStyle/>
                    <a:p>
                      <a:pPr algn="ctr"/>
                      <a:r>
                        <a:rPr lang="en-US" sz="1600" dirty="0"/>
                        <a:t>Q1 2024</a:t>
                      </a:r>
                    </a:p>
                  </a:txBody>
                  <a:tcPr/>
                </a:tc>
                <a:extLst>
                  <a:ext uri="{0D108BD9-81ED-4DB2-BD59-A6C34878D82A}">
                    <a16:rowId xmlns:a16="http://schemas.microsoft.com/office/drawing/2014/main" val="1165806531"/>
                  </a:ext>
                </a:extLst>
              </a:tr>
              <a:tr h="372842">
                <a:tc>
                  <a:txBody>
                    <a:bodyPr/>
                    <a:lstStyle/>
                    <a:p>
                      <a:r>
                        <a:rPr lang="en-US" sz="1600" dirty="0"/>
                        <a:t>PCP Web Portal </a:t>
                      </a:r>
                    </a:p>
                  </a:txBody>
                  <a:tcPr/>
                </a:tc>
                <a:tc>
                  <a:txBody>
                    <a:bodyPr/>
                    <a:lstStyle/>
                    <a:p>
                      <a:pPr algn="ctr"/>
                      <a:r>
                        <a:rPr lang="en-US" sz="1600" dirty="0"/>
                        <a:t>Design </a:t>
                      </a:r>
                    </a:p>
                  </a:txBody>
                  <a:tcPr/>
                </a:tc>
                <a:tc>
                  <a:txBody>
                    <a:bodyPr/>
                    <a:lstStyle/>
                    <a:p>
                      <a:pPr algn="ctr"/>
                      <a:r>
                        <a:rPr lang="en-US" sz="1600" dirty="0"/>
                        <a:t>Q1 2024</a:t>
                      </a:r>
                    </a:p>
                  </a:txBody>
                  <a:tcPr/>
                </a:tc>
                <a:extLst>
                  <a:ext uri="{0D108BD9-81ED-4DB2-BD59-A6C34878D82A}">
                    <a16:rowId xmlns:a16="http://schemas.microsoft.com/office/drawing/2014/main" val="4060792094"/>
                  </a:ext>
                </a:extLst>
              </a:tr>
              <a:tr h="727792">
                <a:tc>
                  <a:txBody>
                    <a:bodyPr/>
                    <a:lstStyle/>
                    <a:p>
                      <a:r>
                        <a:rPr lang="en-US" sz="1600" dirty="0"/>
                        <a:t>Multiple consultations on a single call</a:t>
                      </a:r>
                    </a:p>
                    <a:p>
                      <a:endParaRPr lang="en-US" sz="1600" dirty="0"/>
                    </a:p>
                  </a:txBody>
                  <a:tcPr/>
                </a:tc>
                <a:tc>
                  <a:txBody>
                    <a:bodyPr/>
                    <a:lstStyle/>
                    <a:p>
                      <a:pPr algn="ctr"/>
                      <a:r>
                        <a:rPr lang="en-US" sz="1600" dirty="0"/>
                        <a:t>Defining Requirements</a:t>
                      </a:r>
                    </a:p>
                    <a:p>
                      <a:pPr algn="ctr"/>
                      <a:endParaRPr lang="en-US" sz="1600" dirty="0"/>
                    </a:p>
                  </a:txBody>
                  <a:tcPr/>
                </a:tc>
                <a:tc>
                  <a:txBody>
                    <a:bodyPr/>
                    <a:lstStyle/>
                    <a:p>
                      <a:pPr algn="ctr"/>
                      <a:r>
                        <a:rPr lang="en-US" sz="1600" dirty="0"/>
                        <a:t>TBD </a:t>
                      </a:r>
                    </a:p>
                  </a:txBody>
                  <a:tcPr/>
                </a:tc>
                <a:extLst>
                  <a:ext uri="{0D108BD9-81ED-4DB2-BD59-A6C34878D82A}">
                    <a16:rowId xmlns:a16="http://schemas.microsoft.com/office/drawing/2014/main" val="655146356"/>
                  </a:ext>
                </a:extLst>
              </a:tr>
              <a:tr h="727792">
                <a:tc>
                  <a:txBody>
                    <a:bodyPr/>
                    <a:lstStyle/>
                    <a:p>
                      <a:r>
                        <a:rPr lang="en-US" sz="1600" dirty="0"/>
                        <a:t>Consult Summary Printable Version​</a:t>
                      </a:r>
                    </a:p>
                    <a:p>
                      <a:endParaRPr lang="en-US" sz="1600" dirty="0"/>
                    </a:p>
                  </a:txBody>
                  <a:tcPr/>
                </a:tc>
                <a:tc>
                  <a:txBody>
                    <a:bodyPr/>
                    <a:lstStyle/>
                    <a:p>
                      <a:pPr algn="ctr"/>
                      <a:r>
                        <a:rPr lang="en-US" sz="1600" dirty="0"/>
                        <a:t>Defining Requirements</a:t>
                      </a:r>
                    </a:p>
                    <a:p>
                      <a:pPr algn="ctr"/>
                      <a:endParaRPr lang="en-US" sz="1600" dirty="0"/>
                    </a:p>
                  </a:txBody>
                  <a:tcPr/>
                </a:tc>
                <a:tc>
                  <a:txBody>
                    <a:bodyPr/>
                    <a:lstStyle/>
                    <a:p>
                      <a:pPr algn="ctr"/>
                      <a:r>
                        <a:rPr lang="en-US" sz="1600" dirty="0"/>
                        <a:t>TBD </a:t>
                      </a:r>
                    </a:p>
                  </a:txBody>
                  <a:tcPr/>
                </a:tc>
                <a:extLst>
                  <a:ext uri="{0D108BD9-81ED-4DB2-BD59-A6C34878D82A}">
                    <a16:rowId xmlns:a16="http://schemas.microsoft.com/office/drawing/2014/main" val="1244602847"/>
                  </a:ext>
                </a:extLst>
              </a:tr>
              <a:tr h="509455">
                <a:tc>
                  <a:txBody>
                    <a:bodyPr/>
                    <a:lstStyle/>
                    <a:p>
                      <a:r>
                        <a:rPr lang="en-US" sz="1600" dirty="0"/>
                        <a:t>30-minute callback improvements</a:t>
                      </a:r>
                    </a:p>
                    <a:p>
                      <a:endParaRPr lang="en-US" sz="1600" dirty="0"/>
                    </a:p>
                  </a:txBody>
                  <a:tcPr/>
                </a:tc>
                <a:tc>
                  <a:txBody>
                    <a:bodyPr/>
                    <a:lstStyle/>
                    <a:p>
                      <a:pPr algn="ctr"/>
                      <a:r>
                        <a:rPr lang="en-US" sz="1600" dirty="0"/>
                        <a:t>Defining Requirements</a:t>
                      </a:r>
                    </a:p>
                    <a:p>
                      <a:pPr algn="ctr"/>
                      <a:endParaRPr lang="en-US" sz="1600" dirty="0"/>
                    </a:p>
                  </a:txBody>
                  <a:tcPr/>
                </a:tc>
                <a:tc>
                  <a:txBody>
                    <a:bodyPr/>
                    <a:lstStyle/>
                    <a:p>
                      <a:pPr algn="ctr"/>
                      <a:r>
                        <a:rPr lang="en-US" sz="1600" dirty="0"/>
                        <a:t>TBD </a:t>
                      </a:r>
                    </a:p>
                  </a:txBody>
                  <a:tcPr/>
                </a:tc>
                <a:extLst>
                  <a:ext uri="{0D108BD9-81ED-4DB2-BD59-A6C34878D82A}">
                    <a16:rowId xmlns:a16="http://schemas.microsoft.com/office/drawing/2014/main" val="3401127524"/>
                  </a:ext>
                </a:extLst>
              </a:tr>
            </a:tbl>
          </a:graphicData>
        </a:graphic>
      </p:graphicFrame>
    </p:spTree>
    <p:extLst>
      <p:ext uri="{BB962C8B-B14F-4D97-AF65-F5344CB8AC3E}">
        <p14:creationId xmlns:p14="http://schemas.microsoft.com/office/powerpoint/2010/main" val="1291545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67CE78-B1C0-92F6-66CA-13E078A79265}"/>
              </a:ext>
            </a:extLst>
          </p:cNvPr>
          <p:cNvSpPr>
            <a:spLocks noGrp="1"/>
          </p:cNvSpPr>
          <p:nvPr>
            <p:ph type="sldNum" sz="quarter" idx="12"/>
          </p:nvPr>
        </p:nvSpPr>
        <p:spPr/>
        <p:txBody>
          <a:bodyPr/>
          <a:lstStyle/>
          <a:p>
            <a:fld id="{78FB4A6C-D91C-1440-977D-6F60EB24D408}" type="slidenum">
              <a:rPr lang="en-US" smtClean="0"/>
              <a:t>7</a:t>
            </a:fld>
            <a:endParaRPr lang="en-US"/>
          </a:p>
        </p:txBody>
      </p:sp>
      <p:sp>
        <p:nvSpPr>
          <p:cNvPr id="5" name="TextBox 4">
            <a:extLst>
              <a:ext uri="{FF2B5EF4-FFF2-40B4-BE49-F238E27FC236}">
                <a16:creationId xmlns:a16="http://schemas.microsoft.com/office/drawing/2014/main" id="{1B7BB467-9CE5-D44E-6D39-8CFC1405819D}"/>
              </a:ext>
            </a:extLst>
          </p:cNvPr>
          <p:cNvSpPr txBox="1"/>
          <p:nvPr/>
        </p:nvSpPr>
        <p:spPr>
          <a:xfrm>
            <a:off x="923277" y="136525"/>
            <a:ext cx="9472474" cy="1938992"/>
          </a:xfrm>
          <a:prstGeom prst="rect">
            <a:avLst/>
          </a:prstGeom>
          <a:noFill/>
        </p:spPr>
        <p:txBody>
          <a:bodyPr wrap="square" rtlCol="0">
            <a:spAutoFit/>
          </a:bodyPr>
          <a:lstStyle/>
          <a:p>
            <a:pPr algn="l"/>
            <a:r>
              <a:rPr lang="en-US" sz="3200" b="1" dirty="0">
                <a:latin typeface="Halyard Text" panose="020B0604020202020204" charset="0"/>
                <a:ea typeface="Halyard Display Light" pitchFamily="2" charset="77"/>
              </a:rPr>
              <a:t>Project ECHO Fall 2023</a:t>
            </a:r>
          </a:p>
          <a:p>
            <a:pPr algn="l"/>
            <a:r>
              <a:rPr lang="en-US" sz="3200" b="1" dirty="0">
                <a:latin typeface="Halyard Display Light" pitchFamily="2" charset="77"/>
                <a:ea typeface="Halyard Display Light" pitchFamily="2" charset="77"/>
              </a:rPr>
              <a:t> </a:t>
            </a:r>
          </a:p>
          <a:p>
            <a:pPr algn="l"/>
            <a:endParaRPr lang="en-US" sz="2400" b="1" dirty="0">
              <a:latin typeface="Halyard Display Light" pitchFamily="2" charset="77"/>
              <a:ea typeface="Halyard Display Light" pitchFamily="2" charset="77"/>
            </a:endParaRPr>
          </a:p>
          <a:p>
            <a:pPr marL="457200" indent="-457200" algn="l">
              <a:buFont typeface="Arial" panose="020B0604020202020204" pitchFamily="34" charset="0"/>
              <a:buChar char="•"/>
            </a:pPr>
            <a:endParaRPr lang="en-US" sz="3200" b="1" kern="1200" dirty="0">
              <a:effectLst/>
              <a:latin typeface="Halyard Display Light" pitchFamily="2" charset="77"/>
              <a:ea typeface="Halyard Display Light" pitchFamily="2" charset="77"/>
              <a:cs typeface="+mn-cs"/>
            </a:endParaRPr>
          </a:p>
        </p:txBody>
      </p:sp>
      <p:graphicFrame>
        <p:nvGraphicFramePr>
          <p:cNvPr id="2" name="Table 2">
            <a:extLst>
              <a:ext uri="{FF2B5EF4-FFF2-40B4-BE49-F238E27FC236}">
                <a16:creationId xmlns:a16="http://schemas.microsoft.com/office/drawing/2014/main" id="{E4A096EF-2F2A-EA00-EAA8-4206B811999E}"/>
              </a:ext>
            </a:extLst>
          </p:cNvPr>
          <p:cNvGraphicFramePr>
            <a:graphicFrameLocks noGrp="1"/>
          </p:cNvGraphicFramePr>
          <p:nvPr>
            <p:extLst>
              <p:ext uri="{D42A27DB-BD31-4B8C-83A1-F6EECF244321}">
                <p14:modId xmlns:p14="http://schemas.microsoft.com/office/powerpoint/2010/main" val="3223461228"/>
              </p:ext>
            </p:extLst>
          </p:nvPr>
        </p:nvGraphicFramePr>
        <p:xfrm>
          <a:off x="1118586" y="859155"/>
          <a:ext cx="10724226" cy="5125720"/>
        </p:xfrm>
        <a:graphic>
          <a:graphicData uri="http://schemas.openxmlformats.org/drawingml/2006/table">
            <a:tbl>
              <a:tblPr firstRow="1" bandRow="1">
                <a:tableStyleId>{5C22544A-7EE6-4342-B048-85BDC9FD1C3A}</a:tableStyleId>
              </a:tblPr>
              <a:tblGrid>
                <a:gridCol w="3574742">
                  <a:extLst>
                    <a:ext uri="{9D8B030D-6E8A-4147-A177-3AD203B41FA5}">
                      <a16:colId xmlns:a16="http://schemas.microsoft.com/office/drawing/2014/main" val="1624046802"/>
                    </a:ext>
                  </a:extLst>
                </a:gridCol>
                <a:gridCol w="3574742">
                  <a:extLst>
                    <a:ext uri="{9D8B030D-6E8A-4147-A177-3AD203B41FA5}">
                      <a16:colId xmlns:a16="http://schemas.microsoft.com/office/drawing/2014/main" val="1223515535"/>
                    </a:ext>
                  </a:extLst>
                </a:gridCol>
                <a:gridCol w="3574742">
                  <a:extLst>
                    <a:ext uri="{9D8B030D-6E8A-4147-A177-3AD203B41FA5}">
                      <a16:colId xmlns:a16="http://schemas.microsoft.com/office/drawing/2014/main" val="494885594"/>
                    </a:ext>
                  </a:extLst>
                </a:gridCol>
              </a:tblGrid>
              <a:tr h="370840">
                <a:tc>
                  <a:txBody>
                    <a:bodyPr/>
                    <a:lstStyle/>
                    <a:p>
                      <a:pPr algn="ctr"/>
                      <a:r>
                        <a:rPr lang="en-US" dirty="0"/>
                        <a:t>Date </a:t>
                      </a:r>
                    </a:p>
                  </a:txBody>
                  <a:tcPr/>
                </a:tc>
                <a:tc>
                  <a:txBody>
                    <a:bodyPr/>
                    <a:lstStyle/>
                    <a:p>
                      <a:pPr algn="ctr"/>
                      <a:r>
                        <a:rPr lang="en-US" dirty="0"/>
                        <a:t>Topic </a:t>
                      </a:r>
                    </a:p>
                  </a:txBody>
                  <a:tcPr/>
                </a:tc>
                <a:tc>
                  <a:txBody>
                    <a:bodyPr/>
                    <a:lstStyle/>
                    <a:p>
                      <a:pPr algn="ctr"/>
                      <a:r>
                        <a:rPr lang="en-US" dirty="0"/>
                        <a:t>Attendance </a:t>
                      </a:r>
                    </a:p>
                  </a:txBody>
                  <a:tcPr/>
                </a:tc>
                <a:extLst>
                  <a:ext uri="{0D108BD9-81ED-4DB2-BD59-A6C34878D82A}">
                    <a16:rowId xmlns:a16="http://schemas.microsoft.com/office/drawing/2014/main" val="2060948570"/>
                  </a:ext>
                </a:extLst>
              </a:tr>
              <a:tr h="370840">
                <a:tc>
                  <a:txBody>
                    <a:bodyPr/>
                    <a:lstStyle/>
                    <a:p>
                      <a:pPr algn="ctr"/>
                      <a:r>
                        <a:rPr lang="en-US" sz="1600" b="1" i="0" kern="1200" dirty="0">
                          <a:solidFill>
                            <a:schemeClr val="dk1"/>
                          </a:solidFill>
                          <a:effectLst/>
                          <a:latin typeface="+mn-lt"/>
                          <a:ea typeface="+mn-ea"/>
                          <a:cs typeface="+mn-cs"/>
                        </a:rPr>
                        <a:t>Week of September 18, 2023</a:t>
                      </a:r>
                      <a:endParaRPr lang="en-US" sz="1600" dirty="0"/>
                    </a:p>
                  </a:txBody>
                  <a:tcPr/>
                </a:tc>
                <a:tc>
                  <a:txBody>
                    <a:bodyPr/>
                    <a:lstStyle/>
                    <a:p>
                      <a:pPr algn="ctr"/>
                      <a:r>
                        <a:rPr lang="en-US" sz="1600" b="0" i="0" kern="1200" dirty="0">
                          <a:solidFill>
                            <a:schemeClr val="dk1"/>
                          </a:solidFill>
                          <a:effectLst/>
                          <a:latin typeface="+mn-lt"/>
                          <a:ea typeface="+mn-ea"/>
                          <a:cs typeface="+mn-cs"/>
                        </a:rPr>
                        <a:t>Behavior Disorders in Preschool/ Early Childhood</a:t>
                      </a:r>
                    </a:p>
                    <a:p>
                      <a:pPr algn="ctr"/>
                      <a:r>
                        <a:rPr lang="en-US" sz="1600" b="0" i="0" kern="1200" dirty="0">
                          <a:solidFill>
                            <a:schemeClr val="dk1"/>
                          </a:solidFill>
                          <a:effectLst/>
                          <a:latin typeface="+mn-lt"/>
                          <a:ea typeface="+mn-ea"/>
                          <a:cs typeface="+mn-cs"/>
                        </a:rPr>
                        <a:t> </a:t>
                      </a:r>
                    </a:p>
                    <a:p>
                      <a:pPr algn="ctr"/>
                      <a:endParaRPr lang="en-US" sz="1600" dirty="0"/>
                    </a:p>
                  </a:txBody>
                  <a:tcPr/>
                </a:tc>
                <a:tc>
                  <a:txBody>
                    <a:bodyPr/>
                    <a:lstStyle/>
                    <a:p>
                      <a:pPr algn="ctr"/>
                      <a:r>
                        <a:rPr lang="en-US" sz="1600" dirty="0"/>
                        <a:t>130 learners </a:t>
                      </a:r>
                    </a:p>
                  </a:txBody>
                  <a:tcPr/>
                </a:tc>
                <a:extLst>
                  <a:ext uri="{0D108BD9-81ED-4DB2-BD59-A6C34878D82A}">
                    <a16:rowId xmlns:a16="http://schemas.microsoft.com/office/drawing/2014/main" val="338307963"/>
                  </a:ext>
                </a:extLst>
              </a:tr>
              <a:tr h="370840">
                <a:tc>
                  <a:txBody>
                    <a:bodyPr/>
                    <a:lstStyle/>
                    <a:p>
                      <a:pPr algn="ctr"/>
                      <a:r>
                        <a:rPr lang="en-US" sz="1600" b="1" i="0" kern="1200" dirty="0">
                          <a:solidFill>
                            <a:schemeClr val="dk1"/>
                          </a:solidFill>
                          <a:effectLst/>
                          <a:latin typeface="+mn-lt"/>
                          <a:ea typeface="+mn-ea"/>
                          <a:cs typeface="+mn-cs"/>
                        </a:rPr>
                        <a:t>Week of October 2, 2023</a:t>
                      </a:r>
                      <a:endParaRPr lang="en-US" sz="1600" dirty="0"/>
                    </a:p>
                  </a:txBody>
                  <a:tcPr/>
                </a:tc>
                <a:tc>
                  <a:txBody>
                    <a:bodyPr/>
                    <a:lstStyle/>
                    <a:p>
                      <a:pPr algn="ctr"/>
                      <a:r>
                        <a:rPr lang="en-US" sz="1600" b="0" i="0" kern="1200" dirty="0">
                          <a:solidFill>
                            <a:schemeClr val="dk1"/>
                          </a:solidFill>
                          <a:effectLst/>
                          <a:latin typeface="+mn-lt"/>
                          <a:ea typeface="+mn-ea"/>
                          <a:cs typeface="+mn-cs"/>
                        </a:rPr>
                        <a:t>Treating Patients with Passive Suicidal Ideation and NSSI</a:t>
                      </a:r>
                      <a:endParaRPr lang="en-US" sz="1600" dirty="0"/>
                    </a:p>
                  </a:txBody>
                  <a:tcPr/>
                </a:tc>
                <a:tc>
                  <a:txBody>
                    <a:bodyPr/>
                    <a:lstStyle/>
                    <a:p>
                      <a:pPr algn="ctr"/>
                      <a:r>
                        <a:rPr lang="en-US" sz="1600" dirty="0"/>
                        <a:t>138 learners </a:t>
                      </a:r>
                    </a:p>
                  </a:txBody>
                  <a:tcPr/>
                </a:tc>
                <a:extLst>
                  <a:ext uri="{0D108BD9-81ED-4DB2-BD59-A6C34878D82A}">
                    <a16:rowId xmlns:a16="http://schemas.microsoft.com/office/drawing/2014/main" val="303038245"/>
                  </a:ext>
                </a:extLst>
              </a:tr>
              <a:tr h="370840">
                <a:tc>
                  <a:txBody>
                    <a:bodyPr/>
                    <a:lstStyle/>
                    <a:p>
                      <a:pPr algn="ctr"/>
                      <a:r>
                        <a:rPr lang="en-US" sz="1600" b="1" i="0" kern="1200" dirty="0">
                          <a:solidFill>
                            <a:schemeClr val="dk1"/>
                          </a:solidFill>
                          <a:effectLst/>
                          <a:latin typeface="+mn-lt"/>
                          <a:ea typeface="+mn-ea"/>
                          <a:cs typeface="+mn-cs"/>
                        </a:rPr>
                        <a:t>Week of October 16, 2023</a:t>
                      </a:r>
                      <a:endParaRPr lang="en-US" sz="1600" dirty="0"/>
                    </a:p>
                  </a:txBody>
                  <a:tcPr/>
                </a:tc>
                <a:tc>
                  <a:txBody>
                    <a:bodyPr/>
                    <a:lstStyle/>
                    <a:p>
                      <a:pPr algn="ctr"/>
                      <a:r>
                        <a:rPr lang="en-US" sz="1600" b="0" i="0" kern="1200" dirty="0">
                          <a:solidFill>
                            <a:schemeClr val="dk1"/>
                          </a:solidFill>
                          <a:effectLst/>
                          <a:latin typeface="+mn-lt"/>
                          <a:ea typeface="+mn-ea"/>
                          <a:cs typeface="+mn-cs"/>
                        </a:rPr>
                        <a:t>Anxiety Disorder in Children and Adolescents</a:t>
                      </a:r>
                      <a:endParaRPr lang="en-US" sz="1600" dirty="0"/>
                    </a:p>
                  </a:txBody>
                  <a:tcPr/>
                </a:tc>
                <a:tc>
                  <a:txBody>
                    <a:bodyPr/>
                    <a:lstStyle/>
                    <a:p>
                      <a:pPr algn="ctr"/>
                      <a:r>
                        <a:rPr lang="en-US" sz="1600" dirty="0">
                          <a:solidFill>
                            <a:schemeClr val="tx1"/>
                          </a:solidFill>
                        </a:rPr>
                        <a:t>126 learners </a:t>
                      </a:r>
                    </a:p>
                  </a:txBody>
                  <a:tcPr/>
                </a:tc>
                <a:extLst>
                  <a:ext uri="{0D108BD9-81ED-4DB2-BD59-A6C34878D82A}">
                    <a16:rowId xmlns:a16="http://schemas.microsoft.com/office/drawing/2014/main" val="419410952"/>
                  </a:ext>
                </a:extLst>
              </a:tr>
              <a:tr h="370840">
                <a:tc>
                  <a:txBody>
                    <a:bodyPr/>
                    <a:lstStyle/>
                    <a:p>
                      <a:pPr algn="ctr"/>
                      <a:r>
                        <a:rPr lang="en-US" sz="1600" b="1" i="0" kern="1200" dirty="0">
                          <a:solidFill>
                            <a:schemeClr val="dk1"/>
                          </a:solidFill>
                          <a:effectLst/>
                          <a:latin typeface="+mn-lt"/>
                          <a:ea typeface="+mn-ea"/>
                          <a:cs typeface="+mn-cs"/>
                        </a:rPr>
                        <a:t>Week of October 30, 2023</a:t>
                      </a:r>
                      <a:endParaRPr lang="en-US" sz="1600" dirty="0"/>
                    </a:p>
                  </a:txBody>
                  <a:tcPr/>
                </a:tc>
                <a:tc>
                  <a:txBody>
                    <a:bodyPr/>
                    <a:lstStyle/>
                    <a:p>
                      <a:pPr algn="ctr"/>
                      <a:r>
                        <a:rPr lang="en-US" sz="1600" b="0" i="0" kern="1200" dirty="0">
                          <a:solidFill>
                            <a:schemeClr val="dk1"/>
                          </a:solidFill>
                          <a:effectLst/>
                          <a:latin typeface="+mn-lt"/>
                          <a:ea typeface="+mn-ea"/>
                          <a:cs typeface="+mn-cs"/>
                        </a:rPr>
                        <a:t>Youth and Trauma Exposures: The Effects on Mental Health and Treatment Options </a:t>
                      </a: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106 learners</a:t>
                      </a:r>
                    </a:p>
                    <a:p>
                      <a:pPr algn="ctr"/>
                      <a:endParaRPr lang="en-US" sz="1600" dirty="0"/>
                    </a:p>
                  </a:txBody>
                  <a:tcPr/>
                </a:tc>
                <a:extLst>
                  <a:ext uri="{0D108BD9-81ED-4DB2-BD59-A6C34878D82A}">
                    <a16:rowId xmlns:a16="http://schemas.microsoft.com/office/drawing/2014/main" val="1096798086"/>
                  </a:ext>
                </a:extLst>
              </a:tr>
              <a:tr h="370840">
                <a:tc>
                  <a:txBody>
                    <a:bodyPr/>
                    <a:lstStyle/>
                    <a:p>
                      <a:pPr algn="ctr"/>
                      <a:r>
                        <a:rPr lang="en-US" sz="1600" b="1" i="0" kern="1200" dirty="0">
                          <a:solidFill>
                            <a:schemeClr val="dk1"/>
                          </a:solidFill>
                          <a:effectLst/>
                          <a:latin typeface="+mn-lt"/>
                          <a:ea typeface="+mn-ea"/>
                          <a:cs typeface="+mn-cs"/>
                        </a:rPr>
                        <a:t>Week of November 13, 2023</a:t>
                      </a:r>
                      <a:endParaRPr lang="en-US" sz="1600" dirty="0"/>
                    </a:p>
                  </a:txBody>
                  <a:tcPr/>
                </a:tc>
                <a:tc>
                  <a:txBody>
                    <a:bodyPr/>
                    <a:lstStyle/>
                    <a:p>
                      <a:pPr algn="ctr"/>
                      <a:r>
                        <a:rPr lang="en-US" sz="1600" b="0" i="0" kern="1200" dirty="0">
                          <a:solidFill>
                            <a:schemeClr val="dk1"/>
                          </a:solidFill>
                          <a:effectLst/>
                          <a:latin typeface="+mn-lt"/>
                          <a:ea typeface="+mn-ea"/>
                          <a:cs typeface="+mn-cs"/>
                        </a:rPr>
                        <a:t>Depression and Suicide Risk Assessment</a:t>
                      </a:r>
                    </a:p>
                    <a:p>
                      <a:pPr algn="ctr"/>
                      <a:r>
                        <a:rPr lang="en-US" sz="1600" b="0" i="0" kern="1200" dirty="0">
                          <a:solidFill>
                            <a:schemeClr val="dk1"/>
                          </a:solidFill>
                          <a:effectLst/>
                          <a:latin typeface="+mn-lt"/>
                          <a:ea typeface="+mn-ea"/>
                          <a:cs typeface="+mn-cs"/>
                        </a:rPr>
                        <a:t> </a:t>
                      </a:r>
                    </a:p>
                    <a:p>
                      <a:pPr algn="ctr"/>
                      <a:endParaRPr lang="en-US" sz="1600" dirty="0"/>
                    </a:p>
                  </a:txBody>
                  <a:tcPr/>
                </a:tc>
                <a:tc>
                  <a:txBody>
                    <a:bodyPr/>
                    <a:lstStyle/>
                    <a:p>
                      <a:pPr algn="ctr"/>
                      <a:endParaRPr lang="en-US" sz="1600" dirty="0"/>
                    </a:p>
                  </a:txBody>
                  <a:tcPr/>
                </a:tc>
                <a:extLst>
                  <a:ext uri="{0D108BD9-81ED-4DB2-BD59-A6C34878D82A}">
                    <a16:rowId xmlns:a16="http://schemas.microsoft.com/office/drawing/2014/main" val="3172828393"/>
                  </a:ext>
                </a:extLst>
              </a:tr>
              <a:tr h="370840">
                <a:tc>
                  <a:txBody>
                    <a:bodyPr/>
                    <a:lstStyle/>
                    <a:p>
                      <a:pPr algn="ctr"/>
                      <a:r>
                        <a:rPr lang="en-US" sz="1600" b="1" i="0" kern="1200" dirty="0">
                          <a:solidFill>
                            <a:schemeClr val="dk1"/>
                          </a:solidFill>
                          <a:effectLst/>
                          <a:latin typeface="+mn-lt"/>
                          <a:ea typeface="+mn-ea"/>
                          <a:cs typeface="+mn-cs"/>
                        </a:rPr>
                        <a:t>Week November 27, 2023</a:t>
                      </a:r>
                      <a:endParaRPr lang="en-US" sz="1600" dirty="0"/>
                    </a:p>
                  </a:txBody>
                  <a:tcPr/>
                </a:tc>
                <a:tc>
                  <a:txBody>
                    <a:bodyPr/>
                    <a:lstStyle/>
                    <a:p>
                      <a:r>
                        <a:rPr lang="en-US" sz="1800" b="0" i="0" kern="1200" dirty="0">
                          <a:solidFill>
                            <a:schemeClr val="dk1"/>
                          </a:solidFill>
                          <a:effectLst/>
                          <a:latin typeface="+mn-lt"/>
                          <a:ea typeface="+mn-ea"/>
                          <a:cs typeface="+mn-cs"/>
                        </a:rPr>
                        <a:t>Risky Behavior in Adolescence</a:t>
                      </a:r>
                    </a:p>
                    <a:p>
                      <a:r>
                        <a:rPr lang="en-US" sz="1800" b="0" i="0" kern="1200" dirty="0">
                          <a:solidFill>
                            <a:schemeClr val="dk1"/>
                          </a:solidFill>
                          <a:effectLst/>
                          <a:latin typeface="+mn-lt"/>
                          <a:ea typeface="+mn-ea"/>
                          <a:cs typeface="+mn-cs"/>
                        </a:rPr>
                        <a:t> </a:t>
                      </a:r>
                    </a:p>
                    <a:p>
                      <a:pPr algn="ctr"/>
                      <a:endParaRPr lang="en-US" sz="1600" dirty="0"/>
                    </a:p>
                  </a:txBody>
                  <a:tcPr/>
                </a:tc>
                <a:tc>
                  <a:txBody>
                    <a:bodyPr/>
                    <a:lstStyle/>
                    <a:p>
                      <a:endParaRPr lang="en-US" sz="1600" dirty="0"/>
                    </a:p>
                  </a:txBody>
                  <a:tcPr/>
                </a:tc>
                <a:extLst>
                  <a:ext uri="{0D108BD9-81ED-4DB2-BD59-A6C34878D82A}">
                    <a16:rowId xmlns:a16="http://schemas.microsoft.com/office/drawing/2014/main" val="2287573069"/>
                  </a:ext>
                </a:extLst>
              </a:tr>
            </a:tbl>
          </a:graphicData>
        </a:graphic>
      </p:graphicFrame>
    </p:spTree>
    <p:extLst>
      <p:ext uri="{BB962C8B-B14F-4D97-AF65-F5344CB8AC3E}">
        <p14:creationId xmlns:p14="http://schemas.microsoft.com/office/powerpoint/2010/main" val="2699138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90C0C82-9CF0-63B0-B5CF-AF8264F587A4}"/>
              </a:ext>
            </a:extLst>
          </p:cNvPr>
          <p:cNvSpPr>
            <a:spLocks noGrp="1"/>
          </p:cNvSpPr>
          <p:nvPr>
            <p:ph type="sldNum" sz="quarter" idx="12"/>
          </p:nvPr>
        </p:nvSpPr>
        <p:spPr/>
        <p:txBody>
          <a:bodyPr/>
          <a:lstStyle/>
          <a:p>
            <a:fld id="{78FB4A6C-D91C-1440-977D-6F60EB24D408}" type="slidenum">
              <a:rPr lang="en-US" smtClean="0"/>
              <a:t>8</a:t>
            </a:fld>
            <a:endParaRPr lang="en-US"/>
          </a:p>
        </p:txBody>
      </p:sp>
      <p:sp>
        <p:nvSpPr>
          <p:cNvPr id="13" name="Content Placeholder 2">
            <a:extLst>
              <a:ext uri="{FF2B5EF4-FFF2-40B4-BE49-F238E27FC236}">
                <a16:creationId xmlns:a16="http://schemas.microsoft.com/office/drawing/2014/main" id="{EF7C11A9-9E44-7ED1-A6FA-E6BFED343782}"/>
              </a:ext>
            </a:extLst>
          </p:cNvPr>
          <p:cNvSpPr txBox="1">
            <a:spLocks/>
          </p:cNvSpPr>
          <p:nvPr/>
        </p:nvSpPr>
        <p:spPr>
          <a:xfrm>
            <a:off x="572124" y="1133631"/>
            <a:ext cx="10165830" cy="365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6" name="TextBox 5">
            <a:extLst>
              <a:ext uri="{FF2B5EF4-FFF2-40B4-BE49-F238E27FC236}">
                <a16:creationId xmlns:a16="http://schemas.microsoft.com/office/drawing/2014/main" id="{C844A0D0-9054-5EA4-C91A-EFEBB5272CC9}"/>
              </a:ext>
            </a:extLst>
          </p:cNvPr>
          <p:cNvSpPr txBox="1"/>
          <p:nvPr/>
        </p:nvSpPr>
        <p:spPr>
          <a:xfrm>
            <a:off x="311786" y="55766"/>
            <a:ext cx="9670414" cy="646331"/>
          </a:xfrm>
          <a:prstGeom prst="rect">
            <a:avLst/>
          </a:prstGeom>
          <a:noFill/>
        </p:spPr>
        <p:txBody>
          <a:bodyPr wrap="square">
            <a:spAutoFit/>
          </a:bodyPr>
          <a:lstStyle/>
          <a:p>
            <a:r>
              <a:rPr lang="en-US" sz="3600" dirty="0"/>
              <a:t>CPAN Call Volume </a:t>
            </a:r>
            <a:r>
              <a:rPr lang="en-US" sz="1800" b="0" i="0" dirty="0">
                <a:solidFill>
                  <a:srgbClr val="000000"/>
                </a:solidFill>
                <a:effectLst/>
                <a:latin typeface="Halyard Display" panose="020B0604020202020204" charset="0"/>
              </a:rPr>
              <a:t>​</a:t>
            </a:r>
            <a:endParaRPr lang="en-US" dirty="0"/>
          </a:p>
        </p:txBody>
      </p:sp>
      <p:sp>
        <p:nvSpPr>
          <p:cNvPr id="8" name="TextBox 7">
            <a:extLst>
              <a:ext uri="{FF2B5EF4-FFF2-40B4-BE49-F238E27FC236}">
                <a16:creationId xmlns:a16="http://schemas.microsoft.com/office/drawing/2014/main" id="{F4CA4053-12CE-A9ED-E3AC-BBA42129BD74}"/>
              </a:ext>
            </a:extLst>
          </p:cNvPr>
          <p:cNvSpPr txBox="1"/>
          <p:nvPr/>
        </p:nvSpPr>
        <p:spPr>
          <a:xfrm>
            <a:off x="3047260" y="3246553"/>
            <a:ext cx="6094520" cy="369332"/>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 </a:t>
            </a:r>
            <a:endParaRPr lang="en-US" dirty="0"/>
          </a:p>
        </p:txBody>
      </p:sp>
      <p:sp>
        <p:nvSpPr>
          <p:cNvPr id="12" name="TextBox 11">
            <a:extLst>
              <a:ext uri="{FF2B5EF4-FFF2-40B4-BE49-F238E27FC236}">
                <a16:creationId xmlns:a16="http://schemas.microsoft.com/office/drawing/2014/main" id="{CE56DC61-35B1-573D-30A3-2F38029F7650}"/>
              </a:ext>
            </a:extLst>
          </p:cNvPr>
          <p:cNvSpPr txBox="1"/>
          <p:nvPr/>
        </p:nvSpPr>
        <p:spPr>
          <a:xfrm>
            <a:off x="197941" y="5714572"/>
            <a:ext cx="6094520" cy="246221"/>
          </a:xfrm>
          <a:prstGeom prst="rect">
            <a:avLst/>
          </a:prstGeom>
          <a:noFill/>
        </p:spPr>
        <p:txBody>
          <a:bodyPr wrap="square">
            <a:spAutoFit/>
          </a:bodyPr>
          <a:lstStyle/>
          <a:p>
            <a:r>
              <a:rPr lang="en-US" sz="1000" b="0" i="0" u="none" strike="noStrike" dirty="0">
                <a:solidFill>
                  <a:srgbClr val="000000"/>
                </a:solidFill>
                <a:effectLst/>
                <a:latin typeface="Halyard Display Light" panose="020B0604020202020204" charset="0"/>
              </a:rPr>
              <a:t>* this data is preliminary and is subject to change</a:t>
            </a:r>
            <a:r>
              <a:rPr lang="en-US" sz="1000" b="0" i="0" dirty="0">
                <a:solidFill>
                  <a:srgbClr val="000000"/>
                </a:solidFill>
                <a:effectLst/>
                <a:latin typeface="Halyard Display Light" panose="020B0604020202020204" charset="0"/>
              </a:rPr>
              <a:t>​</a:t>
            </a:r>
            <a:endParaRPr lang="en-US" sz="1000" dirty="0"/>
          </a:p>
        </p:txBody>
      </p:sp>
      <p:pic>
        <p:nvPicPr>
          <p:cNvPr id="9" name="Picture 8">
            <a:extLst>
              <a:ext uri="{FF2B5EF4-FFF2-40B4-BE49-F238E27FC236}">
                <a16:creationId xmlns:a16="http://schemas.microsoft.com/office/drawing/2014/main" id="{2F037E37-E260-6349-23E7-E70A41FCDE9D}"/>
              </a:ext>
            </a:extLst>
          </p:cNvPr>
          <p:cNvPicPr>
            <a:picLocks noChangeAspect="1"/>
          </p:cNvPicPr>
          <p:nvPr/>
        </p:nvPicPr>
        <p:blipFill>
          <a:blip r:embed="rId2"/>
          <a:stretch>
            <a:fillRect/>
          </a:stretch>
        </p:blipFill>
        <p:spPr>
          <a:xfrm>
            <a:off x="1696181" y="716209"/>
            <a:ext cx="8286019" cy="4984250"/>
          </a:xfrm>
          <a:prstGeom prst="rect">
            <a:avLst/>
          </a:prstGeom>
        </p:spPr>
      </p:pic>
    </p:spTree>
    <p:extLst>
      <p:ext uri="{BB962C8B-B14F-4D97-AF65-F5344CB8AC3E}">
        <p14:creationId xmlns:p14="http://schemas.microsoft.com/office/powerpoint/2010/main" val="1948251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D131B-4731-DDC0-2910-5A64806C7FE3}"/>
              </a:ext>
            </a:extLst>
          </p:cNvPr>
          <p:cNvSpPr>
            <a:spLocks noGrp="1"/>
          </p:cNvSpPr>
          <p:nvPr>
            <p:ph type="title"/>
          </p:nvPr>
        </p:nvSpPr>
        <p:spPr>
          <a:xfrm>
            <a:off x="1291215" y="1212326"/>
            <a:ext cx="11047751" cy="863174"/>
          </a:xfrm>
        </p:spPr>
        <p:txBody>
          <a:bodyPr/>
          <a:lstStyle/>
          <a:p>
            <a:r>
              <a:rPr lang="en-US" dirty="0"/>
              <a:t>			Trayt Dashboard </a:t>
            </a:r>
          </a:p>
        </p:txBody>
      </p:sp>
      <p:sp>
        <p:nvSpPr>
          <p:cNvPr id="3" name="Slide Number Placeholder 2">
            <a:extLst>
              <a:ext uri="{FF2B5EF4-FFF2-40B4-BE49-F238E27FC236}">
                <a16:creationId xmlns:a16="http://schemas.microsoft.com/office/drawing/2014/main" id="{CB0CB120-D96D-4A10-E50A-3F629C42D698}"/>
              </a:ext>
            </a:extLst>
          </p:cNvPr>
          <p:cNvSpPr>
            <a:spLocks noGrp="1"/>
          </p:cNvSpPr>
          <p:nvPr>
            <p:ph type="sldNum" sz="quarter" idx="12"/>
          </p:nvPr>
        </p:nvSpPr>
        <p:spPr/>
        <p:txBody>
          <a:bodyPr/>
          <a:lstStyle/>
          <a:p>
            <a:fld id="{78FB4A6C-D91C-1440-977D-6F60EB24D408}" type="slidenum">
              <a:rPr lang="en-US" smtClean="0"/>
              <a:t>9</a:t>
            </a:fld>
            <a:endParaRPr lang="en-US"/>
          </a:p>
        </p:txBody>
      </p:sp>
      <p:pic>
        <p:nvPicPr>
          <p:cNvPr id="13" name="Picture 12">
            <a:extLst>
              <a:ext uri="{FF2B5EF4-FFF2-40B4-BE49-F238E27FC236}">
                <a16:creationId xmlns:a16="http://schemas.microsoft.com/office/drawing/2014/main" id="{BBD1801F-E932-8BE9-05B8-9349AA3B93C6}"/>
              </a:ext>
            </a:extLst>
          </p:cNvPr>
          <p:cNvPicPr>
            <a:picLocks noChangeAspect="1"/>
          </p:cNvPicPr>
          <p:nvPr/>
        </p:nvPicPr>
        <p:blipFill>
          <a:blip r:embed="rId2"/>
          <a:stretch>
            <a:fillRect/>
          </a:stretch>
        </p:blipFill>
        <p:spPr>
          <a:xfrm>
            <a:off x="3035857" y="2343380"/>
            <a:ext cx="5694158" cy="3603048"/>
          </a:xfrm>
          <a:prstGeom prst="rect">
            <a:avLst/>
          </a:prstGeom>
        </p:spPr>
      </p:pic>
    </p:spTree>
    <p:extLst>
      <p:ext uri="{BB962C8B-B14F-4D97-AF65-F5344CB8AC3E}">
        <p14:creationId xmlns:p14="http://schemas.microsoft.com/office/powerpoint/2010/main" val="28401200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b="0" i="1" kern="1200" dirty="0" smtClean="0">
            <a:solidFill>
              <a:schemeClr val="bg1"/>
            </a:solidFill>
            <a:effectLst/>
            <a:latin typeface="Halyard Display Light" pitchFamily="2" charset="77"/>
            <a:ea typeface="Halyard Display Light" pitchFamily="2" charset="77"/>
            <a:cs typeface="+mn-cs"/>
          </a:defRPr>
        </a:defPPr>
      </a:lstStyle>
    </a:txDef>
  </a:objectDefaults>
  <a:extraClrSchemeLst/>
  <a:extLst>
    <a:ext uri="{05A4C25C-085E-4340-85A3-A5531E510DB2}">
      <thm15:themeFamily xmlns:thm15="http://schemas.microsoft.com/office/thememl/2012/main" name="TCMHCC Powerpoint Template2" id="{2324C577-9635-7C4C-A22A-02CCFDAC2091}" vid="{1996C408-CD8C-354A-8AA0-31AF6D0362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c6d5123-e1cb-4a6a-adf0-63854dce486e" xsi:nil="true"/>
    <lcf76f155ced4ddcb4097134ff3c332f xmlns="2018a4d9-e5a5-428b-a312-dfd840ba6b63">
      <Terms xmlns="http://schemas.microsoft.com/office/infopath/2007/PartnerControls"/>
    </lcf76f155ced4ddcb4097134ff3c332f>
    <Comments xmlns="2018a4d9-e5a5-428b-a312-dfd840ba6b63" xsi:nil="true"/>
    <SharedWithUsers xmlns="ef95f5f0-dadb-470a-94cb-364b588c356d">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6055B7319015E448FD1C412E8D3BF38" ma:contentTypeVersion="17" ma:contentTypeDescription="Create a new document." ma:contentTypeScope="" ma:versionID="c9b99145b013152f2800ea016eb62efb">
  <xsd:schema xmlns:xsd="http://www.w3.org/2001/XMLSchema" xmlns:xs="http://www.w3.org/2001/XMLSchema" xmlns:p="http://schemas.microsoft.com/office/2006/metadata/properties" xmlns:ns2="2018a4d9-e5a5-428b-a312-dfd840ba6b63" xmlns:ns3="ef95f5f0-dadb-470a-94cb-364b588c356d" xmlns:ns4="bc6d5123-e1cb-4a6a-adf0-63854dce486e" targetNamespace="http://schemas.microsoft.com/office/2006/metadata/properties" ma:root="true" ma:fieldsID="b910f8455d27ecf63bf9ca063884c220" ns2:_="" ns3:_="" ns4:_="">
    <xsd:import namespace="2018a4d9-e5a5-428b-a312-dfd840ba6b63"/>
    <xsd:import namespace="ef95f5f0-dadb-470a-94cb-364b588c356d"/>
    <xsd:import namespace="bc6d5123-e1cb-4a6a-adf0-63854dce486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Comment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18a4d9-e5a5-428b-a312-dfd840ba6b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Comments" ma:index="16" nillable="true" ma:displayName="Comments" ma:format="Dropdown" ma:internalName="Comments">
      <xsd:simpleType>
        <xsd:restriction base="dms:Text">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ed3806f-b6ab-496c-883f-16d5fb25bd6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95f5f0-dadb-470a-94cb-364b588c356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6d5123-e1cb-4a6a-adf0-63854dce486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f7b66987-d0bb-4024-bef9-55cd6781fd71}" ma:internalName="TaxCatchAll" ma:showField="CatchAllData" ma:web="ef95f5f0-dadb-470a-94cb-364b588c35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B643BA-116C-4B78-9CAE-947652F1DA36}">
  <ds:schemaRefs>
    <ds:schemaRef ds:uri="http://schemas.microsoft.com/sharepoint/v3/contenttype/forms"/>
  </ds:schemaRefs>
</ds:datastoreItem>
</file>

<file path=customXml/itemProps2.xml><?xml version="1.0" encoding="utf-8"?>
<ds:datastoreItem xmlns:ds="http://schemas.openxmlformats.org/officeDocument/2006/customXml" ds:itemID="{E24D2939-55FE-41E3-A406-BB09ACF739B0}">
  <ds:schemaRefs>
    <ds:schemaRef ds:uri="http://schemas.microsoft.com/office/2006/metadata/properties"/>
    <ds:schemaRef ds:uri="http://schemas.microsoft.com/office/infopath/2007/PartnerControls"/>
    <ds:schemaRef ds:uri="bc6d5123-e1cb-4a6a-adf0-63854dce486e"/>
    <ds:schemaRef ds:uri="2018a4d9-e5a5-428b-a312-dfd840ba6b63"/>
    <ds:schemaRef ds:uri="ef95f5f0-dadb-470a-94cb-364b588c356d"/>
  </ds:schemaRefs>
</ds:datastoreItem>
</file>

<file path=customXml/itemProps3.xml><?xml version="1.0" encoding="utf-8"?>
<ds:datastoreItem xmlns:ds="http://schemas.openxmlformats.org/officeDocument/2006/customXml" ds:itemID="{5411C8B6-64F7-4929-BF46-760A2BD992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18a4d9-e5a5-428b-a312-dfd840ba6b63"/>
    <ds:schemaRef ds:uri="ef95f5f0-dadb-470a-94cb-364b588c356d"/>
    <ds:schemaRef ds:uri="bc6d5123-e1cb-4a6a-adf0-63854dce48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TCMHCC template</Template>
  <TotalTime>25602</TotalTime>
  <Words>660</Words>
  <Application>Microsoft Office PowerPoint</Application>
  <PresentationFormat>Widescreen</PresentationFormat>
  <Paragraphs>113</Paragraphs>
  <Slides>14</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Halyard Text Book</vt:lpstr>
      <vt:lpstr>Halyard Text</vt:lpstr>
      <vt:lpstr>Times New Roman</vt:lpstr>
      <vt:lpstr>Arial</vt:lpstr>
      <vt:lpstr>Halyard Display Light</vt:lpstr>
      <vt:lpstr>Halyard Display</vt:lpstr>
      <vt:lpstr>Calibri</vt:lpstr>
      <vt:lpstr>Symbol</vt:lpstr>
      <vt:lpstr>Segoe UI</vt:lpstr>
      <vt:lpstr>Office Theme</vt:lpstr>
      <vt:lpstr>Centralized Operation Support Hub -COSH Updates </vt:lpstr>
      <vt:lpstr>PowerPoint Presentation</vt:lpstr>
      <vt:lpstr>Topics  </vt:lpstr>
      <vt:lpstr>Trayt - New Releases    </vt:lpstr>
      <vt:lpstr>Trayt – COSH Trayt Training </vt:lpstr>
      <vt:lpstr>Trayt Roadmap – Call form call  </vt:lpstr>
      <vt:lpstr>PowerPoint Presentation</vt:lpstr>
      <vt:lpstr>PowerPoint Presentation</vt:lpstr>
      <vt:lpstr>   Trayt Dashboard </vt:lpstr>
      <vt:lpstr>PowerPoint Presentation</vt:lpstr>
      <vt:lpstr>PowerPoint Presentation</vt:lpstr>
      <vt:lpstr>TCHATT Updates</vt:lpstr>
      <vt:lpstr>Current Trayt Initiatives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Inman, Lashelle</dc:creator>
  <cp:lastModifiedBy>Cole, Jennipher Lynn</cp:lastModifiedBy>
  <cp:revision>11</cp:revision>
  <dcterms:created xsi:type="dcterms:W3CDTF">2023-05-01T16:10:16Z</dcterms:created>
  <dcterms:modified xsi:type="dcterms:W3CDTF">2023-11-10T18:51:12Z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0x01010056055B7319015E448FD1C412E8D3BF38</vt:lpwstr>
  </property>
  <property fmtid="{D5CDD505-2E9C-101B-9397-08002B2CF9AE}" pid="3" name="Order">
    <vt:r8>25100</vt:r8>
  </property>
  <property fmtid="{D5CDD505-2E9C-101B-9397-08002B2CF9AE}" pid="4" name="xd_ProgID">
    <vt:lpwstr/>
  </property>
  <property fmtid="{D5CDD505-2E9C-101B-9397-08002B2CF9AE}" pid="5" name="MediaServiceImageTags">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bool>false</vt:bool>
  </property>
</Properties>
</file>