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2"/>
  </p:notesMasterIdLst>
  <p:sldIdLst>
    <p:sldId id="256" r:id="rId5"/>
    <p:sldId id="321" r:id="rId6"/>
    <p:sldId id="267" r:id="rId7"/>
    <p:sldId id="320" r:id="rId8"/>
    <p:sldId id="315" r:id="rId9"/>
    <p:sldId id="328" r:id="rId10"/>
    <p:sldId id="306" r:id="rId11"/>
    <p:sldId id="319" r:id="rId12"/>
    <p:sldId id="288" r:id="rId13"/>
    <p:sldId id="301" r:id="rId14"/>
    <p:sldId id="316" r:id="rId15"/>
    <p:sldId id="317" r:id="rId16"/>
    <p:sldId id="318" r:id="rId17"/>
    <p:sldId id="329" r:id="rId18"/>
    <p:sldId id="314" r:id="rId19"/>
    <p:sldId id="309" r:id="rId20"/>
    <p:sldId id="291" r:id="rId21"/>
  </p:sldIdLst>
  <p:sldSz cx="12192000" cy="6858000"/>
  <p:notesSz cx="6858000" cy="9144000"/>
  <p:embeddedFontLst>
    <p:embeddedFont>
      <p:font typeface="Gill Sans Nova Cond Ultra Bold" panose="020B0B04020104020203" pitchFamily="34" charset="0"/>
      <p:bold r:id="rId23"/>
    </p:embeddedFont>
    <p:embeddedFont>
      <p:font typeface="Gill Sans Nova Cond XBd" panose="020B0A06020104020203" pitchFamily="34" charset="0"/>
      <p:bold r:id="rId24"/>
      <p:boldItalic r:id="rId25"/>
    </p:embeddedFont>
    <p:embeddedFont>
      <p:font typeface="Halyard Display" panose="020B0604020202020204" charset="0"/>
      <p:regular r:id="rId26"/>
      <p:bold r:id="rId27"/>
      <p:italic r:id="rId28"/>
      <p:boldItalic r:id="rId29"/>
    </p:embeddedFont>
    <p:embeddedFont>
      <p:font typeface="Halyard Display Light" panose="020B0604020202020204" charset="0"/>
      <p:regular r:id="rId30"/>
      <p:italic r:id="rId31"/>
    </p:embeddedFont>
    <p:embeddedFont>
      <p:font typeface="Halyard Text Book" panose="020B0604020202020204" charset="0"/>
      <p:regular r:id="rId32"/>
      <p: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1783E6-6650-49A3-BEDF-C9EAC18F91B5}">
          <p14:sldIdLst>
            <p14:sldId id="256"/>
            <p14:sldId id="321"/>
            <p14:sldId id="267"/>
          </p14:sldIdLst>
        </p14:section>
        <p14:section name="Untitled Section" id="{E0609B0E-67E0-43B1-9A5C-2EDE709334C8}">
          <p14:sldIdLst>
            <p14:sldId id="320"/>
            <p14:sldId id="315"/>
            <p14:sldId id="328"/>
            <p14:sldId id="306"/>
            <p14:sldId id="319"/>
            <p14:sldId id="288"/>
            <p14:sldId id="301"/>
            <p14:sldId id="316"/>
            <p14:sldId id="317"/>
            <p14:sldId id="318"/>
            <p14:sldId id="329"/>
            <p14:sldId id="314"/>
            <p14:sldId id="309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FD88B-1E0D-4B9B-9AB7-2D95E707A837}" v="11" dt="2024-03-22T16:44:23.693"/>
    <p1510:client id="{ABA2F57D-EB46-7688-8C96-CCBF8AE2458A}" v="5" dt="2024-03-23T12:56:05.406"/>
    <p1510:client id="{BC9DA508-BA6A-5774-B31A-496C322F4487}" v="6" dt="2024-03-22T19:50:02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2"/>
    <p:restoredTop sz="94836"/>
  </p:normalViewPr>
  <p:slideViewPr>
    <p:cSldViewPr snapToGrid="0" snapToObjects="1">
      <p:cViewPr varScale="1">
        <p:scale>
          <a:sx n="108" d="100"/>
          <a:sy n="108" d="100"/>
        </p:scale>
        <p:origin x="8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, Jennipher Lynn" userId="S::jennipher.cole_bcm.edu#ext#@utsystemadmin.onmicrosoft.com::6ac51b79-73d1-4fdd-aeae-7c58ff457724" providerId="AD" clId="Web-{ABA2F57D-EB46-7688-8C96-CCBF8AE2458A}"/>
    <pc:docChg chg="modSld">
      <pc:chgData name="Cole, Jennipher Lynn" userId="S::jennipher.cole_bcm.edu#ext#@utsystemadmin.onmicrosoft.com::6ac51b79-73d1-4fdd-aeae-7c58ff457724" providerId="AD" clId="Web-{ABA2F57D-EB46-7688-8C96-CCBF8AE2458A}" dt="2024-03-23T12:56:05.406" v="4" actId="20577"/>
      <pc:docMkLst>
        <pc:docMk/>
      </pc:docMkLst>
      <pc:sldChg chg="modSp">
        <pc:chgData name="Cole, Jennipher Lynn" userId="S::jennipher.cole_bcm.edu#ext#@utsystemadmin.onmicrosoft.com::6ac51b79-73d1-4fdd-aeae-7c58ff457724" providerId="AD" clId="Web-{ABA2F57D-EB46-7688-8C96-CCBF8AE2458A}" dt="2024-03-23T12:56:05.406" v="4" actId="20577"/>
        <pc:sldMkLst>
          <pc:docMk/>
          <pc:sldMk cId="1244684894" sldId="329"/>
        </pc:sldMkLst>
        <pc:spChg chg="mod">
          <ac:chgData name="Cole, Jennipher Lynn" userId="S::jennipher.cole_bcm.edu#ext#@utsystemadmin.onmicrosoft.com::6ac51b79-73d1-4fdd-aeae-7c58ff457724" providerId="AD" clId="Web-{ABA2F57D-EB46-7688-8C96-CCBF8AE2458A}" dt="2024-03-23T12:56:05.406" v="4" actId="20577"/>
          <ac:spMkLst>
            <pc:docMk/>
            <pc:sldMk cId="1244684894" sldId="329"/>
            <ac:spMk id="4" creationId="{18AC10A6-B683-8E25-7D8D-D6E66C860100}"/>
          </ac:spMkLst>
        </pc:spChg>
      </pc:sldChg>
    </pc:docChg>
  </pc:docChgLst>
  <pc:docChgLst>
    <pc:chgData name="Ortiz, Edith J" userId="d59c95b8-1640-485e-8ad0-c624f859d090" providerId="ADAL" clId="{507FD88B-1E0D-4B9B-9AB7-2D95E707A837}"/>
    <pc:docChg chg="undo custSel addSld delSld modSld sldOrd modSection">
      <pc:chgData name="Ortiz, Edith J" userId="d59c95b8-1640-485e-8ad0-c624f859d090" providerId="ADAL" clId="{507FD88B-1E0D-4B9B-9AB7-2D95E707A837}" dt="2024-03-22T16:46:20.198" v="1670" actId="20577"/>
      <pc:docMkLst>
        <pc:docMk/>
      </pc:docMkLst>
      <pc:sldChg chg="addSp delSp modSp mod">
        <pc:chgData name="Ortiz, Edith J" userId="d59c95b8-1640-485e-8ad0-c624f859d090" providerId="ADAL" clId="{507FD88B-1E0D-4B9B-9AB7-2D95E707A837}" dt="2024-03-21T16:54:19.186" v="15" actId="1076"/>
        <pc:sldMkLst>
          <pc:docMk/>
          <pc:sldMk cId="3010350126" sldId="256"/>
        </pc:sldMkLst>
        <pc:picChg chg="add del mod">
          <ac:chgData name="Ortiz, Edith J" userId="d59c95b8-1640-485e-8ad0-c624f859d090" providerId="ADAL" clId="{507FD88B-1E0D-4B9B-9AB7-2D95E707A837}" dt="2024-03-21T16:53:03.190" v="8" actId="478"/>
          <ac:picMkLst>
            <pc:docMk/>
            <pc:sldMk cId="3010350126" sldId="256"/>
            <ac:picMk id="2" creationId="{B4719F23-2489-5866-291C-E0A33E1FDE7B}"/>
          </ac:picMkLst>
        </pc:picChg>
        <pc:picChg chg="del">
          <ac:chgData name="Ortiz, Edith J" userId="d59c95b8-1640-485e-8ad0-c624f859d090" providerId="ADAL" clId="{507FD88B-1E0D-4B9B-9AB7-2D95E707A837}" dt="2024-03-21T16:52:13.508" v="0" actId="478"/>
          <ac:picMkLst>
            <pc:docMk/>
            <pc:sldMk cId="3010350126" sldId="256"/>
            <ac:picMk id="3" creationId="{DEFA019B-C707-CCBE-F944-F7775B2B9281}"/>
          </ac:picMkLst>
        </pc:picChg>
        <pc:picChg chg="add mod">
          <ac:chgData name="Ortiz, Edith J" userId="d59c95b8-1640-485e-8ad0-c624f859d090" providerId="ADAL" clId="{507FD88B-1E0D-4B9B-9AB7-2D95E707A837}" dt="2024-03-21T16:54:16.343" v="14" actId="1076"/>
          <ac:picMkLst>
            <pc:docMk/>
            <pc:sldMk cId="3010350126" sldId="256"/>
            <ac:picMk id="6" creationId="{5C9CDBDB-36DC-E113-5146-4B43D05B7B76}"/>
          </ac:picMkLst>
        </pc:picChg>
        <pc:picChg chg="add mod">
          <ac:chgData name="Ortiz, Edith J" userId="d59c95b8-1640-485e-8ad0-c624f859d090" providerId="ADAL" clId="{507FD88B-1E0D-4B9B-9AB7-2D95E707A837}" dt="2024-03-21T16:54:19.186" v="15" actId="1076"/>
          <ac:picMkLst>
            <pc:docMk/>
            <pc:sldMk cId="3010350126" sldId="256"/>
            <ac:picMk id="7" creationId="{C1A05D0C-112F-CBC5-1B95-720CEA398AEF}"/>
          </ac:picMkLst>
        </pc:picChg>
        <pc:picChg chg="del">
          <ac:chgData name="Ortiz, Edith J" userId="d59c95b8-1640-485e-8ad0-c624f859d090" providerId="ADAL" clId="{507FD88B-1E0D-4B9B-9AB7-2D95E707A837}" dt="2024-03-21T16:52:14.438" v="1" actId="478"/>
          <ac:picMkLst>
            <pc:docMk/>
            <pc:sldMk cId="3010350126" sldId="256"/>
            <ac:picMk id="8" creationId="{2E4DB4AC-1CE0-9702-F3B1-5DB356B4E642}"/>
          </ac:picMkLst>
        </pc:picChg>
        <pc:picChg chg="del">
          <ac:chgData name="Ortiz, Edith J" userId="d59c95b8-1640-485e-8ad0-c624f859d090" providerId="ADAL" clId="{507FD88B-1E0D-4B9B-9AB7-2D95E707A837}" dt="2024-03-21T16:52:15.129" v="2" actId="478"/>
          <ac:picMkLst>
            <pc:docMk/>
            <pc:sldMk cId="3010350126" sldId="256"/>
            <ac:picMk id="9" creationId="{7985B308-9ADD-9433-7A1D-369D537C06BE}"/>
          </ac:picMkLst>
        </pc:picChg>
      </pc:sldChg>
      <pc:sldChg chg="addSp delSp modSp mod">
        <pc:chgData name="Ortiz, Edith J" userId="d59c95b8-1640-485e-8ad0-c624f859d090" providerId="ADAL" clId="{507FD88B-1E0D-4B9B-9AB7-2D95E707A837}" dt="2024-03-21T17:36:10.829" v="93" actId="20577"/>
        <pc:sldMkLst>
          <pc:docMk/>
          <pc:sldMk cId="4033646258" sldId="267"/>
        </pc:sldMkLst>
        <pc:spChg chg="mod">
          <ac:chgData name="Ortiz, Edith J" userId="d59c95b8-1640-485e-8ad0-c624f859d090" providerId="ADAL" clId="{507FD88B-1E0D-4B9B-9AB7-2D95E707A837}" dt="2024-03-21T17:34:08.554" v="54" actId="5793"/>
          <ac:spMkLst>
            <pc:docMk/>
            <pc:sldMk cId="4033646258" sldId="267"/>
            <ac:spMk id="7" creationId="{4A7E0C01-F5E3-12A4-C5FD-35502E0FE683}"/>
          </ac:spMkLst>
        </pc:spChg>
        <pc:spChg chg="mod">
          <ac:chgData name="Ortiz, Edith J" userId="d59c95b8-1640-485e-8ad0-c624f859d090" providerId="ADAL" clId="{507FD88B-1E0D-4B9B-9AB7-2D95E707A837}" dt="2024-03-21T17:36:10.829" v="93" actId="20577"/>
          <ac:spMkLst>
            <pc:docMk/>
            <pc:sldMk cId="4033646258" sldId="267"/>
            <ac:spMk id="14" creationId="{61F3C22F-34D4-0946-D4CE-DF4E064E5670}"/>
          </ac:spMkLst>
        </pc:spChg>
        <pc:picChg chg="add mod">
          <ac:chgData name="Ortiz, Edith J" userId="d59c95b8-1640-485e-8ad0-c624f859d090" providerId="ADAL" clId="{507FD88B-1E0D-4B9B-9AB7-2D95E707A837}" dt="2024-03-21T17:27:09.560" v="19" actId="1076"/>
          <ac:picMkLst>
            <pc:docMk/>
            <pc:sldMk cId="4033646258" sldId="267"/>
            <ac:picMk id="3" creationId="{72CF34CD-3E0B-88F2-ABDC-330F01EC17CE}"/>
          </ac:picMkLst>
        </pc:picChg>
        <pc:picChg chg="add mod">
          <ac:chgData name="Ortiz, Edith J" userId="d59c95b8-1640-485e-8ad0-c624f859d090" providerId="ADAL" clId="{507FD88B-1E0D-4B9B-9AB7-2D95E707A837}" dt="2024-03-21T17:33:26.325" v="28" actId="14100"/>
          <ac:picMkLst>
            <pc:docMk/>
            <pc:sldMk cId="4033646258" sldId="267"/>
            <ac:picMk id="6" creationId="{07050F86-F353-41AC-C552-3A52F2993555}"/>
          </ac:picMkLst>
        </pc:picChg>
        <pc:picChg chg="del">
          <ac:chgData name="Ortiz, Edith J" userId="d59c95b8-1640-485e-8ad0-c624f859d090" providerId="ADAL" clId="{507FD88B-1E0D-4B9B-9AB7-2D95E707A837}" dt="2024-03-21T17:27:02.145" v="16" actId="478"/>
          <ac:picMkLst>
            <pc:docMk/>
            <pc:sldMk cId="4033646258" sldId="267"/>
            <ac:picMk id="9" creationId="{2AFFF3CF-17B1-77A2-61FC-E14B83F4EA1B}"/>
          </ac:picMkLst>
        </pc:picChg>
        <pc:picChg chg="add mod">
          <ac:chgData name="Ortiz, Edith J" userId="d59c95b8-1640-485e-8ad0-c624f859d090" providerId="ADAL" clId="{507FD88B-1E0D-4B9B-9AB7-2D95E707A837}" dt="2024-03-21T17:33:21.567" v="27" actId="1076"/>
          <ac:picMkLst>
            <pc:docMk/>
            <pc:sldMk cId="4033646258" sldId="267"/>
            <ac:picMk id="10" creationId="{FF2681C7-BF71-D5A0-EEE9-B6386A13CF04}"/>
          </ac:picMkLst>
        </pc:picChg>
        <pc:picChg chg="del">
          <ac:chgData name="Ortiz, Edith J" userId="d59c95b8-1640-485e-8ad0-c624f859d090" providerId="ADAL" clId="{507FD88B-1E0D-4B9B-9AB7-2D95E707A837}" dt="2024-03-21T17:32:35.864" v="20" actId="478"/>
          <ac:picMkLst>
            <pc:docMk/>
            <pc:sldMk cId="4033646258" sldId="267"/>
            <ac:picMk id="11" creationId="{45413A93-04D8-2001-2E97-BDE2E3819834}"/>
          </ac:picMkLst>
        </pc:picChg>
        <pc:picChg chg="del">
          <ac:chgData name="Ortiz, Edith J" userId="d59c95b8-1640-485e-8ad0-c624f859d090" providerId="ADAL" clId="{507FD88B-1E0D-4B9B-9AB7-2D95E707A837}" dt="2024-03-21T17:33:13.622" v="23" actId="478"/>
          <ac:picMkLst>
            <pc:docMk/>
            <pc:sldMk cId="4033646258" sldId="267"/>
            <ac:picMk id="13" creationId="{7062E383-137D-886D-8DF9-0ED77E2FDE8E}"/>
          </ac:picMkLst>
        </pc:picChg>
      </pc:sldChg>
      <pc:sldChg chg="add">
        <pc:chgData name="Ortiz, Edith J" userId="d59c95b8-1640-485e-8ad0-c624f859d090" providerId="ADAL" clId="{507FD88B-1E0D-4B9B-9AB7-2D95E707A837}" dt="2024-03-21T22:39:44.897" v="1113"/>
        <pc:sldMkLst>
          <pc:docMk/>
          <pc:sldMk cId="180770975" sldId="301"/>
        </pc:sldMkLst>
      </pc:sldChg>
      <pc:sldChg chg="modSp mod ord">
        <pc:chgData name="Ortiz, Edith J" userId="d59c95b8-1640-485e-8ad0-c624f859d090" providerId="ADAL" clId="{507FD88B-1E0D-4B9B-9AB7-2D95E707A837}" dt="2024-03-21T20:50:56.705" v="512" actId="115"/>
        <pc:sldMkLst>
          <pc:docMk/>
          <pc:sldMk cId="1977024123" sldId="306"/>
        </pc:sldMkLst>
        <pc:spChg chg="mod">
          <ac:chgData name="Ortiz, Edith J" userId="d59c95b8-1640-485e-8ad0-c624f859d090" providerId="ADAL" clId="{507FD88B-1E0D-4B9B-9AB7-2D95E707A837}" dt="2024-03-21T20:41:16.148" v="400" actId="20577"/>
          <ac:spMkLst>
            <pc:docMk/>
            <pc:sldMk cId="1977024123" sldId="306"/>
            <ac:spMk id="2" creationId="{753BD7DA-5769-6549-7A1C-7F4BCEA7E82E}"/>
          </ac:spMkLst>
        </pc:spChg>
        <pc:spChg chg="mod">
          <ac:chgData name="Ortiz, Edith J" userId="d59c95b8-1640-485e-8ad0-c624f859d090" providerId="ADAL" clId="{507FD88B-1E0D-4B9B-9AB7-2D95E707A837}" dt="2024-03-21T20:50:56.705" v="512" actId="115"/>
          <ac:spMkLst>
            <pc:docMk/>
            <pc:sldMk cId="1977024123" sldId="306"/>
            <ac:spMk id="3" creationId="{AE16D1F3-3F4C-3953-3802-8E0300E7B259}"/>
          </ac:spMkLst>
        </pc:spChg>
      </pc:sldChg>
      <pc:sldChg chg="add">
        <pc:chgData name="Ortiz, Edith J" userId="d59c95b8-1640-485e-8ad0-c624f859d090" providerId="ADAL" clId="{507FD88B-1E0D-4B9B-9AB7-2D95E707A837}" dt="2024-03-21T22:40:34.012" v="1119"/>
        <pc:sldMkLst>
          <pc:docMk/>
          <pc:sldMk cId="3546995680" sldId="309"/>
        </pc:sldMkLst>
      </pc:sldChg>
      <pc:sldChg chg="add">
        <pc:chgData name="Ortiz, Edith J" userId="d59c95b8-1640-485e-8ad0-c624f859d090" providerId="ADAL" clId="{507FD88B-1E0D-4B9B-9AB7-2D95E707A837}" dt="2024-03-21T22:40:27.242" v="1118"/>
        <pc:sldMkLst>
          <pc:docMk/>
          <pc:sldMk cId="2613715617" sldId="314"/>
        </pc:sldMkLst>
      </pc:sldChg>
      <pc:sldChg chg="addSp delSp modSp mod">
        <pc:chgData name="Ortiz, Edith J" userId="d59c95b8-1640-485e-8ad0-c624f859d090" providerId="ADAL" clId="{507FD88B-1E0D-4B9B-9AB7-2D95E707A837}" dt="2024-03-22T16:43:44.048" v="1490" actId="1076"/>
        <pc:sldMkLst>
          <pc:docMk/>
          <pc:sldMk cId="1291545753" sldId="315"/>
        </pc:sldMkLst>
        <pc:spChg chg="mod">
          <ac:chgData name="Ortiz, Edith J" userId="d59c95b8-1640-485e-8ad0-c624f859d090" providerId="ADAL" clId="{507FD88B-1E0D-4B9B-9AB7-2D95E707A837}" dt="2024-03-21T20:13:01.681" v="132" actId="20577"/>
          <ac:spMkLst>
            <pc:docMk/>
            <pc:sldMk cId="1291545753" sldId="315"/>
            <ac:spMk id="2" creationId="{D8C245FB-1F1A-93D2-A4F0-F8EBD4D97EEF}"/>
          </ac:spMkLst>
        </pc:spChg>
        <pc:spChg chg="mod">
          <ac:chgData name="Ortiz, Edith J" userId="d59c95b8-1640-485e-8ad0-c624f859d090" providerId="ADAL" clId="{507FD88B-1E0D-4B9B-9AB7-2D95E707A837}" dt="2024-03-22T13:47:02.445" v="1128" actId="20577"/>
          <ac:spMkLst>
            <pc:docMk/>
            <pc:sldMk cId="1291545753" sldId="315"/>
            <ac:spMk id="3" creationId="{3B3F11BD-E057-3F87-1014-CB1790B29B18}"/>
          </ac:spMkLst>
        </pc:spChg>
        <pc:picChg chg="add del mod">
          <ac:chgData name="Ortiz, Edith J" userId="d59c95b8-1640-485e-8ad0-c624f859d090" providerId="ADAL" clId="{507FD88B-1E0D-4B9B-9AB7-2D95E707A837}" dt="2024-03-22T16:42:04.306" v="1479" actId="478"/>
          <ac:picMkLst>
            <pc:docMk/>
            <pc:sldMk cId="1291545753" sldId="315"/>
            <ac:picMk id="6" creationId="{4684564B-8590-3FF2-8A3E-13E5DA32B379}"/>
          </ac:picMkLst>
        </pc:picChg>
        <pc:picChg chg="add mod">
          <ac:chgData name="Ortiz, Edith J" userId="d59c95b8-1640-485e-8ad0-c624f859d090" providerId="ADAL" clId="{507FD88B-1E0D-4B9B-9AB7-2D95E707A837}" dt="2024-03-22T16:43:44.048" v="1490" actId="1076"/>
          <ac:picMkLst>
            <pc:docMk/>
            <pc:sldMk cId="1291545753" sldId="315"/>
            <ac:picMk id="8" creationId="{E945C29E-A7E0-74D6-5B81-4D93FF56A9EF}"/>
          </ac:picMkLst>
        </pc:picChg>
      </pc:sldChg>
      <pc:sldChg chg="add">
        <pc:chgData name="Ortiz, Edith J" userId="d59c95b8-1640-485e-8ad0-c624f859d090" providerId="ADAL" clId="{507FD88B-1E0D-4B9B-9AB7-2D95E707A837}" dt="2024-03-21T22:39:52.833" v="1114"/>
        <pc:sldMkLst>
          <pc:docMk/>
          <pc:sldMk cId="2386457176" sldId="316"/>
        </pc:sldMkLst>
      </pc:sldChg>
      <pc:sldChg chg="add">
        <pc:chgData name="Ortiz, Edith J" userId="d59c95b8-1640-485e-8ad0-c624f859d090" providerId="ADAL" clId="{507FD88B-1E0D-4B9B-9AB7-2D95E707A837}" dt="2024-03-21T22:40:04.420" v="1115"/>
        <pc:sldMkLst>
          <pc:docMk/>
          <pc:sldMk cId="3715893649" sldId="317"/>
        </pc:sldMkLst>
      </pc:sldChg>
      <pc:sldChg chg="add">
        <pc:chgData name="Ortiz, Edith J" userId="d59c95b8-1640-485e-8ad0-c624f859d090" providerId="ADAL" clId="{507FD88B-1E0D-4B9B-9AB7-2D95E707A837}" dt="2024-03-21T22:40:12.429" v="1116"/>
        <pc:sldMkLst>
          <pc:docMk/>
          <pc:sldMk cId="2636012204" sldId="318"/>
        </pc:sldMkLst>
      </pc:sldChg>
      <pc:sldChg chg="modSp mod">
        <pc:chgData name="Ortiz, Edith J" userId="d59c95b8-1640-485e-8ad0-c624f859d090" providerId="ADAL" clId="{507FD88B-1E0D-4B9B-9AB7-2D95E707A837}" dt="2024-03-21T22:19:12.256" v="1068" actId="1076"/>
        <pc:sldMkLst>
          <pc:docMk/>
          <pc:sldMk cId="2141707537" sldId="319"/>
        </pc:sldMkLst>
        <pc:graphicFrameChg chg="mod modGraphic">
          <ac:chgData name="Ortiz, Edith J" userId="d59c95b8-1640-485e-8ad0-c624f859d090" providerId="ADAL" clId="{507FD88B-1E0D-4B9B-9AB7-2D95E707A837}" dt="2024-03-21T22:19:12.256" v="1068" actId="1076"/>
          <ac:graphicFrameMkLst>
            <pc:docMk/>
            <pc:sldMk cId="2141707537" sldId="319"/>
            <ac:graphicFrameMk id="6" creationId="{88C574C5-A115-17E5-3B4F-0B3485B69C3D}"/>
          </ac:graphicFrameMkLst>
        </pc:graphicFrameChg>
      </pc:sldChg>
      <pc:sldChg chg="addSp delSp modSp mod ord">
        <pc:chgData name="Ortiz, Edith J" userId="d59c95b8-1640-485e-8ad0-c624f859d090" providerId="ADAL" clId="{507FD88B-1E0D-4B9B-9AB7-2D95E707A837}" dt="2024-03-22T16:28:17.281" v="1329" actId="1076"/>
        <pc:sldMkLst>
          <pc:docMk/>
          <pc:sldMk cId="503542039" sldId="320"/>
        </pc:sldMkLst>
        <pc:spChg chg="mod">
          <ac:chgData name="Ortiz, Edith J" userId="d59c95b8-1640-485e-8ad0-c624f859d090" providerId="ADAL" clId="{507FD88B-1E0D-4B9B-9AB7-2D95E707A837}" dt="2024-03-21T17:45:00.050" v="110" actId="5793"/>
          <ac:spMkLst>
            <pc:docMk/>
            <pc:sldMk cId="503542039" sldId="320"/>
            <ac:spMk id="2" creationId="{D8C245FB-1F1A-93D2-A4F0-F8EBD4D97EEF}"/>
          </ac:spMkLst>
        </pc:spChg>
        <pc:picChg chg="del">
          <ac:chgData name="Ortiz, Edith J" userId="d59c95b8-1640-485e-8ad0-c624f859d090" providerId="ADAL" clId="{507FD88B-1E0D-4B9B-9AB7-2D95E707A837}" dt="2024-03-21T19:59:26.325" v="111" actId="478"/>
          <ac:picMkLst>
            <pc:docMk/>
            <pc:sldMk cId="503542039" sldId="320"/>
            <ac:picMk id="5" creationId="{30AD6B4D-FF2D-03EE-9846-4ECDBBC78AE3}"/>
          </ac:picMkLst>
        </pc:picChg>
        <pc:picChg chg="add del mod">
          <ac:chgData name="Ortiz, Edith J" userId="d59c95b8-1640-485e-8ad0-c624f859d090" providerId="ADAL" clId="{507FD88B-1E0D-4B9B-9AB7-2D95E707A837}" dt="2024-03-22T16:25:25.398" v="1324" actId="478"/>
          <ac:picMkLst>
            <pc:docMk/>
            <pc:sldMk cId="503542039" sldId="320"/>
            <ac:picMk id="5" creationId="{C13D3A20-35A9-0910-0444-79AE150DB429}"/>
          </ac:picMkLst>
        </pc:picChg>
        <pc:picChg chg="add del mod">
          <ac:chgData name="Ortiz, Edith J" userId="d59c95b8-1640-485e-8ad0-c624f859d090" providerId="ADAL" clId="{507FD88B-1E0D-4B9B-9AB7-2D95E707A837}" dt="2024-03-22T16:23:54.024" v="1319" actId="478"/>
          <ac:picMkLst>
            <pc:docMk/>
            <pc:sldMk cId="503542039" sldId="320"/>
            <ac:picMk id="6" creationId="{A0E1C218-4372-6C4F-D249-A0AB067E8833}"/>
          </ac:picMkLst>
        </pc:picChg>
        <pc:picChg chg="add del mod">
          <ac:chgData name="Ortiz, Edith J" userId="d59c95b8-1640-485e-8ad0-c624f859d090" providerId="ADAL" clId="{507FD88B-1E0D-4B9B-9AB7-2D95E707A837}" dt="2024-03-22T16:28:14.009" v="1327" actId="478"/>
          <ac:picMkLst>
            <pc:docMk/>
            <pc:sldMk cId="503542039" sldId="320"/>
            <ac:picMk id="9" creationId="{60FB9372-FA41-FA16-5D51-95D1219AB8AB}"/>
          </ac:picMkLst>
        </pc:picChg>
        <pc:picChg chg="add mod">
          <ac:chgData name="Ortiz, Edith J" userId="d59c95b8-1640-485e-8ad0-c624f859d090" providerId="ADAL" clId="{507FD88B-1E0D-4B9B-9AB7-2D95E707A837}" dt="2024-03-22T16:28:17.281" v="1329" actId="1076"/>
          <ac:picMkLst>
            <pc:docMk/>
            <pc:sldMk cId="503542039" sldId="320"/>
            <ac:picMk id="11" creationId="{D49DD4BC-55DB-E478-CC40-3383A201CAA0}"/>
          </ac:picMkLst>
        </pc:picChg>
      </pc:sldChg>
      <pc:sldChg chg="del">
        <pc:chgData name="Ortiz, Edith J" userId="d59c95b8-1640-485e-8ad0-c624f859d090" providerId="ADAL" clId="{507FD88B-1E0D-4B9B-9AB7-2D95E707A837}" dt="2024-03-21T22:39:05.150" v="1107" actId="2696"/>
        <pc:sldMkLst>
          <pc:docMk/>
          <pc:sldMk cId="604272600" sldId="322"/>
        </pc:sldMkLst>
      </pc:sldChg>
      <pc:sldChg chg="del">
        <pc:chgData name="Ortiz, Edith J" userId="d59c95b8-1640-485e-8ad0-c624f859d090" providerId="ADAL" clId="{507FD88B-1E0D-4B9B-9AB7-2D95E707A837}" dt="2024-03-21T22:39:08.188" v="1108" actId="2696"/>
        <pc:sldMkLst>
          <pc:docMk/>
          <pc:sldMk cId="2309079693" sldId="323"/>
        </pc:sldMkLst>
      </pc:sldChg>
      <pc:sldChg chg="del">
        <pc:chgData name="Ortiz, Edith J" userId="d59c95b8-1640-485e-8ad0-c624f859d090" providerId="ADAL" clId="{507FD88B-1E0D-4B9B-9AB7-2D95E707A837}" dt="2024-03-21T22:39:12.276" v="1109" actId="2696"/>
        <pc:sldMkLst>
          <pc:docMk/>
          <pc:sldMk cId="2568791579" sldId="324"/>
        </pc:sldMkLst>
      </pc:sldChg>
      <pc:sldChg chg="del">
        <pc:chgData name="Ortiz, Edith J" userId="d59c95b8-1640-485e-8ad0-c624f859d090" providerId="ADAL" clId="{507FD88B-1E0D-4B9B-9AB7-2D95E707A837}" dt="2024-03-21T22:39:14.997" v="1110" actId="2696"/>
        <pc:sldMkLst>
          <pc:docMk/>
          <pc:sldMk cId="3852932349" sldId="325"/>
        </pc:sldMkLst>
      </pc:sldChg>
      <pc:sldChg chg="del">
        <pc:chgData name="Ortiz, Edith J" userId="d59c95b8-1640-485e-8ad0-c624f859d090" providerId="ADAL" clId="{507FD88B-1E0D-4B9B-9AB7-2D95E707A837}" dt="2024-03-21T22:39:17.281" v="1111" actId="2696"/>
        <pc:sldMkLst>
          <pc:docMk/>
          <pc:sldMk cId="2526313513" sldId="326"/>
        </pc:sldMkLst>
      </pc:sldChg>
      <pc:sldChg chg="del">
        <pc:chgData name="Ortiz, Edith J" userId="d59c95b8-1640-485e-8ad0-c624f859d090" providerId="ADAL" clId="{507FD88B-1E0D-4B9B-9AB7-2D95E707A837}" dt="2024-03-21T22:39:20.766" v="1112" actId="2696"/>
        <pc:sldMkLst>
          <pc:docMk/>
          <pc:sldMk cId="2064343483" sldId="327"/>
        </pc:sldMkLst>
      </pc:sldChg>
      <pc:sldChg chg="addSp modSp new mod ord">
        <pc:chgData name="Ortiz, Edith J" userId="d59c95b8-1640-485e-8ad0-c624f859d090" providerId="ADAL" clId="{507FD88B-1E0D-4B9B-9AB7-2D95E707A837}" dt="2024-03-22T16:46:20.198" v="1670" actId="20577"/>
        <pc:sldMkLst>
          <pc:docMk/>
          <pc:sldMk cId="2240784620" sldId="328"/>
        </pc:sldMkLst>
        <pc:spChg chg="mod">
          <ac:chgData name="Ortiz, Edith J" userId="d59c95b8-1640-485e-8ad0-c624f859d090" providerId="ADAL" clId="{507FD88B-1E0D-4B9B-9AB7-2D95E707A837}" dt="2024-03-21T22:31:11.146" v="1102"/>
          <ac:spMkLst>
            <pc:docMk/>
            <pc:sldMk cId="2240784620" sldId="328"/>
            <ac:spMk id="2" creationId="{E9102243-5EE0-5069-5BA3-8EAAF973BFE2}"/>
          </ac:spMkLst>
        </pc:spChg>
        <pc:spChg chg="mod">
          <ac:chgData name="Ortiz, Edith J" userId="d59c95b8-1640-485e-8ad0-c624f859d090" providerId="ADAL" clId="{507FD88B-1E0D-4B9B-9AB7-2D95E707A837}" dt="2024-03-22T16:46:20.198" v="1670" actId="20577"/>
          <ac:spMkLst>
            <pc:docMk/>
            <pc:sldMk cId="2240784620" sldId="328"/>
            <ac:spMk id="3" creationId="{9A950683-768B-50E3-3838-5D7B82F51A45}"/>
          </ac:spMkLst>
        </pc:spChg>
        <pc:spChg chg="add mod">
          <ac:chgData name="Ortiz, Edith J" userId="d59c95b8-1640-485e-8ad0-c624f859d090" providerId="ADAL" clId="{507FD88B-1E0D-4B9B-9AB7-2D95E707A837}" dt="2024-03-22T16:46:03.614" v="1635" actId="20577"/>
          <ac:spMkLst>
            <pc:docMk/>
            <pc:sldMk cId="2240784620" sldId="328"/>
            <ac:spMk id="7" creationId="{B4AC9BBC-7122-7BF7-E190-99941E66F87E}"/>
          </ac:spMkLst>
        </pc:spChg>
        <pc:picChg chg="add mod">
          <ac:chgData name="Ortiz, Edith J" userId="d59c95b8-1640-485e-8ad0-c624f859d090" providerId="ADAL" clId="{507FD88B-1E0D-4B9B-9AB7-2D95E707A837}" dt="2024-03-22T16:41:57.751" v="1478" actId="1076"/>
          <ac:picMkLst>
            <pc:docMk/>
            <pc:sldMk cId="2240784620" sldId="328"/>
            <ac:picMk id="6" creationId="{650E68F2-EF4B-4928-ADA4-8C33DFC27AAA}"/>
          </ac:picMkLst>
        </pc:picChg>
      </pc:sldChg>
      <pc:sldChg chg="add del">
        <pc:chgData name="Ortiz, Edith J" userId="d59c95b8-1640-485e-8ad0-c624f859d090" providerId="ADAL" clId="{507FD88B-1E0D-4B9B-9AB7-2D95E707A837}" dt="2024-03-21T21:04:39.263" v="926" actId="2696"/>
        <pc:sldMkLst>
          <pc:docMk/>
          <pc:sldMk cId="3116037381" sldId="328"/>
        </pc:sldMkLst>
      </pc:sldChg>
      <pc:sldChg chg="add">
        <pc:chgData name="Ortiz, Edith J" userId="d59c95b8-1640-485e-8ad0-c624f859d090" providerId="ADAL" clId="{507FD88B-1E0D-4B9B-9AB7-2D95E707A837}" dt="2024-03-21T22:40:20.203" v="1117"/>
        <pc:sldMkLst>
          <pc:docMk/>
          <pc:sldMk cId="1244684894" sldId="329"/>
        </pc:sldMkLst>
      </pc:sldChg>
      <pc:sldChg chg="add del">
        <pc:chgData name="Ortiz, Edith J" userId="d59c95b8-1640-485e-8ad0-c624f859d090" providerId="ADAL" clId="{507FD88B-1E0D-4B9B-9AB7-2D95E707A837}" dt="2024-03-22T16:28:47.591" v="1330" actId="2696"/>
        <pc:sldMkLst>
          <pc:docMk/>
          <pc:sldMk cId="1543577728" sldId="330"/>
        </pc:sldMkLst>
      </pc:sldChg>
    </pc:docChg>
  </pc:docChgLst>
  <pc:docChgLst>
    <pc:chgData name="Ortiz, Edith J" userId="S::edith.ortiz_bcm.edu#ext#@utsystemadmin.onmicrosoft.com::6793c2b3-3dcb-4000-9543-623db040fb8f" providerId="AD" clId="Web-{BC9DA508-BA6A-5774-B31A-496C322F4487}"/>
    <pc:docChg chg="modSld">
      <pc:chgData name="Ortiz, Edith J" userId="S::edith.ortiz_bcm.edu#ext#@utsystemadmin.onmicrosoft.com::6793c2b3-3dcb-4000-9543-623db040fb8f" providerId="AD" clId="Web-{BC9DA508-BA6A-5774-B31A-496C322F4487}" dt="2024-03-22T19:50:02.502" v="5" actId="20577"/>
      <pc:docMkLst>
        <pc:docMk/>
      </pc:docMkLst>
      <pc:sldChg chg="modSp">
        <pc:chgData name="Ortiz, Edith J" userId="S::edith.ortiz_bcm.edu#ext#@utsystemadmin.onmicrosoft.com::6793c2b3-3dcb-4000-9543-623db040fb8f" providerId="AD" clId="Web-{BC9DA508-BA6A-5774-B31A-496C322F4487}" dt="2024-03-22T19:50:02.502" v="5" actId="20577"/>
        <pc:sldMkLst>
          <pc:docMk/>
          <pc:sldMk cId="1977024123" sldId="306"/>
        </pc:sldMkLst>
        <pc:spChg chg="mod">
          <ac:chgData name="Ortiz, Edith J" userId="S::edith.ortiz_bcm.edu#ext#@utsystemadmin.onmicrosoft.com::6793c2b3-3dcb-4000-9543-623db040fb8f" providerId="AD" clId="Web-{BC9DA508-BA6A-5774-B31A-496C322F4487}" dt="2024-03-22T19:50:02.502" v="5" actId="20577"/>
          <ac:spMkLst>
            <pc:docMk/>
            <pc:sldMk cId="1977024123" sldId="306"/>
            <ac:spMk id="3" creationId="{AE16D1F3-3F4C-3953-3802-8E0300E7B25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'[EC Slide Data.xlsx]Sheet1 (2)'!$D$6</c:f>
              <c:strCache>
                <c:ptCount val="1"/>
                <c:pt idx="0">
                  <c:v>21-22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'[EC Slide Data.xlsx]Sheet1 (2)'!$E$5:$P$5</c:f>
              <c:strCache>
                <c:ptCount val="12"/>
                <c:pt idx="0">
                  <c:v>Aug</c:v>
                </c:pt>
                <c:pt idx="1">
                  <c:v>Sept 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</c:strCache>
            </c:strRef>
          </c:cat>
          <c:val>
            <c:numRef>
              <c:f>'[EC Slide Data.xlsx]Sheet1 (2)'!$E$6:$P$6</c:f>
              <c:numCache>
                <c:formatCode>General</c:formatCode>
                <c:ptCount val="12"/>
                <c:pt idx="0">
                  <c:v>346</c:v>
                </c:pt>
                <c:pt idx="1">
                  <c:v>1164</c:v>
                </c:pt>
                <c:pt idx="2">
                  <c:v>1657</c:v>
                </c:pt>
                <c:pt idx="3">
                  <c:v>1495</c:v>
                </c:pt>
                <c:pt idx="4">
                  <c:v>1020</c:v>
                </c:pt>
                <c:pt idx="5">
                  <c:v>943</c:v>
                </c:pt>
                <c:pt idx="6">
                  <c:v>1393</c:v>
                </c:pt>
                <c:pt idx="7">
                  <c:v>1685</c:v>
                </c:pt>
                <c:pt idx="8">
                  <c:v>1534</c:v>
                </c:pt>
                <c:pt idx="9">
                  <c:v>1090</c:v>
                </c:pt>
                <c:pt idx="10">
                  <c:v>280</c:v>
                </c:pt>
                <c:pt idx="11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96-493E-8E66-9A2FABD79F6F}"/>
            </c:ext>
          </c:extLst>
        </c:ser>
        <c:ser>
          <c:idx val="2"/>
          <c:order val="2"/>
          <c:tx>
            <c:strRef>
              <c:f>'[EC Slide Data.xlsx]Sheet1 (2)'!$D$7</c:f>
              <c:strCache>
                <c:ptCount val="1"/>
                <c:pt idx="0">
                  <c:v>22-23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'[EC Slide Data.xlsx]Sheet1 (2)'!$E$5:$P$5</c:f>
              <c:strCache>
                <c:ptCount val="12"/>
                <c:pt idx="0">
                  <c:v>Aug</c:v>
                </c:pt>
                <c:pt idx="1">
                  <c:v>Sept 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</c:strCache>
            </c:strRef>
          </c:cat>
          <c:val>
            <c:numRef>
              <c:f>'[EC Slide Data.xlsx]Sheet1 (2)'!$E$7:$P$7</c:f>
              <c:numCache>
                <c:formatCode>General</c:formatCode>
                <c:ptCount val="12"/>
                <c:pt idx="0">
                  <c:v>663</c:v>
                </c:pt>
                <c:pt idx="1">
                  <c:v>2193</c:v>
                </c:pt>
                <c:pt idx="2">
                  <c:v>2539</c:v>
                </c:pt>
                <c:pt idx="3">
                  <c:v>2022</c:v>
                </c:pt>
                <c:pt idx="4">
                  <c:v>1274</c:v>
                </c:pt>
                <c:pt idx="5">
                  <c:v>1835</c:v>
                </c:pt>
                <c:pt idx="6">
                  <c:v>2547</c:v>
                </c:pt>
                <c:pt idx="7">
                  <c:v>2579</c:v>
                </c:pt>
                <c:pt idx="8">
                  <c:v>2231</c:v>
                </c:pt>
                <c:pt idx="9">
                  <c:v>1694</c:v>
                </c:pt>
                <c:pt idx="10">
                  <c:v>243</c:v>
                </c:pt>
                <c:pt idx="11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96-493E-8E66-9A2FABD79F6F}"/>
            </c:ext>
          </c:extLst>
        </c:ser>
        <c:ser>
          <c:idx val="3"/>
          <c:order val="3"/>
          <c:tx>
            <c:strRef>
              <c:f>'[EC Slide Data.xlsx]Sheet1 (2)'!$D$8</c:f>
              <c:strCache>
                <c:ptCount val="1"/>
                <c:pt idx="0">
                  <c:v>23-24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'[EC Slide Data.xlsx]Sheet1 (2)'!$E$5:$P$5</c:f>
              <c:strCache>
                <c:ptCount val="12"/>
                <c:pt idx="0">
                  <c:v>Aug</c:v>
                </c:pt>
                <c:pt idx="1">
                  <c:v>Sept 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</c:strCache>
            </c:strRef>
          </c:cat>
          <c:val>
            <c:numRef>
              <c:f>'[EC Slide Data.xlsx]Sheet1 (2)'!$E$8:$P$8</c:f>
              <c:numCache>
                <c:formatCode>General</c:formatCode>
                <c:ptCount val="12"/>
                <c:pt idx="0">
                  <c:v>1228</c:v>
                </c:pt>
                <c:pt idx="1">
                  <c:v>3179</c:v>
                </c:pt>
                <c:pt idx="2">
                  <c:v>3490</c:v>
                </c:pt>
                <c:pt idx="3">
                  <c:v>2782</c:v>
                </c:pt>
                <c:pt idx="4">
                  <c:v>1936</c:v>
                </c:pt>
                <c:pt idx="5">
                  <c:v>2351</c:v>
                </c:pt>
                <c:pt idx="6">
                  <c:v>3284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96-493E-8E66-9A2FABD79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858047"/>
        <c:axId val="196232542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'Sheet1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'[EC Slide Data.xlsx]Sheet1 (2)'!$E$5:$P$5</c15:sqref>
                        </c15:formulaRef>
                      </c:ext>
                    </c:extLst>
                    <c:strCache>
                      <c:ptCount val="12"/>
                      <c:pt idx="0">
                        <c:v>Aug</c:v>
                      </c:pt>
                      <c:pt idx="1">
                        <c:v>Sept </c:v>
                      </c:pt>
                      <c:pt idx="2">
                        <c:v>Oct</c:v>
                      </c:pt>
                      <c:pt idx="3">
                        <c:v>Nov</c:v>
                      </c:pt>
                      <c:pt idx="4">
                        <c:v>Dec</c:v>
                      </c:pt>
                      <c:pt idx="5">
                        <c:v>Jan</c:v>
                      </c:pt>
                      <c:pt idx="6">
                        <c:v>Feb</c:v>
                      </c:pt>
                      <c:pt idx="7">
                        <c:v>March</c:v>
                      </c:pt>
                      <c:pt idx="8">
                        <c:v>April</c:v>
                      </c:pt>
                      <c:pt idx="9">
                        <c:v>May</c:v>
                      </c:pt>
                      <c:pt idx="10">
                        <c:v>June</c:v>
                      </c:pt>
                      <c:pt idx="11">
                        <c:v>July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'Sheet1 (2)'!#REF!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D96-493E-8E66-9A2FABD79F6F}"/>
                  </c:ext>
                </c:extLst>
              </c15:ser>
            </c15:filteredLineSeries>
          </c:ext>
        </c:extLst>
      </c:lineChart>
      <c:catAx>
        <c:axId val="201085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325423"/>
        <c:crosses val="autoZero"/>
        <c:auto val="1"/>
        <c:lblAlgn val="ctr"/>
        <c:lblOffset val="100"/>
        <c:noMultiLvlLbl val="0"/>
      </c:catAx>
      <c:valAx>
        <c:axId val="196232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85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'[EC Slide Data.xlsx]Sheet3'!$H$4:$H$13</c:f>
              <c:strCache>
                <c:ptCount val="10"/>
                <c:pt idx="0">
                  <c:v>Academic</c:v>
                </c:pt>
                <c:pt idx="1">
                  <c:v>Anger</c:v>
                </c:pt>
                <c:pt idx="2">
                  <c:v>Anxiety</c:v>
                </c:pt>
                <c:pt idx="3">
                  <c:v>Attention</c:v>
                </c:pt>
                <c:pt idx="4">
                  <c:v>Depression</c:v>
                </c:pt>
                <c:pt idx="5">
                  <c:v>Disruptive</c:v>
                </c:pt>
                <c:pt idx="6">
                  <c:v>Esteem</c:v>
                </c:pt>
                <c:pt idx="7">
                  <c:v>Other</c:v>
                </c:pt>
                <c:pt idx="8">
                  <c:v>Suicide</c:v>
                </c:pt>
                <c:pt idx="9">
                  <c:v>Trauma</c:v>
                </c:pt>
              </c:strCache>
            </c:strRef>
          </c:cat>
          <c:val>
            <c:numRef>
              <c:f>'[EC Slide Data.xlsx]Sheet3'!$I$4:$I$13</c:f>
              <c:numCache>
                <c:formatCode>0.00%</c:formatCode>
                <c:ptCount val="10"/>
                <c:pt idx="0">
                  <c:v>6.5317280685009957E-2</c:v>
                </c:pt>
                <c:pt idx="1">
                  <c:v>9.2614054702626056E-2</c:v>
                </c:pt>
                <c:pt idx="2">
                  <c:v>0.15677238144582914</c:v>
                </c:pt>
                <c:pt idx="3">
                  <c:v>7.5257015080036002E-2</c:v>
                </c:pt>
                <c:pt idx="4">
                  <c:v>0.11481824875242017</c:v>
                </c:pt>
                <c:pt idx="5">
                  <c:v>7.4282130293692558E-2</c:v>
                </c:pt>
                <c:pt idx="6">
                  <c:v>6.8262387172425082E-2</c:v>
                </c:pt>
                <c:pt idx="7">
                  <c:v>4.8035232199830927E-2</c:v>
                </c:pt>
                <c:pt idx="8">
                  <c:v>5.6447874342123207E-2</c:v>
                </c:pt>
                <c:pt idx="9">
                  <c:v>6.4696899457336865E-2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F-46BE-8A1A-E7BFC6616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61472"/>
        <c:axId val="10261952"/>
      </c:barChart>
      <c:catAx>
        <c:axId val="102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1952"/>
        <c:crosses val="autoZero"/>
        <c:auto val="1"/>
        <c:lblAlgn val="ctr"/>
        <c:lblOffset val="100"/>
        <c:noMultiLvlLbl val="0"/>
      </c:catAx>
      <c:valAx>
        <c:axId val="1026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'[EC Slide Data.xlsx]Sheet4'!$M$5</c:f>
              <c:strCache>
                <c:ptCount val="1"/>
                <c:pt idx="0">
                  <c:v>Students Referred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'[EC Slide Data.xlsx]Sheet4'!$N$4:$T$4</c:f>
              <c:numCache>
                <c:formatCode>mmm\-yy</c:formatCode>
                <c:ptCount val="7"/>
                <c:pt idx="0">
                  <c:v>45139</c:v>
                </c:pt>
                <c:pt idx="1">
                  <c:v>45170</c:v>
                </c:pt>
                <c:pt idx="2">
                  <c:v>45200</c:v>
                </c:pt>
                <c:pt idx="3">
                  <c:v>45231</c:v>
                </c:pt>
                <c:pt idx="4">
                  <c:v>45261</c:v>
                </c:pt>
                <c:pt idx="5">
                  <c:v>45292</c:v>
                </c:pt>
                <c:pt idx="6">
                  <c:v>45323</c:v>
                </c:pt>
              </c:numCache>
            </c:numRef>
          </c:cat>
          <c:val>
            <c:numRef>
              <c:f>'[EC Slide Data.xlsx]Sheet4'!$N$5:$T$5</c:f>
              <c:numCache>
                <c:formatCode>General</c:formatCode>
                <c:ptCount val="7"/>
                <c:pt idx="0">
                  <c:v>1228</c:v>
                </c:pt>
                <c:pt idx="1">
                  <c:v>3179</c:v>
                </c:pt>
                <c:pt idx="2">
                  <c:v>3490</c:v>
                </c:pt>
                <c:pt idx="3">
                  <c:v>2782</c:v>
                </c:pt>
                <c:pt idx="4">
                  <c:v>1936</c:v>
                </c:pt>
                <c:pt idx="5">
                  <c:v>2315</c:v>
                </c:pt>
                <c:pt idx="6">
                  <c:v>3284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C0-4433-B647-359C0787767F}"/>
            </c:ext>
          </c:extLst>
        </c:ser>
        <c:ser>
          <c:idx val="1"/>
          <c:order val="1"/>
          <c:tx>
            <c:strRef>
              <c:f>'[EC Slide Data.xlsx]Sheet4'!$M$6</c:f>
              <c:strCache>
                <c:ptCount val="1"/>
                <c:pt idx="0">
                  <c:v>Strudents Enrolled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'[EC Slide Data.xlsx]Sheet4'!$N$4:$T$4</c:f>
              <c:numCache>
                <c:formatCode>mmm\-yy</c:formatCode>
                <c:ptCount val="7"/>
                <c:pt idx="0">
                  <c:v>45139</c:v>
                </c:pt>
                <c:pt idx="1">
                  <c:v>45170</c:v>
                </c:pt>
                <c:pt idx="2">
                  <c:v>45200</c:v>
                </c:pt>
                <c:pt idx="3">
                  <c:v>45231</c:v>
                </c:pt>
                <c:pt idx="4">
                  <c:v>45261</c:v>
                </c:pt>
                <c:pt idx="5">
                  <c:v>45292</c:v>
                </c:pt>
                <c:pt idx="6">
                  <c:v>45323</c:v>
                </c:pt>
              </c:numCache>
            </c:numRef>
          </c:cat>
          <c:val>
            <c:numRef>
              <c:f>'[EC Slide Data.xlsx]Sheet4'!$N$6:$T$6</c:f>
              <c:numCache>
                <c:formatCode>General</c:formatCode>
                <c:ptCount val="7"/>
                <c:pt idx="0">
                  <c:v>476</c:v>
                </c:pt>
                <c:pt idx="1">
                  <c:v>1468</c:v>
                </c:pt>
                <c:pt idx="2">
                  <c:v>2127</c:v>
                </c:pt>
                <c:pt idx="3">
                  <c:v>1981</c:v>
                </c:pt>
                <c:pt idx="4">
                  <c:v>1366</c:v>
                </c:pt>
                <c:pt idx="5">
                  <c:v>1292</c:v>
                </c:pt>
                <c:pt idx="6">
                  <c:v>1893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C0-4433-B647-359C0787767F}"/>
            </c:ext>
          </c:extLst>
        </c:ser>
        <c:ser>
          <c:idx val="2"/>
          <c:order val="2"/>
          <c:tx>
            <c:strRef>
              <c:f>'[EC Slide Data.xlsx]Sheet4'!$M$7</c:f>
              <c:strCache>
                <c:ptCount val="1"/>
                <c:pt idx="0">
                  <c:v>At Least 1 Encounter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'[EC Slide Data.xlsx]Sheet4'!$N$4:$T$4</c:f>
              <c:numCache>
                <c:formatCode>mmm\-yy</c:formatCode>
                <c:ptCount val="7"/>
                <c:pt idx="0">
                  <c:v>45139</c:v>
                </c:pt>
                <c:pt idx="1">
                  <c:v>45170</c:v>
                </c:pt>
                <c:pt idx="2">
                  <c:v>45200</c:v>
                </c:pt>
                <c:pt idx="3">
                  <c:v>45231</c:v>
                </c:pt>
                <c:pt idx="4">
                  <c:v>45261</c:v>
                </c:pt>
                <c:pt idx="5">
                  <c:v>45292</c:v>
                </c:pt>
                <c:pt idx="6">
                  <c:v>45323</c:v>
                </c:pt>
              </c:numCache>
            </c:numRef>
          </c:cat>
          <c:val>
            <c:numRef>
              <c:f>'[EC Slide Data.xlsx]Sheet4'!$N$7:$T$7</c:f>
              <c:numCache>
                <c:formatCode>General</c:formatCode>
                <c:ptCount val="7"/>
                <c:pt idx="0">
                  <c:v>391</c:v>
                </c:pt>
                <c:pt idx="1">
                  <c:v>1010</c:v>
                </c:pt>
                <c:pt idx="2">
                  <c:v>1444</c:v>
                </c:pt>
                <c:pt idx="3">
                  <c:v>1432</c:v>
                </c:pt>
                <c:pt idx="4">
                  <c:v>1187</c:v>
                </c:pt>
                <c:pt idx="5">
                  <c:v>1157</c:v>
                </c:pt>
                <c:pt idx="6">
                  <c:v>1341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C0-4433-B647-359C07877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38464"/>
        <c:axId val="184339904"/>
      </c:lineChart>
      <c:dateAx>
        <c:axId val="184338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39904"/>
        <c:crosses val="autoZero"/>
        <c:auto val="1"/>
        <c:lblOffset val="100"/>
        <c:baseTimeUnit val="months"/>
      </c:dateAx>
      <c:valAx>
        <c:axId val="18433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3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7112344719568"/>
          <c:y val="3.0356616140827929E-2"/>
          <c:w val="0.57650568509445177"/>
          <c:h val="0.933215444490178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37-41DA-AE3C-2D896B4827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37-41DA-AE3C-2D896B4827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37-41DA-AE3C-2D896B4827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37-41DA-AE3C-2D896B4827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137-41DA-AE3C-2D896B48272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'[EC Slide Data.xlsx]Sheet5'!$B$15:$B$19</c:f>
              <c:strCache>
                <c:ptCount val="5"/>
                <c:pt idx="0">
                  <c:v>In-person</c:v>
                </c:pt>
                <c:pt idx="1">
                  <c:v>NotAtSchool</c:v>
                </c:pt>
                <c:pt idx="2">
                  <c:v>InCare</c:v>
                </c:pt>
                <c:pt idx="3">
                  <c:v>NoNeed</c:v>
                </c:pt>
                <c:pt idx="4">
                  <c:v>Other</c:v>
                </c:pt>
              </c:strCache>
            </c:strRef>
          </c:cat>
          <c:val>
            <c:numRef>
              <c:f>'[EC Slide Data.xlsx]Sheet5'!$C$15:$C$19</c:f>
              <c:numCache>
                <c:formatCode>General</c:formatCode>
                <c:ptCount val="5"/>
                <c:pt idx="0">
                  <c:v>239</c:v>
                </c:pt>
                <c:pt idx="1">
                  <c:v>134</c:v>
                </c:pt>
                <c:pt idx="2">
                  <c:v>777</c:v>
                </c:pt>
                <c:pt idx="3">
                  <c:v>361</c:v>
                </c:pt>
                <c:pt idx="4">
                  <c:v>2215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37-41DA-AE3C-2D896B48272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'[EC Slide Data.xlsx]Sheet2'!$D$19:$D$25</c:f>
              <c:strCache>
                <c:ptCount val="7"/>
                <c:pt idx="0">
                  <c:v>Psychiatrist</c:v>
                </c:pt>
                <c:pt idx="1">
                  <c:v>Psychologist</c:v>
                </c:pt>
                <c:pt idx="2">
                  <c:v>LPC-LMHC</c:v>
                </c:pt>
                <c:pt idx="3">
                  <c:v>LCSW-LMSW</c:v>
                </c:pt>
                <c:pt idx="4">
                  <c:v>NP</c:v>
                </c:pt>
                <c:pt idx="5">
                  <c:v>PA</c:v>
                </c:pt>
                <c:pt idx="6">
                  <c:v>OTHER</c:v>
                </c:pt>
              </c:strCache>
            </c:strRef>
          </c:cat>
          <c:val>
            <c:numRef>
              <c:f>'[EC Slide Data.xlsx]Sheet2'!$E$19:$E$25</c:f>
              <c:numCache>
                <c:formatCode>0.00%</c:formatCode>
                <c:ptCount val="7"/>
                <c:pt idx="0">
                  <c:v>6.5239021504316097E-2</c:v>
                </c:pt>
                <c:pt idx="1">
                  <c:v>0.12562859114907807</c:v>
                </c:pt>
                <c:pt idx="2">
                  <c:v>0.44016170815442951</c:v>
                </c:pt>
                <c:pt idx="3">
                  <c:v>0.31313475380740236</c:v>
                </c:pt>
                <c:pt idx="4">
                  <c:v>3.3757921817155048E-2</c:v>
                </c:pt>
                <c:pt idx="5">
                  <c:v>4.1592341272331237E-3</c:v>
                </c:pt>
                <c:pt idx="6">
                  <c:v>1.7918769440385805E-2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5-46B3-A95F-57F65B46F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661776"/>
        <c:axId val="180660336"/>
      </c:barChart>
      <c:catAx>
        <c:axId val="18066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60336"/>
        <c:crosses val="autoZero"/>
        <c:auto val="1"/>
        <c:lblAlgn val="ctr"/>
        <c:lblOffset val="100"/>
        <c:noMultiLvlLbl val="0"/>
      </c:catAx>
      <c:valAx>
        <c:axId val="18066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6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E3C94-C8AF-4AEB-BE54-EDEBC25989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557D39-46EE-420B-A1AA-A88725108CE1}">
      <dgm:prSet phldrT="[Text]"/>
      <dgm:spPr/>
      <dgm:t>
        <a:bodyPr/>
        <a:lstStyle/>
        <a:p>
          <a:r>
            <a:rPr lang="en-US" dirty="0"/>
            <a:t>Improvements to the Referral Form – In Design </a:t>
          </a:r>
        </a:p>
      </dgm:t>
    </dgm:pt>
    <dgm:pt modelId="{1872302E-A288-448F-803D-8F86A0BCC19B}" type="parTrans" cxnId="{3904CA42-5A0E-4FBD-B7D2-ACBA1E0C7B66}">
      <dgm:prSet/>
      <dgm:spPr/>
      <dgm:t>
        <a:bodyPr/>
        <a:lstStyle/>
        <a:p>
          <a:endParaRPr lang="en-US"/>
        </a:p>
      </dgm:t>
    </dgm:pt>
    <dgm:pt modelId="{D40755D1-1D17-4A7E-9296-E0A43473E90A}" type="sibTrans" cxnId="{3904CA42-5A0E-4FBD-B7D2-ACBA1E0C7B66}">
      <dgm:prSet/>
      <dgm:spPr/>
      <dgm:t>
        <a:bodyPr/>
        <a:lstStyle/>
        <a:p>
          <a:endParaRPr lang="en-US"/>
        </a:p>
      </dgm:t>
    </dgm:pt>
    <dgm:pt modelId="{21D80AC1-5B16-47F7-A8BB-2CA6FC3485BC}">
      <dgm:prSet phldrT="[Text]"/>
      <dgm:spPr/>
      <dgm:t>
        <a:bodyPr/>
        <a:lstStyle/>
        <a:p>
          <a:r>
            <a:rPr lang="en-US" dirty="0"/>
            <a:t>School Portal Dashboard Expansion – In Design </a:t>
          </a:r>
        </a:p>
      </dgm:t>
    </dgm:pt>
    <dgm:pt modelId="{0EF53D44-DEDC-4523-83A0-C3F54D0EC970}" type="parTrans" cxnId="{5E03D269-970A-4536-BF03-75BD114B5B47}">
      <dgm:prSet/>
      <dgm:spPr/>
      <dgm:t>
        <a:bodyPr/>
        <a:lstStyle/>
        <a:p>
          <a:endParaRPr lang="en-US"/>
        </a:p>
      </dgm:t>
    </dgm:pt>
    <dgm:pt modelId="{B9339F2E-42C7-49B0-95F3-70EBE0FF8B6A}" type="sibTrans" cxnId="{5E03D269-970A-4536-BF03-75BD114B5B47}">
      <dgm:prSet/>
      <dgm:spPr/>
      <dgm:t>
        <a:bodyPr/>
        <a:lstStyle/>
        <a:p>
          <a:endParaRPr lang="en-US"/>
        </a:p>
      </dgm:t>
    </dgm:pt>
    <dgm:pt modelId="{64172295-3F9A-459F-906D-CF93CCE76C6A}">
      <dgm:prSet phldrT="[Text]"/>
      <dgm:spPr/>
      <dgm:t>
        <a:bodyPr/>
        <a:lstStyle/>
        <a:p>
          <a:r>
            <a:rPr lang="en-US" dirty="0"/>
            <a:t>Automation of End of Care Survey – In Process  </a:t>
          </a:r>
        </a:p>
      </dgm:t>
    </dgm:pt>
    <dgm:pt modelId="{CEEDD402-A58C-40EB-A2BE-F7E8F94684EB}" type="parTrans" cxnId="{56E870C8-A01F-49A8-9105-41951FE0A753}">
      <dgm:prSet/>
      <dgm:spPr/>
      <dgm:t>
        <a:bodyPr/>
        <a:lstStyle/>
        <a:p>
          <a:endParaRPr lang="en-US"/>
        </a:p>
      </dgm:t>
    </dgm:pt>
    <dgm:pt modelId="{C00B419A-B077-4465-9367-9982622065A9}" type="sibTrans" cxnId="{56E870C8-A01F-49A8-9105-41951FE0A753}">
      <dgm:prSet/>
      <dgm:spPr/>
      <dgm:t>
        <a:bodyPr/>
        <a:lstStyle/>
        <a:p>
          <a:endParaRPr lang="en-US"/>
        </a:p>
      </dgm:t>
    </dgm:pt>
    <dgm:pt modelId="{2483C197-79A0-40DC-81AD-2FA191A5B010}">
      <dgm:prSet phldrT="[Text]"/>
      <dgm:spPr/>
      <dgm:t>
        <a:bodyPr/>
        <a:lstStyle/>
        <a:p>
          <a:r>
            <a:rPr lang="en-US" dirty="0"/>
            <a:t>Development of Referral Processing Dashboard – In Design</a:t>
          </a:r>
        </a:p>
      </dgm:t>
    </dgm:pt>
    <dgm:pt modelId="{64FAAAF0-7962-4C82-9C1C-CB0E2C46EF52}" type="parTrans" cxnId="{CAB9712C-4681-4521-A39A-E1410AA1153D}">
      <dgm:prSet/>
      <dgm:spPr/>
      <dgm:t>
        <a:bodyPr/>
        <a:lstStyle/>
        <a:p>
          <a:endParaRPr lang="en-US"/>
        </a:p>
      </dgm:t>
    </dgm:pt>
    <dgm:pt modelId="{7EF7FEC1-DDF4-476B-B5E1-A709F86C1009}" type="sibTrans" cxnId="{CAB9712C-4681-4521-A39A-E1410AA1153D}">
      <dgm:prSet/>
      <dgm:spPr/>
      <dgm:t>
        <a:bodyPr/>
        <a:lstStyle/>
        <a:p>
          <a:endParaRPr lang="en-US"/>
        </a:p>
      </dgm:t>
    </dgm:pt>
    <dgm:pt modelId="{A8E272D1-591C-4AB9-9197-95D3779D9D25}" type="pres">
      <dgm:prSet presAssocID="{8BFE3C94-C8AF-4AEB-BE54-EDEBC25989B5}" presName="linear" presStyleCnt="0">
        <dgm:presLayoutVars>
          <dgm:dir/>
          <dgm:animLvl val="lvl"/>
          <dgm:resizeHandles val="exact"/>
        </dgm:presLayoutVars>
      </dgm:prSet>
      <dgm:spPr/>
    </dgm:pt>
    <dgm:pt modelId="{61FD630A-22E9-4422-B674-11248B8F9FCE}" type="pres">
      <dgm:prSet presAssocID="{2483C197-79A0-40DC-81AD-2FA191A5B010}" presName="parentLin" presStyleCnt="0"/>
      <dgm:spPr/>
    </dgm:pt>
    <dgm:pt modelId="{4E1DC0E8-C676-4FAE-B95F-3E277AE4DD3B}" type="pres">
      <dgm:prSet presAssocID="{2483C197-79A0-40DC-81AD-2FA191A5B010}" presName="parentLeftMargin" presStyleLbl="node1" presStyleIdx="0" presStyleCnt="4"/>
      <dgm:spPr/>
    </dgm:pt>
    <dgm:pt modelId="{9BA2351C-90B3-4DED-8684-BF7083B200EC}" type="pres">
      <dgm:prSet presAssocID="{2483C197-79A0-40DC-81AD-2FA191A5B0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AB69E7-010B-473B-82CA-DC166B9FA2E7}" type="pres">
      <dgm:prSet presAssocID="{2483C197-79A0-40DC-81AD-2FA191A5B010}" presName="negativeSpace" presStyleCnt="0"/>
      <dgm:spPr/>
    </dgm:pt>
    <dgm:pt modelId="{4EC589E0-231C-4682-B9E9-2DDC68B19CD7}" type="pres">
      <dgm:prSet presAssocID="{2483C197-79A0-40DC-81AD-2FA191A5B010}" presName="childText" presStyleLbl="conFgAcc1" presStyleIdx="0" presStyleCnt="4">
        <dgm:presLayoutVars>
          <dgm:bulletEnabled val="1"/>
        </dgm:presLayoutVars>
      </dgm:prSet>
      <dgm:spPr/>
    </dgm:pt>
    <dgm:pt modelId="{050B8AB8-3DFD-419E-9690-05E551949F90}" type="pres">
      <dgm:prSet presAssocID="{7EF7FEC1-DDF4-476B-B5E1-A709F86C1009}" presName="spaceBetweenRectangles" presStyleCnt="0"/>
      <dgm:spPr/>
    </dgm:pt>
    <dgm:pt modelId="{15486EC2-693A-46FA-B8E1-5D376C43FCB9}" type="pres">
      <dgm:prSet presAssocID="{47557D39-46EE-420B-A1AA-A88725108CE1}" presName="parentLin" presStyleCnt="0"/>
      <dgm:spPr/>
    </dgm:pt>
    <dgm:pt modelId="{322641C8-2BD8-44F2-AA76-534BBD23992E}" type="pres">
      <dgm:prSet presAssocID="{47557D39-46EE-420B-A1AA-A88725108CE1}" presName="parentLeftMargin" presStyleLbl="node1" presStyleIdx="0" presStyleCnt="4"/>
      <dgm:spPr/>
    </dgm:pt>
    <dgm:pt modelId="{A6BFF32F-AD2D-4402-834A-43FA61A0ACA7}" type="pres">
      <dgm:prSet presAssocID="{47557D39-46EE-420B-A1AA-A88725108CE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B2C693-46A8-41A7-BB61-3EFD4332279C}" type="pres">
      <dgm:prSet presAssocID="{47557D39-46EE-420B-A1AA-A88725108CE1}" presName="negativeSpace" presStyleCnt="0"/>
      <dgm:spPr/>
    </dgm:pt>
    <dgm:pt modelId="{4362AAC0-562E-4982-8792-01E87C68E589}" type="pres">
      <dgm:prSet presAssocID="{47557D39-46EE-420B-A1AA-A88725108CE1}" presName="childText" presStyleLbl="conFgAcc1" presStyleIdx="1" presStyleCnt="4">
        <dgm:presLayoutVars>
          <dgm:bulletEnabled val="1"/>
        </dgm:presLayoutVars>
      </dgm:prSet>
      <dgm:spPr/>
    </dgm:pt>
    <dgm:pt modelId="{ADC55D5A-9429-4B91-AE4D-FAB5017FFE92}" type="pres">
      <dgm:prSet presAssocID="{D40755D1-1D17-4A7E-9296-E0A43473E90A}" presName="spaceBetweenRectangles" presStyleCnt="0"/>
      <dgm:spPr/>
    </dgm:pt>
    <dgm:pt modelId="{FD1BEFF5-465A-40D6-8A22-305C0EBAF34C}" type="pres">
      <dgm:prSet presAssocID="{64172295-3F9A-459F-906D-CF93CCE76C6A}" presName="parentLin" presStyleCnt="0"/>
      <dgm:spPr/>
    </dgm:pt>
    <dgm:pt modelId="{B29A0940-F41D-4D05-A1B3-C66BB796BCFC}" type="pres">
      <dgm:prSet presAssocID="{64172295-3F9A-459F-906D-CF93CCE76C6A}" presName="parentLeftMargin" presStyleLbl="node1" presStyleIdx="1" presStyleCnt="4"/>
      <dgm:spPr/>
    </dgm:pt>
    <dgm:pt modelId="{D4B921A1-7932-4E5B-8519-FD2DD33BA219}" type="pres">
      <dgm:prSet presAssocID="{64172295-3F9A-459F-906D-CF93CCE76C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2E46945-A22F-49BD-9BEB-D7617036E604}" type="pres">
      <dgm:prSet presAssocID="{64172295-3F9A-459F-906D-CF93CCE76C6A}" presName="negativeSpace" presStyleCnt="0"/>
      <dgm:spPr/>
    </dgm:pt>
    <dgm:pt modelId="{21643473-AFFA-442F-BE6A-DE67ED03D3FA}" type="pres">
      <dgm:prSet presAssocID="{64172295-3F9A-459F-906D-CF93CCE76C6A}" presName="childText" presStyleLbl="conFgAcc1" presStyleIdx="2" presStyleCnt="4">
        <dgm:presLayoutVars>
          <dgm:bulletEnabled val="1"/>
        </dgm:presLayoutVars>
      </dgm:prSet>
      <dgm:spPr/>
    </dgm:pt>
    <dgm:pt modelId="{46AC6890-A392-4CB5-815E-125039D566DD}" type="pres">
      <dgm:prSet presAssocID="{C00B419A-B077-4465-9367-9982622065A9}" presName="spaceBetweenRectangles" presStyleCnt="0"/>
      <dgm:spPr/>
    </dgm:pt>
    <dgm:pt modelId="{A6F39F27-F1F7-4AE9-B4B8-5BFE4C1AD155}" type="pres">
      <dgm:prSet presAssocID="{21D80AC1-5B16-47F7-A8BB-2CA6FC3485BC}" presName="parentLin" presStyleCnt="0"/>
      <dgm:spPr/>
    </dgm:pt>
    <dgm:pt modelId="{77D082EC-C935-4745-A45B-D593DD38CCC7}" type="pres">
      <dgm:prSet presAssocID="{21D80AC1-5B16-47F7-A8BB-2CA6FC3485BC}" presName="parentLeftMargin" presStyleLbl="node1" presStyleIdx="2" presStyleCnt="4"/>
      <dgm:spPr/>
    </dgm:pt>
    <dgm:pt modelId="{F6963A31-033E-41D1-A84D-FB2CC3F11DB6}" type="pres">
      <dgm:prSet presAssocID="{21D80AC1-5B16-47F7-A8BB-2CA6FC3485B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777787B-8F18-48D1-9834-F6BA68CB94DF}" type="pres">
      <dgm:prSet presAssocID="{21D80AC1-5B16-47F7-A8BB-2CA6FC3485BC}" presName="negativeSpace" presStyleCnt="0"/>
      <dgm:spPr/>
    </dgm:pt>
    <dgm:pt modelId="{4FDEDA53-E3DA-4B3A-A620-D1F661EE870F}" type="pres">
      <dgm:prSet presAssocID="{21D80AC1-5B16-47F7-A8BB-2CA6FC3485B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6D2700-AEAD-4FFB-8B7F-B16B3F1AC5DB}" type="presOf" srcId="{8BFE3C94-C8AF-4AEB-BE54-EDEBC25989B5}" destId="{A8E272D1-591C-4AB9-9197-95D3779D9D25}" srcOrd="0" destOrd="0" presId="urn:microsoft.com/office/officeart/2005/8/layout/list1"/>
    <dgm:cxn modelId="{3D94E500-207F-4877-815F-3601ADA73CFB}" type="presOf" srcId="{64172295-3F9A-459F-906D-CF93CCE76C6A}" destId="{D4B921A1-7932-4E5B-8519-FD2DD33BA219}" srcOrd="1" destOrd="0" presId="urn:microsoft.com/office/officeart/2005/8/layout/list1"/>
    <dgm:cxn modelId="{8D5CEB18-B583-46DC-804E-7A2E88FBB3CF}" type="presOf" srcId="{21D80AC1-5B16-47F7-A8BB-2CA6FC3485BC}" destId="{77D082EC-C935-4745-A45B-D593DD38CCC7}" srcOrd="0" destOrd="0" presId="urn:microsoft.com/office/officeart/2005/8/layout/list1"/>
    <dgm:cxn modelId="{81CEC319-AEF7-409B-A7AC-8618BFC29961}" type="presOf" srcId="{21D80AC1-5B16-47F7-A8BB-2CA6FC3485BC}" destId="{F6963A31-033E-41D1-A84D-FB2CC3F11DB6}" srcOrd="1" destOrd="0" presId="urn:microsoft.com/office/officeart/2005/8/layout/list1"/>
    <dgm:cxn modelId="{CAB9712C-4681-4521-A39A-E1410AA1153D}" srcId="{8BFE3C94-C8AF-4AEB-BE54-EDEBC25989B5}" destId="{2483C197-79A0-40DC-81AD-2FA191A5B010}" srcOrd="0" destOrd="0" parTransId="{64FAAAF0-7962-4C82-9C1C-CB0E2C46EF52}" sibTransId="{7EF7FEC1-DDF4-476B-B5E1-A709F86C1009}"/>
    <dgm:cxn modelId="{C266D83A-6729-4C83-AF00-CA532FB40AF9}" type="presOf" srcId="{2483C197-79A0-40DC-81AD-2FA191A5B010}" destId="{4E1DC0E8-C676-4FAE-B95F-3E277AE4DD3B}" srcOrd="0" destOrd="0" presId="urn:microsoft.com/office/officeart/2005/8/layout/list1"/>
    <dgm:cxn modelId="{3904CA42-5A0E-4FBD-B7D2-ACBA1E0C7B66}" srcId="{8BFE3C94-C8AF-4AEB-BE54-EDEBC25989B5}" destId="{47557D39-46EE-420B-A1AA-A88725108CE1}" srcOrd="1" destOrd="0" parTransId="{1872302E-A288-448F-803D-8F86A0BCC19B}" sibTransId="{D40755D1-1D17-4A7E-9296-E0A43473E90A}"/>
    <dgm:cxn modelId="{5E03D269-970A-4536-BF03-75BD114B5B47}" srcId="{8BFE3C94-C8AF-4AEB-BE54-EDEBC25989B5}" destId="{21D80AC1-5B16-47F7-A8BB-2CA6FC3485BC}" srcOrd="3" destOrd="0" parTransId="{0EF53D44-DEDC-4523-83A0-C3F54D0EC970}" sibTransId="{B9339F2E-42C7-49B0-95F3-70EBE0FF8B6A}"/>
    <dgm:cxn modelId="{56E870C8-A01F-49A8-9105-41951FE0A753}" srcId="{8BFE3C94-C8AF-4AEB-BE54-EDEBC25989B5}" destId="{64172295-3F9A-459F-906D-CF93CCE76C6A}" srcOrd="2" destOrd="0" parTransId="{CEEDD402-A58C-40EB-A2BE-F7E8F94684EB}" sibTransId="{C00B419A-B077-4465-9367-9982622065A9}"/>
    <dgm:cxn modelId="{AD1CC3D0-05E9-4E53-BA5C-6E257E1E9B2B}" type="presOf" srcId="{47557D39-46EE-420B-A1AA-A88725108CE1}" destId="{A6BFF32F-AD2D-4402-834A-43FA61A0ACA7}" srcOrd="1" destOrd="0" presId="urn:microsoft.com/office/officeart/2005/8/layout/list1"/>
    <dgm:cxn modelId="{87C5DBDA-B2FC-4163-90DC-BB280FD33150}" type="presOf" srcId="{64172295-3F9A-459F-906D-CF93CCE76C6A}" destId="{B29A0940-F41D-4D05-A1B3-C66BB796BCFC}" srcOrd="0" destOrd="0" presId="urn:microsoft.com/office/officeart/2005/8/layout/list1"/>
    <dgm:cxn modelId="{C6C7CCEE-A7C7-4B50-8BA6-5FC7C96EEE56}" type="presOf" srcId="{2483C197-79A0-40DC-81AD-2FA191A5B010}" destId="{9BA2351C-90B3-4DED-8684-BF7083B200EC}" srcOrd="1" destOrd="0" presId="urn:microsoft.com/office/officeart/2005/8/layout/list1"/>
    <dgm:cxn modelId="{9A9D78F4-EAA5-4543-80AC-81383E5EC050}" type="presOf" srcId="{47557D39-46EE-420B-A1AA-A88725108CE1}" destId="{322641C8-2BD8-44F2-AA76-534BBD23992E}" srcOrd="0" destOrd="0" presId="urn:microsoft.com/office/officeart/2005/8/layout/list1"/>
    <dgm:cxn modelId="{FEF5117C-CAE3-481B-922D-BF89001AF99A}" type="presParOf" srcId="{A8E272D1-591C-4AB9-9197-95D3779D9D25}" destId="{61FD630A-22E9-4422-B674-11248B8F9FCE}" srcOrd="0" destOrd="0" presId="urn:microsoft.com/office/officeart/2005/8/layout/list1"/>
    <dgm:cxn modelId="{EBB2E958-D674-4FDF-B6F5-52A1FF9AE382}" type="presParOf" srcId="{61FD630A-22E9-4422-B674-11248B8F9FCE}" destId="{4E1DC0E8-C676-4FAE-B95F-3E277AE4DD3B}" srcOrd="0" destOrd="0" presId="urn:microsoft.com/office/officeart/2005/8/layout/list1"/>
    <dgm:cxn modelId="{7CFCCB6E-C24B-41A6-8287-10CD6AEBF85E}" type="presParOf" srcId="{61FD630A-22E9-4422-B674-11248B8F9FCE}" destId="{9BA2351C-90B3-4DED-8684-BF7083B200EC}" srcOrd="1" destOrd="0" presId="urn:microsoft.com/office/officeart/2005/8/layout/list1"/>
    <dgm:cxn modelId="{AD5628EF-4676-4165-BA6B-B02A0B43BBAF}" type="presParOf" srcId="{A8E272D1-591C-4AB9-9197-95D3779D9D25}" destId="{0EAB69E7-010B-473B-82CA-DC166B9FA2E7}" srcOrd="1" destOrd="0" presId="urn:microsoft.com/office/officeart/2005/8/layout/list1"/>
    <dgm:cxn modelId="{A39D4136-9D14-4473-9AF0-444D2F3D4903}" type="presParOf" srcId="{A8E272D1-591C-4AB9-9197-95D3779D9D25}" destId="{4EC589E0-231C-4682-B9E9-2DDC68B19CD7}" srcOrd="2" destOrd="0" presId="urn:microsoft.com/office/officeart/2005/8/layout/list1"/>
    <dgm:cxn modelId="{9ED44631-D3C6-4404-881C-7E7FE8B70F9F}" type="presParOf" srcId="{A8E272D1-591C-4AB9-9197-95D3779D9D25}" destId="{050B8AB8-3DFD-419E-9690-05E551949F90}" srcOrd="3" destOrd="0" presId="urn:microsoft.com/office/officeart/2005/8/layout/list1"/>
    <dgm:cxn modelId="{6506A9AC-1007-4BFF-AEFA-F82F00D757FC}" type="presParOf" srcId="{A8E272D1-591C-4AB9-9197-95D3779D9D25}" destId="{15486EC2-693A-46FA-B8E1-5D376C43FCB9}" srcOrd="4" destOrd="0" presId="urn:microsoft.com/office/officeart/2005/8/layout/list1"/>
    <dgm:cxn modelId="{A7B6A0FC-294A-455B-9543-2B6354430995}" type="presParOf" srcId="{15486EC2-693A-46FA-B8E1-5D376C43FCB9}" destId="{322641C8-2BD8-44F2-AA76-534BBD23992E}" srcOrd="0" destOrd="0" presId="urn:microsoft.com/office/officeart/2005/8/layout/list1"/>
    <dgm:cxn modelId="{C68ADC0A-C394-479B-8AED-780399A4336B}" type="presParOf" srcId="{15486EC2-693A-46FA-B8E1-5D376C43FCB9}" destId="{A6BFF32F-AD2D-4402-834A-43FA61A0ACA7}" srcOrd="1" destOrd="0" presId="urn:microsoft.com/office/officeart/2005/8/layout/list1"/>
    <dgm:cxn modelId="{80513312-6236-4A86-BAAD-4F5503283188}" type="presParOf" srcId="{A8E272D1-591C-4AB9-9197-95D3779D9D25}" destId="{BEB2C693-46A8-41A7-BB61-3EFD4332279C}" srcOrd="5" destOrd="0" presId="urn:microsoft.com/office/officeart/2005/8/layout/list1"/>
    <dgm:cxn modelId="{60FC0DE3-C512-4DB8-9105-3DA605CBE643}" type="presParOf" srcId="{A8E272D1-591C-4AB9-9197-95D3779D9D25}" destId="{4362AAC0-562E-4982-8792-01E87C68E589}" srcOrd="6" destOrd="0" presId="urn:microsoft.com/office/officeart/2005/8/layout/list1"/>
    <dgm:cxn modelId="{E142AA32-8471-4940-9E9D-2EB327AC5FEB}" type="presParOf" srcId="{A8E272D1-591C-4AB9-9197-95D3779D9D25}" destId="{ADC55D5A-9429-4B91-AE4D-FAB5017FFE92}" srcOrd="7" destOrd="0" presId="urn:microsoft.com/office/officeart/2005/8/layout/list1"/>
    <dgm:cxn modelId="{9915EEDB-740E-435A-9071-FA03B9083428}" type="presParOf" srcId="{A8E272D1-591C-4AB9-9197-95D3779D9D25}" destId="{FD1BEFF5-465A-40D6-8A22-305C0EBAF34C}" srcOrd="8" destOrd="0" presId="urn:microsoft.com/office/officeart/2005/8/layout/list1"/>
    <dgm:cxn modelId="{9366FD3C-CBF7-47A4-B1AC-9DC080E842BC}" type="presParOf" srcId="{FD1BEFF5-465A-40D6-8A22-305C0EBAF34C}" destId="{B29A0940-F41D-4D05-A1B3-C66BB796BCFC}" srcOrd="0" destOrd="0" presId="urn:microsoft.com/office/officeart/2005/8/layout/list1"/>
    <dgm:cxn modelId="{B8F4B1E9-911D-4628-B380-962FE84C4291}" type="presParOf" srcId="{FD1BEFF5-465A-40D6-8A22-305C0EBAF34C}" destId="{D4B921A1-7932-4E5B-8519-FD2DD33BA219}" srcOrd="1" destOrd="0" presId="urn:microsoft.com/office/officeart/2005/8/layout/list1"/>
    <dgm:cxn modelId="{473CCD0E-959B-4D7E-8111-BF75D1A8E5F6}" type="presParOf" srcId="{A8E272D1-591C-4AB9-9197-95D3779D9D25}" destId="{62E46945-A22F-49BD-9BEB-D7617036E604}" srcOrd="9" destOrd="0" presId="urn:microsoft.com/office/officeart/2005/8/layout/list1"/>
    <dgm:cxn modelId="{E05668C5-C55C-4D14-B7C4-D03F33EFD5D3}" type="presParOf" srcId="{A8E272D1-591C-4AB9-9197-95D3779D9D25}" destId="{21643473-AFFA-442F-BE6A-DE67ED03D3FA}" srcOrd="10" destOrd="0" presId="urn:microsoft.com/office/officeart/2005/8/layout/list1"/>
    <dgm:cxn modelId="{EE81FF9F-CA72-4C8F-8EFE-AADCB2CCB2BF}" type="presParOf" srcId="{A8E272D1-591C-4AB9-9197-95D3779D9D25}" destId="{46AC6890-A392-4CB5-815E-125039D566DD}" srcOrd="11" destOrd="0" presId="urn:microsoft.com/office/officeart/2005/8/layout/list1"/>
    <dgm:cxn modelId="{5F33A47B-EC06-4532-9F49-B0B041D31D35}" type="presParOf" srcId="{A8E272D1-591C-4AB9-9197-95D3779D9D25}" destId="{A6F39F27-F1F7-4AE9-B4B8-5BFE4C1AD155}" srcOrd="12" destOrd="0" presId="urn:microsoft.com/office/officeart/2005/8/layout/list1"/>
    <dgm:cxn modelId="{055DDA09-A997-44A4-B47D-DA64D808E501}" type="presParOf" srcId="{A6F39F27-F1F7-4AE9-B4B8-5BFE4C1AD155}" destId="{77D082EC-C935-4745-A45B-D593DD38CCC7}" srcOrd="0" destOrd="0" presId="urn:microsoft.com/office/officeart/2005/8/layout/list1"/>
    <dgm:cxn modelId="{24C719E0-BE98-4D51-B757-0EC7F8A69ECB}" type="presParOf" srcId="{A6F39F27-F1F7-4AE9-B4B8-5BFE4C1AD155}" destId="{F6963A31-033E-41D1-A84D-FB2CC3F11DB6}" srcOrd="1" destOrd="0" presId="urn:microsoft.com/office/officeart/2005/8/layout/list1"/>
    <dgm:cxn modelId="{5E2F3030-6FA1-49AD-B2A3-9BD3A2B76EE6}" type="presParOf" srcId="{A8E272D1-591C-4AB9-9197-95D3779D9D25}" destId="{5777787B-8F18-48D1-9834-F6BA68CB94DF}" srcOrd="13" destOrd="0" presId="urn:microsoft.com/office/officeart/2005/8/layout/list1"/>
    <dgm:cxn modelId="{1B1F3F9A-10D7-4684-8021-6B78A053431F}" type="presParOf" srcId="{A8E272D1-591C-4AB9-9197-95D3779D9D25}" destId="{4FDEDA53-E3DA-4B3A-A620-D1F661EE87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89E0-231C-4682-B9E9-2DDC68B19CD7}">
      <dsp:nvSpPr>
        <dsp:cNvPr id="0" name=""/>
        <dsp:cNvSpPr/>
      </dsp:nvSpPr>
      <dsp:spPr>
        <a:xfrm>
          <a:off x="0" y="358925"/>
          <a:ext cx="11049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2351C-90B3-4DED-8684-BF7083B200EC}">
      <dsp:nvSpPr>
        <dsp:cNvPr id="0" name=""/>
        <dsp:cNvSpPr/>
      </dsp:nvSpPr>
      <dsp:spPr>
        <a:xfrm>
          <a:off x="552450" y="19445"/>
          <a:ext cx="77343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Development of Referral Processing Dashboard – In Design</a:t>
          </a:r>
        </a:p>
      </dsp:txBody>
      <dsp:txXfrm>
        <a:off x="585594" y="52589"/>
        <a:ext cx="7668012" cy="612672"/>
      </dsp:txXfrm>
    </dsp:sp>
    <dsp:sp modelId="{4362AAC0-562E-4982-8792-01E87C68E589}">
      <dsp:nvSpPr>
        <dsp:cNvPr id="0" name=""/>
        <dsp:cNvSpPr/>
      </dsp:nvSpPr>
      <dsp:spPr>
        <a:xfrm>
          <a:off x="0" y="1402206"/>
          <a:ext cx="11049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FF32F-AD2D-4402-834A-43FA61A0ACA7}">
      <dsp:nvSpPr>
        <dsp:cNvPr id="0" name=""/>
        <dsp:cNvSpPr/>
      </dsp:nvSpPr>
      <dsp:spPr>
        <a:xfrm>
          <a:off x="552450" y="1062726"/>
          <a:ext cx="77343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Improvements to the Referral Form – In Design </a:t>
          </a:r>
        </a:p>
      </dsp:txBody>
      <dsp:txXfrm>
        <a:off x="585594" y="1095870"/>
        <a:ext cx="7668012" cy="612672"/>
      </dsp:txXfrm>
    </dsp:sp>
    <dsp:sp modelId="{21643473-AFFA-442F-BE6A-DE67ED03D3FA}">
      <dsp:nvSpPr>
        <dsp:cNvPr id="0" name=""/>
        <dsp:cNvSpPr/>
      </dsp:nvSpPr>
      <dsp:spPr>
        <a:xfrm>
          <a:off x="0" y="2445486"/>
          <a:ext cx="11049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921A1-7932-4E5B-8519-FD2DD33BA219}">
      <dsp:nvSpPr>
        <dsp:cNvPr id="0" name=""/>
        <dsp:cNvSpPr/>
      </dsp:nvSpPr>
      <dsp:spPr>
        <a:xfrm>
          <a:off x="552450" y="2106006"/>
          <a:ext cx="77343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Automation of End of Care Survey – In Process  </a:t>
          </a:r>
        </a:p>
      </dsp:txBody>
      <dsp:txXfrm>
        <a:off x="585594" y="2139150"/>
        <a:ext cx="7668012" cy="612672"/>
      </dsp:txXfrm>
    </dsp:sp>
    <dsp:sp modelId="{4FDEDA53-E3DA-4B3A-A620-D1F661EE870F}">
      <dsp:nvSpPr>
        <dsp:cNvPr id="0" name=""/>
        <dsp:cNvSpPr/>
      </dsp:nvSpPr>
      <dsp:spPr>
        <a:xfrm>
          <a:off x="0" y="3488766"/>
          <a:ext cx="11049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63A31-033E-41D1-A84D-FB2CC3F11DB6}">
      <dsp:nvSpPr>
        <dsp:cNvPr id="0" name=""/>
        <dsp:cNvSpPr/>
      </dsp:nvSpPr>
      <dsp:spPr>
        <a:xfrm>
          <a:off x="552450" y="3149286"/>
          <a:ext cx="77343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School Portal Dashboard Expansion – In Design </a:t>
          </a:r>
        </a:p>
      </dsp:txBody>
      <dsp:txXfrm>
        <a:off x="585594" y="3182430"/>
        <a:ext cx="76680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5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 of the increase :  30% increase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1298875"/>
            <a:ext cx="7853219" cy="2253235"/>
          </a:xfrm>
        </p:spPr>
        <p:txBody>
          <a:bodyPr/>
          <a:lstStyle/>
          <a:p>
            <a:r>
              <a:rPr lang="en-US" sz="4400" dirty="0"/>
              <a:t>Centralized Operation Support Hub -COSH Updates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Dr. Laurel Williams           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Edith Ortiz  	              </a:t>
            </a:r>
          </a:p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Jenn Cole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CDBDB-36DC-E113-5146-4B43D05B7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005" y="1312765"/>
            <a:ext cx="3600450" cy="4972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05D0C-112F-CBC5-1B95-720CEA398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25" y="3044820"/>
            <a:ext cx="2700994" cy="32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10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4A0D0-9054-5EA4-C91A-EFEBB5272CC9}"/>
              </a:ext>
            </a:extLst>
          </p:cNvPr>
          <p:cNvSpPr txBox="1"/>
          <p:nvPr/>
        </p:nvSpPr>
        <p:spPr>
          <a:xfrm>
            <a:off x="756822" y="356898"/>
            <a:ext cx="9670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TCHATT Referrals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​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0EB5E-AEF1-18AE-A3D4-006FEBFA9C1E}"/>
              </a:ext>
            </a:extLst>
          </p:cNvPr>
          <p:cNvSpPr txBox="1"/>
          <p:nvPr/>
        </p:nvSpPr>
        <p:spPr>
          <a:xfrm>
            <a:off x="176135" y="5555092"/>
            <a:ext cx="4135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Total Students Referred to the Program – 58,126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6DC61-35B1-573D-30A3-2F38029F7650}"/>
              </a:ext>
            </a:extLst>
          </p:cNvPr>
          <p:cNvSpPr txBox="1"/>
          <p:nvPr/>
        </p:nvSpPr>
        <p:spPr>
          <a:xfrm>
            <a:off x="9558026" y="5724369"/>
            <a:ext cx="274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1E9240-0260-4403-8DCF-2850744EC6E2}"/>
              </a:ext>
            </a:extLst>
          </p:cNvPr>
          <p:cNvGraphicFramePr>
            <a:graphicFrameLocks/>
          </p:cNvGraphicFramePr>
          <p:nvPr/>
        </p:nvGraphicFramePr>
        <p:xfrm>
          <a:off x="756822" y="1133631"/>
          <a:ext cx="10695372" cy="420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7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A7A5C-2CFF-C449-3B25-98E4155E8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Top 10 Reasons for Referral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11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3A8734-7AE5-2ECC-FA58-AAEA10C9F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*as of Feb 2024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6DC61-35B1-573D-30A3-2F38029F7650}"/>
              </a:ext>
            </a:extLst>
          </p:cNvPr>
          <p:cNvSpPr txBox="1"/>
          <p:nvPr/>
        </p:nvSpPr>
        <p:spPr>
          <a:xfrm>
            <a:off x="9558026" y="5724369"/>
            <a:ext cx="274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3E8A68D-0303-B8EB-F14B-E0827535D58B}"/>
              </a:ext>
            </a:extLst>
          </p:cNvPr>
          <p:cNvGraphicFramePr>
            <a:graphicFrameLocks/>
          </p:cNvGraphicFramePr>
          <p:nvPr/>
        </p:nvGraphicFramePr>
        <p:xfrm>
          <a:off x="5361003" y="1157621"/>
          <a:ext cx="6408938" cy="427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645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D36ECB-025F-9225-A0E9-6906270E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439969"/>
            <a:ext cx="11047751" cy="863174"/>
          </a:xfrm>
        </p:spPr>
        <p:txBody>
          <a:bodyPr>
            <a:normAutofit/>
          </a:bodyPr>
          <a:lstStyle/>
          <a:p>
            <a:r>
              <a:rPr lang="en-US" dirty="0"/>
              <a:t>Referrals, Enrolled, and Served 23-24 School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1F87C-067E-C191-6C3C-26678A49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D931AC-B061-1E13-C076-92777AA47248}"/>
              </a:ext>
            </a:extLst>
          </p:cNvPr>
          <p:cNvGraphicFramePr>
            <a:graphicFrameLocks/>
          </p:cNvGraphicFramePr>
          <p:nvPr/>
        </p:nvGraphicFramePr>
        <p:xfrm>
          <a:off x="572125" y="1668270"/>
          <a:ext cx="11047751" cy="408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89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A06BAA-92B7-AFF6-897C-DF74CDD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Decline as of Feb 2024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85EFB1-9DAF-7B3E-E745-793AD2E9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07F3BE-89DA-44A0-FA5E-377A29ACBB2A}"/>
              </a:ext>
            </a:extLst>
          </p:cNvPr>
          <p:cNvGraphicFramePr>
            <a:graphicFrameLocks/>
          </p:cNvGraphicFramePr>
          <p:nvPr/>
        </p:nvGraphicFramePr>
        <p:xfrm>
          <a:off x="2885243" y="1303143"/>
          <a:ext cx="7288567" cy="459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601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AC10A6-B683-8E25-7D8D-D6E66C86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Halyard Display"/>
              </a:rPr>
              <a:t>Cumulative (Sept 2020 – Feb 2024) TCHATT Encounters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B6DAB-18E1-4C0B-3FDC-8E307DA1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48698-CA0F-D033-36BA-1F8CCCDEB855}"/>
              </a:ext>
            </a:extLst>
          </p:cNvPr>
          <p:cNvSpPr txBox="1"/>
          <p:nvPr/>
        </p:nvSpPr>
        <p:spPr>
          <a:xfrm>
            <a:off x="8815526" y="2253734"/>
            <a:ext cx="30589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Halyard Display Light" panose="020B0604020202020204" charset="0"/>
              </a:rPr>
              <a:t>Cumulative Encounters-  138,113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A9CDC-81C5-0B17-17F4-E94382775208}"/>
              </a:ext>
            </a:extLst>
          </p:cNvPr>
          <p:cNvSpPr txBox="1"/>
          <p:nvPr/>
        </p:nvSpPr>
        <p:spPr>
          <a:xfrm>
            <a:off x="9284976" y="5197319"/>
            <a:ext cx="274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</a:p>
          <a:p>
            <a:r>
              <a:rPr lang="en-US" sz="1000" dirty="0">
                <a:solidFill>
                  <a:srgbClr val="000000"/>
                </a:solidFill>
                <a:latin typeface="Halyard Display Light" panose="020B0604020202020204" charset="0"/>
              </a:rPr>
              <a:t>This is comprehensive since program start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0153E3-1B68-46D7-3CEE-83F994A78FF3}"/>
              </a:ext>
            </a:extLst>
          </p:cNvPr>
          <p:cNvGraphicFramePr>
            <a:graphicFrameLocks/>
          </p:cNvGraphicFramePr>
          <p:nvPr/>
        </p:nvGraphicFramePr>
        <p:xfrm>
          <a:off x="807867" y="1500326"/>
          <a:ext cx="7316680" cy="424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468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2F69-5BB0-FAEC-02C7-707E732A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Provided 1:1 Support to HRIs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A7F32-BEA4-3525-7A28-1ABD8BF4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73196-8DFD-02E0-2E56-96095C4CE6F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Working with HRIs to manage waitlist concerns and partner with HRIs with capacity.  Monitoring capacity across the state as we move into peak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Worked with teams to refine case management and care coordination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Site visits to work with teams to identify opportunities for streamlining and improving workflow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1:1 Trayt training and support for HRIs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Working with Teams to identify needs for growth or changes with TCHATT 2.0 Implementation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71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BD9A-6099-EE91-27B5-BBF6DB12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Trayt</a:t>
            </a:r>
            <a:r>
              <a:rPr lang="en-US" dirty="0"/>
              <a:t> Initiatives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28F52-ECAE-CCFE-A17E-7E66C2CE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3169B5-A8A1-F25A-FF89-DF6E27BACC76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71500" y="1668463"/>
          <a:ext cx="11049000" cy="408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99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17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898DC-9628-EA9D-32CA-6677135A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6" y="865436"/>
            <a:ext cx="9169179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5BE8B0A0-095B-9F45-099C-A9822426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57" y="2129070"/>
            <a:ext cx="8061158" cy="29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3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7E0C01-F5E3-12A4-C5FD-35502E0F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February 2024 Consultation Volume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3C22F-34D4-0946-D4CE-DF4E064E5670}"/>
              </a:ext>
            </a:extLst>
          </p:cNvPr>
          <p:cNvSpPr txBox="1"/>
          <p:nvPr/>
        </p:nvSpPr>
        <p:spPr>
          <a:xfrm>
            <a:off x="5841278" y="5141391"/>
            <a:ext cx="2955638" cy="14773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2023 vs 2024</a:t>
            </a:r>
          </a:p>
          <a:p>
            <a:pPr algn="ctr"/>
            <a:endParaRPr lang="en-US" b="1" u="sng" dirty="0">
              <a:solidFill>
                <a:schemeClr val="accent1">
                  <a:lumMod val="50000"/>
                </a:schemeClr>
              </a:solidFill>
              <a:latin typeface="Halyard Text Book" panose="020B0604020202020204" charset="0"/>
              <a:ea typeface="Halyard Display Light" pitchFamily="2" charset="77"/>
            </a:endParaRP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 February  2023: 1096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 February  2024: 1378</a:t>
            </a:r>
          </a:p>
          <a:p>
            <a:pPr algn="l"/>
            <a:endParaRPr lang="en-US" b="0" i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F34CD-3E0B-88F2-ABDC-330F01EC1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079" y="1728787"/>
            <a:ext cx="4295775" cy="481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50F86-F353-41AC-C552-3A52F2993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694" y="1832481"/>
            <a:ext cx="3252969" cy="150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2681C7-BF71-D5A0-EEE9-B6386A13C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606" y="3510674"/>
            <a:ext cx="6335987" cy="12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February 2024 CPAN Consultations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19B37-1271-9EC8-05A0-C709DB0816FE}"/>
              </a:ext>
            </a:extLst>
          </p:cNvPr>
          <p:cNvSpPr txBox="1"/>
          <p:nvPr/>
        </p:nvSpPr>
        <p:spPr>
          <a:xfrm>
            <a:off x="909141" y="642633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9DD4BC-55DB-E478-CC40-3383A201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21" y="1089414"/>
            <a:ext cx="103155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QI Project Update: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Increase contact with providers enrolled and never utilized CPAN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11BD-E057-3F87-1014-CB1790B29B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22622" y="1842834"/>
            <a:ext cx="10165830" cy="40923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Nova Cond Ultra Bold" panose="020F0502020204030204" pitchFamily="34" charset="0"/>
              </a:rPr>
              <a:t>COSH CPAN/PeriPAN Psychiatrist meeting first week of March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Nova Cond Ultra Bold" panose="020F0502020204030204" pitchFamily="34" charset="0"/>
              </a:rPr>
              <a:t>Review of process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Nova Cond Ultra Bold" panose="020F0502020204030204" pitchFamily="34" charset="0"/>
              </a:rPr>
              <a:t>Address questions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Nova Cond Ultra Bold" panose="020F0502020204030204" pitchFamily="34" charset="0"/>
              </a:rPr>
              <a:t>Offered additional support if needed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Gill Sans Nova Cond Ultra Bold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Nova Cond Ultra Bold" panose="020F0502020204030204" pitchFamily="34" charset="0"/>
              </a:rPr>
              <a:t>As of March 19</a:t>
            </a:r>
            <a:r>
              <a:rPr lang="en-US" sz="2400" b="1" baseline="30000" dirty="0">
                <a:latin typeface="Gill Sans Nova Cond Ultra Bold" panose="020F0502020204030204" pitchFamily="34" charset="0"/>
              </a:rPr>
              <a:t>th</a:t>
            </a:r>
            <a:r>
              <a:rPr lang="en-US" sz="2400" b="1" dirty="0">
                <a:latin typeface="Gill Sans Nova Cond Ultra Bold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Nova Cond Ultra Bold" panose="020F0502020204030204" pitchFamily="34" charset="0"/>
              </a:rPr>
              <a:t>562 outreach calls have been made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Nova Cond Ultra Bold" panose="020F0502020204030204" pitchFamily="34" charset="0"/>
              </a:rPr>
              <a:t>8 resulted in CPAN consults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Nova Cond Ultra Bold" panose="020F0502020204030204" pitchFamily="34" charset="0"/>
              </a:rPr>
              <a:t>20 resulted in CPAN education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Nova Cond Ultra Bold" panose="020F0502020204030204" pitchFamily="34" charset="0"/>
              </a:rPr>
              <a:t>3 resulted in a CPAN ethics presentation request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alyard Text Book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alyard Text Book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alyard Text Book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5C29E-A7E0-74D6-5B81-4D93FF56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519287"/>
            <a:ext cx="1903064" cy="40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4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2243-5EE0-5069-5BA3-8EAAF973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alyard Display" panose="020B0604020202020204" charset="0"/>
              </a:rPr>
              <a:t>Highlighting: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latin typeface="Halyard Display" panose="020B0604020202020204" charset="0"/>
                <a:ea typeface="Calibri" panose="020F0502020204030204" pitchFamily="34" charset="0"/>
              </a:rPr>
              <a:t>Texas Tech University Health Sciences Center El Paso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0683-768B-50E3-3838-5D7B82F51A4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alyard Display" panose="020B0604020202020204" charset="0"/>
              </a:rPr>
              <a:t>Direct Consult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</a:rPr>
              <a:t>Scheduled : *328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</a:rPr>
              <a:t>Completed:  213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alyard Display" panose="020B0604020202020204" charset="0"/>
              </a:rPr>
              <a:t>QI Project: Pilot with Pediatric Residency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Display" panose="020B0604020202020204" charset="0"/>
              </a:rPr>
              <a:t>Team will present finding outcome when completed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52DAA-6F69-2D53-AB19-2F7F0331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E68F2-EF4B-4928-ADA4-8C33DFC27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528" y="1315698"/>
            <a:ext cx="2169443" cy="4579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AC9BBC-7122-7BF7-E190-99941E66F87E}"/>
              </a:ext>
            </a:extLst>
          </p:cNvPr>
          <p:cNvSpPr txBox="1"/>
          <p:nvPr/>
        </p:nvSpPr>
        <p:spPr>
          <a:xfrm>
            <a:off x="1384915" y="6239729"/>
            <a:ext cx="4119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i="1" dirty="0">
                <a:latin typeface="Halyard Display Light" pitchFamily="2" charset="77"/>
                <a:ea typeface="Halyard Display Light" pitchFamily="2" charset="77"/>
              </a:rPr>
              <a:t>*Data includes patients still waiting to get seen or rescheduled  </a:t>
            </a:r>
            <a:endParaRPr lang="en-US" sz="1100" b="0" i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78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COSH Workgroups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D1F3-3F4C-3953-3802-8E0300E7B2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4737" y="1382843"/>
            <a:ext cx="10165830" cy="4092314"/>
          </a:xfrm>
        </p:spPr>
        <p:txBody>
          <a:bodyPr lIns="91440" tIns="45720" rIns="91440" bIns="45720" anchor="t"/>
          <a:lstStyle/>
          <a:p>
            <a:r>
              <a:rPr lang="en-US" sz="2800" b="1" u="sng" dirty="0">
                <a:latin typeface="Gill Sans Nova Cond XBd" panose="020F0502020204030204" pitchFamily="34" charset="0"/>
              </a:rPr>
              <a:t>Educational Resource Workgroup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Halyard Display Light" panose="020B0604020202020204" charset="0"/>
              </a:rPr>
              <a:t>Collecting resources from HRIs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Halyard Display Light" panose="020B0604020202020204" charset="0"/>
              </a:rPr>
              <a:t>Identifying experts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Halyard Display Light" panose="020B0604020202020204" charset="0"/>
              </a:rPr>
              <a:t>Topic : Anxiety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alyard Display Light" panose="020B0604020202020204" charset="0"/>
              </a:rPr>
              <a:t>Anxiety Disorder 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alyard Display Light" panose="020B0604020202020204" charset="0"/>
              </a:rPr>
              <a:t>   Separation Anxiety Disorder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alyard Display Light" panose="020B0604020202020204" charset="0"/>
              </a:rPr>
              <a:t>   Social Anxiety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alyard Display Light" panose="020B0604020202020204" charset="0"/>
              </a:rPr>
              <a:t>   Selective Mutism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alyard Display Light" panose="020B0604020202020204" charset="0"/>
              </a:rPr>
              <a:t>   School Avoidance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alyard Display Light" panose="020B0604020202020204" charset="0"/>
              </a:rPr>
              <a:t>   Specific Phobias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latin typeface="Halyard Display Light"/>
                <a:cs typeface="Arial"/>
              </a:rPr>
              <a:t>  </a:t>
            </a:r>
            <a:r>
              <a:rPr lang="en-US" b="1">
                <a:effectLst/>
                <a:latin typeface="Halyard Display Light"/>
                <a:cs typeface="Arial"/>
              </a:rPr>
              <a:t> Panic Disorder </a:t>
            </a:r>
          </a:p>
          <a:p>
            <a:pPr lvl="1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alyard Display Light" panose="020B0604020202020204" charset="0"/>
              </a:rPr>
              <a:t>   </a:t>
            </a:r>
            <a:r>
              <a:rPr lang="en-US" b="1" i="0" dirty="0">
                <a:solidFill>
                  <a:srgbClr val="1F1F1F"/>
                </a:solidFill>
                <a:effectLst/>
                <a:latin typeface="Halyard Display Light" panose="020B0604020202020204" charset="0"/>
              </a:rPr>
              <a:t>Obsessive-compulsive disorder</a:t>
            </a:r>
            <a:endParaRPr lang="en-US" b="1" i="0" dirty="0">
              <a:solidFill>
                <a:srgbClr val="1F1F1F"/>
              </a:solidFill>
              <a:latin typeface="Halyard Display Light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2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16ADC6-351A-BABB-E5B8-2D6DEF55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47" y="91038"/>
            <a:ext cx="10165830" cy="129889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Trayt Roadmap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C574C5-A115-17E5-3B4F-0B3485B69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47970"/>
              </p:ext>
            </p:extLst>
          </p:nvPr>
        </p:nvGraphicFramePr>
        <p:xfrm>
          <a:off x="1001734" y="1854270"/>
          <a:ext cx="10892900" cy="330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69">
                  <a:extLst>
                    <a:ext uri="{9D8B030D-6E8A-4147-A177-3AD203B41FA5}">
                      <a16:colId xmlns:a16="http://schemas.microsoft.com/office/drawing/2014/main" val="1556204069"/>
                    </a:ext>
                  </a:extLst>
                </a:gridCol>
                <a:gridCol w="3195961">
                  <a:extLst>
                    <a:ext uri="{9D8B030D-6E8A-4147-A177-3AD203B41FA5}">
                      <a16:colId xmlns:a16="http://schemas.microsoft.com/office/drawing/2014/main" val="3221768923"/>
                    </a:ext>
                  </a:extLst>
                </a:gridCol>
                <a:gridCol w="3311370">
                  <a:extLst>
                    <a:ext uri="{9D8B030D-6E8A-4147-A177-3AD203B41FA5}">
                      <a16:colId xmlns:a16="http://schemas.microsoft.com/office/drawing/2014/main" val="1287663247"/>
                    </a:ext>
                  </a:extLst>
                </a:gridCol>
              </a:tblGrid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Phase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Estimate Release Date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95113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Patient Consultation Process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 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Q2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1190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PCP Caller (Calling on behalf of the doctor)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Q1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98845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PCP Web Portal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Q1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806531"/>
                  </a:ext>
                </a:extLst>
              </a:tr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Add unique physician identifier (NPI)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Defining Requirements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792094"/>
                  </a:ext>
                </a:extLst>
              </a:tr>
              <a:tr h="7277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PCP experience/engagement surveys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Defining Requirements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46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70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770BBD29-DBFA-806B-C3B3-0DFBE62A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48" y="2262005"/>
            <a:ext cx="8803105" cy="25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7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264105-CB1D-41EF-8F0D-09671C439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4D2939-55FE-41E3-A406-BB09ACF739B0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  <ds:schemaRef ds:uri="ef95f5f0-dadb-470a-94cb-364b588c35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29022</TotalTime>
  <Words>478</Words>
  <Application>Microsoft Office PowerPoint</Application>
  <PresentationFormat>Widescreen</PresentationFormat>
  <Paragraphs>108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Centralized Operation Support Hub -COSH Updates </vt:lpstr>
      <vt:lpstr>PowerPoint Presentation</vt:lpstr>
      <vt:lpstr>February 2024 Consultation Volume </vt:lpstr>
      <vt:lpstr>February 2024 CPAN Consultations</vt:lpstr>
      <vt:lpstr>QI Project Update:  Increase contact with providers enrolled and never utilized CPAN</vt:lpstr>
      <vt:lpstr>Highlighting: Texas Tech University Health Sciences Center El Paso</vt:lpstr>
      <vt:lpstr>COSH Workgroups   </vt:lpstr>
      <vt:lpstr>Trayt Roadmap</vt:lpstr>
      <vt:lpstr>PowerPoint Presentation</vt:lpstr>
      <vt:lpstr>PowerPoint Presentation</vt:lpstr>
      <vt:lpstr>PowerPoint Presentation</vt:lpstr>
      <vt:lpstr>Referrals, Enrolled, and Served 23-24 School Year</vt:lpstr>
      <vt:lpstr>Reasons for Decline as of Feb 2024 </vt:lpstr>
      <vt:lpstr>Cumulative (Sept 2020 – Feb 2024) TCHATT Encounters</vt:lpstr>
      <vt:lpstr>Provided 1:1 Support to HRIs </vt:lpstr>
      <vt:lpstr>Current Trayt Initiatives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Inman, Lashelle</dc:creator>
  <cp:lastModifiedBy>Ortiz, Edith J</cp:lastModifiedBy>
  <cp:revision>50</cp:revision>
  <dcterms:created xsi:type="dcterms:W3CDTF">2023-05-01T16:10:16Z</dcterms:created>
  <dcterms:modified xsi:type="dcterms:W3CDTF">2024-03-23T12:56:10Z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