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89" r:id="rId6"/>
    <p:sldId id="267" r:id="rId7"/>
    <p:sldId id="320" r:id="rId8"/>
    <p:sldId id="306" r:id="rId9"/>
    <p:sldId id="315" r:id="rId10"/>
    <p:sldId id="319" r:id="rId11"/>
    <p:sldId id="323" r:id="rId12"/>
    <p:sldId id="276" r:id="rId13"/>
    <p:sldId id="318" r:id="rId14"/>
    <p:sldId id="317" r:id="rId15"/>
    <p:sldId id="288" r:id="rId16"/>
    <p:sldId id="301" r:id="rId17"/>
    <p:sldId id="313" r:id="rId18"/>
    <p:sldId id="314" r:id="rId19"/>
    <p:sldId id="309" r:id="rId20"/>
    <p:sldId id="322" r:id="rId21"/>
    <p:sldId id="316" r:id="rId22"/>
    <p:sldId id="291" r:id="rId23"/>
  </p:sldIdLst>
  <p:sldSz cx="12192000" cy="6858000"/>
  <p:notesSz cx="6858000" cy="9144000"/>
  <p:embeddedFontLst>
    <p:embeddedFont>
      <p:font typeface="Halyard Display" panose="020B0604020202020204" charset="0"/>
      <p:regular r:id="rId25"/>
      <p:bold r:id="rId26"/>
      <p:italic r:id="rId27"/>
      <p:boldItalic r:id="rId28"/>
    </p:embeddedFont>
    <p:embeddedFont>
      <p:font typeface="Halyard Display Light" panose="020B0604020202020204" charset="0"/>
      <p:regular r:id="rId29"/>
      <p:italic r:id="rId30"/>
    </p:embeddedFont>
    <p:embeddedFont>
      <p:font typeface="Halyard Text Book" panose="020B0604020202020204" charset="0"/>
      <p:regular r:id="rId31"/>
      <p: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2CA2A-E213-5EC6-0279-C2507D0746BC}" v="4" dt="2024-01-22T15:02:10.594"/>
    <p1510:client id="{61A2DE51-8385-A2BC-DD15-17E826637265}" v="166" dt="2024-01-22T15:01:21.197"/>
    <p1510:client id="{CBABBC01-ACE9-DB52-D6BD-A8548F367DA2}" v="15" dt="2024-01-22T15:58:42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2"/>
    <p:restoredTop sz="94836"/>
  </p:normalViewPr>
  <p:slideViewPr>
    <p:cSldViewPr snapToGrid="0" snapToObjects="1">
      <p:cViewPr varScale="1">
        <p:scale>
          <a:sx n="108" d="100"/>
          <a:sy n="108" d="100"/>
        </p:scale>
        <p:origin x="8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tiz, Edith J" userId="S::edith.ortiz_bcm.edu#ext#@utsystemadmin.onmicrosoft.com::6793c2b3-3dcb-4000-9543-623db040fb8f" providerId="AD" clId="Web-{61A2DE51-8385-A2BC-DD15-17E826637265}"/>
    <pc:docChg chg="modSld">
      <pc:chgData name="Ortiz, Edith J" userId="S::edith.ortiz_bcm.edu#ext#@utsystemadmin.onmicrosoft.com::6793c2b3-3dcb-4000-9543-623db040fb8f" providerId="AD" clId="Web-{61A2DE51-8385-A2BC-DD15-17E826637265}" dt="2024-01-22T15:01:15.259" v="157"/>
      <pc:docMkLst>
        <pc:docMk/>
      </pc:docMkLst>
      <pc:sldChg chg="modSp">
        <pc:chgData name="Ortiz, Edith J" userId="S::edith.ortiz_bcm.edu#ext#@utsystemadmin.onmicrosoft.com::6793c2b3-3dcb-4000-9543-623db040fb8f" providerId="AD" clId="Web-{61A2DE51-8385-A2BC-DD15-17E826637265}" dt="2024-01-22T15:01:15.259" v="157"/>
        <pc:sldMkLst>
          <pc:docMk/>
          <pc:sldMk cId="2722550879" sldId="323"/>
        </pc:sldMkLst>
        <pc:graphicFrameChg chg="mod modGraphic">
          <ac:chgData name="Ortiz, Edith J" userId="S::edith.ortiz_bcm.edu#ext#@utsystemadmin.onmicrosoft.com::6793c2b3-3dcb-4000-9543-623db040fb8f" providerId="AD" clId="Web-{61A2DE51-8385-A2BC-DD15-17E826637265}" dt="2024-01-22T15:01:15.259" v="157"/>
          <ac:graphicFrameMkLst>
            <pc:docMk/>
            <pc:sldMk cId="2722550879" sldId="323"/>
            <ac:graphicFrameMk id="5" creationId="{25B32784-CF88-161A-4B30-8713D104A812}"/>
          </ac:graphicFrameMkLst>
        </pc:graphicFrameChg>
      </pc:sldChg>
    </pc:docChg>
  </pc:docChgLst>
  <pc:docChgLst>
    <pc:chgData name="Ortiz, Edith J" userId="S::edith.ortiz_bcm.edu#ext#@utsystemadmin.onmicrosoft.com::6793c2b3-3dcb-4000-9543-623db040fb8f" providerId="AD" clId="Web-{0092CA2A-E213-5EC6-0279-C2507D0746BC}"/>
    <pc:docChg chg="modSld">
      <pc:chgData name="Ortiz, Edith J" userId="S::edith.ortiz_bcm.edu#ext#@utsystemadmin.onmicrosoft.com::6793c2b3-3dcb-4000-9543-623db040fb8f" providerId="AD" clId="Web-{0092CA2A-E213-5EC6-0279-C2507D0746BC}" dt="2024-01-22T15:02:08.016" v="1"/>
      <pc:docMkLst>
        <pc:docMk/>
      </pc:docMkLst>
      <pc:sldChg chg="modSp">
        <pc:chgData name="Ortiz, Edith J" userId="S::edith.ortiz_bcm.edu#ext#@utsystemadmin.onmicrosoft.com::6793c2b3-3dcb-4000-9543-623db040fb8f" providerId="AD" clId="Web-{0092CA2A-E213-5EC6-0279-C2507D0746BC}" dt="2024-01-22T15:02:08.016" v="1"/>
        <pc:sldMkLst>
          <pc:docMk/>
          <pc:sldMk cId="2722550879" sldId="323"/>
        </pc:sldMkLst>
        <pc:graphicFrameChg chg="mod modGraphic">
          <ac:chgData name="Ortiz, Edith J" userId="S::edith.ortiz_bcm.edu#ext#@utsystemadmin.onmicrosoft.com::6793c2b3-3dcb-4000-9543-623db040fb8f" providerId="AD" clId="Web-{0092CA2A-E213-5EC6-0279-C2507D0746BC}" dt="2024-01-22T15:02:08.016" v="1"/>
          <ac:graphicFrameMkLst>
            <pc:docMk/>
            <pc:sldMk cId="2722550879" sldId="323"/>
            <ac:graphicFrameMk id="5" creationId="{25B32784-CF88-161A-4B30-8713D104A812}"/>
          </ac:graphicFrameMkLst>
        </pc:graphicFrameChg>
      </pc:sldChg>
    </pc:docChg>
  </pc:docChgLst>
  <pc:docChgLst>
    <pc:chgData name="Ortiz, Edith J" userId="S::edith.ortiz_bcm.edu#ext#@utsystemadmin.onmicrosoft.com::6793c2b3-3dcb-4000-9543-623db040fb8f" providerId="AD" clId="Web-{CBABBC01-ACE9-DB52-D6BD-A8548F367DA2}"/>
    <pc:docChg chg="modSld">
      <pc:chgData name="Ortiz, Edith J" userId="S::edith.ortiz_bcm.edu#ext#@utsystemadmin.onmicrosoft.com::6793c2b3-3dcb-4000-9543-623db040fb8f" providerId="AD" clId="Web-{CBABBC01-ACE9-DB52-D6BD-A8548F367DA2}" dt="2024-01-22T15:58:42.196" v="12" actId="1076"/>
      <pc:docMkLst>
        <pc:docMk/>
      </pc:docMkLst>
      <pc:sldChg chg="addSp delSp modSp">
        <pc:chgData name="Ortiz, Edith J" userId="S::edith.ortiz_bcm.edu#ext#@utsystemadmin.onmicrosoft.com::6793c2b3-3dcb-4000-9543-623db040fb8f" providerId="AD" clId="Web-{CBABBC01-ACE9-DB52-D6BD-A8548F367DA2}" dt="2024-01-22T15:58:29.446" v="9" actId="1076"/>
        <pc:sldMkLst>
          <pc:docMk/>
          <pc:sldMk cId="2442257063" sldId="288"/>
        </pc:sldMkLst>
        <pc:picChg chg="del">
          <ac:chgData name="Ortiz, Edith J" userId="S::edith.ortiz_bcm.edu#ext#@utsystemadmin.onmicrosoft.com::6793c2b3-3dcb-4000-9543-623db040fb8f" providerId="AD" clId="Web-{CBABBC01-ACE9-DB52-D6BD-A8548F367DA2}" dt="2024-01-22T15:58:11.180" v="5"/>
          <ac:picMkLst>
            <pc:docMk/>
            <pc:sldMk cId="2442257063" sldId="288"/>
            <ac:picMk id="2" creationId="{68937F74-B211-4B7E-A410-171D2B7291BA}"/>
          </ac:picMkLst>
        </pc:picChg>
        <pc:picChg chg="add mod">
          <ac:chgData name="Ortiz, Edith J" userId="S::edith.ortiz_bcm.edu#ext#@utsystemadmin.onmicrosoft.com::6793c2b3-3dcb-4000-9543-623db040fb8f" providerId="AD" clId="Web-{CBABBC01-ACE9-DB52-D6BD-A8548F367DA2}" dt="2024-01-22T15:58:29.446" v="9" actId="1076"/>
          <ac:picMkLst>
            <pc:docMk/>
            <pc:sldMk cId="2442257063" sldId="288"/>
            <ac:picMk id="3" creationId="{770BBD29-DBFA-806B-C3B3-0DFBE62AB2A5}"/>
          </ac:picMkLst>
        </pc:picChg>
      </pc:sldChg>
      <pc:sldChg chg="addSp delSp modSp">
        <pc:chgData name="Ortiz, Edith J" userId="S::edith.ortiz_bcm.edu#ext#@utsystemadmin.onmicrosoft.com::6793c2b3-3dcb-4000-9543-623db040fb8f" providerId="AD" clId="Web-{CBABBC01-ACE9-DB52-D6BD-A8548F367DA2}" dt="2024-01-22T15:58:42.196" v="12" actId="1076"/>
        <pc:sldMkLst>
          <pc:docMk/>
          <pc:sldMk cId="346898619" sldId="289"/>
        </pc:sldMkLst>
        <pc:picChg chg="del">
          <ac:chgData name="Ortiz, Edith J" userId="S::edith.ortiz_bcm.edu#ext#@utsystemadmin.onmicrosoft.com::6793c2b3-3dcb-4000-9543-623db040fb8f" providerId="AD" clId="Web-{CBABBC01-ACE9-DB52-D6BD-A8548F367DA2}" dt="2024-01-22T15:56:41.957" v="0"/>
          <ac:picMkLst>
            <pc:docMk/>
            <pc:sldMk cId="346898619" sldId="289"/>
            <ac:picMk id="2" creationId="{A3D6A73E-CD25-96F4-74FF-D1548B5AE1C4}"/>
          </ac:picMkLst>
        </pc:picChg>
        <pc:picChg chg="add mod">
          <ac:chgData name="Ortiz, Edith J" userId="S::edith.ortiz_bcm.edu#ext#@utsystemadmin.onmicrosoft.com::6793c2b3-3dcb-4000-9543-623db040fb8f" providerId="AD" clId="Web-{CBABBC01-ACE9-DB52-D6BD-A8548F367DA2}" dt="2024-01-22T15:58:42.196" v="12" actId="1076"/>
          <ac:picMkLst>
            <pc:docMk/>
            <pc:sldMk cId="346898619" sldId="289"/>
            <ac:picMk id="3" creationId="{5BE8B0A0-095B-9F45-099C-A982242691D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cmedu-my.sharepoint.com/personal/u249356_bcm_edu/Documents/EC%20Slide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'Sheet1 (2)'!$D$6</c:f>
              <c:strCache>
                <c:ptCount val="1"/>
                <c:pt idx="0">
                  <c:v>21-22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'Sheet1 (2)'!$E$5:$P$5</c:f>
              <c:strCache>
                <c:ptCount val="12"/>
                <c:pt idx="0">
                  <c:v>Aug</c:v>
                </c:pt>
                <c:pt idx="1">
                  <c:v>Sept 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</c:strCache>
            </c:strRef>
          </c:cat>
          <c:val>
            <c:numRef>
              <c:f>'Sheet1 (2)'!$E$6:$P$6</c:f>
              <c:numCache>
                <c:formatCode>General</c:formatCode>
                <c:ptCount val="12"/>
                <c:pt idx="0">
                  <c:v>346</c:v>
                </c:pt>
                <c:pt idx="1">
                  <c:v>1164</c:v>
                </c:pt>
                <c:pt idx="2">
                  <c:v>1657</c:v>
                </c:pt>
                <c:pt idx="3">
                  <c:v>1495</c:v>
                </c:pt>
                <c:pt idx="4">
                  <c:v>1020</c:v>
                </c:pt>
                <c:pt idx="5">
                  <c:v>943</c:v>
                </c:pt>
                <c:pt idx="6">
                  <c:v>1393</c:v>
                </c:pt>
                <c:pt idx="7">
                  <c:v>1685</c:v>
                </c:pt>
                <c:pt idx="8">
                  <c:v>1534</c:v>
                </c:pt>
                <c:pt idx="9">
                  <c:v>1090</c:v>
                </c:pt>
                <c:pt idx="10">
                  <c:v>280</c:v>
                </c:pt>
                <c:pt idx="11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E4-448E-906C-81BA6C6F771E}"/>
            </c:ext>
          </c:extLst>
        </c:ser>
        <c:ser>
          <c:idx val="2"/>
          <c:order val="2"/>
          <c:tx>
            <c:strRef>
              <c:f>'Sheet1 (2)'!$D$7</c:f>
              <c:strCache>
                <c:ptCount val="1"/>
                <c:pt idx="0">
                  <c:v>22-23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'Sheet1 (2)'!$E$5:$P$5</c:f>
              <c:strCache>
                <c:ptCount val="12"/>
                <c:pt idx="0">
                  <c:v>Aug</c:v>
                </c:pt>
                <c:pt idx="1">
                  <c:v>Sept 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</c:strCache>
            </c:strRef>
          </c:cat>
          <c:val>
            <c:numRef>
              <c:f>'Sheet1 (2)'!$E$7:$P$7</c:f>
              <c:numCache>
                <c:formatCode>General</c:formatCode>
                <c:ptCount val="12"/>
                <c:pt idx="0">
                  <c:v>663</c:v>
                </c:pt>
                <c:pt idx="1">
                  <c:v>2193</c:v>
                </c:pt>
                <c:pt idx="2">
                  <c:v>2539</c:v>
                </c:pt>
                <c:pt idx="3">
                  <c:v>2022</c:v>
                </c:pt>
                <c:pt idx="4">
                  <c:v>1274</c:v>
                </c:pt>
                <c:pt idx="5">
                  <c:v>1835</c:v>
                </c:pt>
                <c:pt idx="6">
                  <c:v>2547</c:v>
                </c:pt>
                <c:pt idx="7">
                  <c:v>2579</c:v>
                </c:pt>
                <c:pt idx="8">
                  <c:v>2231</c:v>
                </c:pt>
                <c:pt idx="9">
                  <c:v>1694</c:v>
                </c:pt>
                <c:pt idx="10">
                  <c:v>243</c:v>
                </c:pt>
                <c:pt idx="11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E4-448E-906C-81BA6C6F771E}"/>
            </c:ext>
          </c:extLst>
        </c:ser>
        <c:ser>
          <c:idx val="3"/>
          <c:order val="3"/>
          <c:tx>
            <c:strRef>
              <c:f>'Sheet1 (2)'!$D$8</c:f>
              <c:strCache>
                <c:ptCount val="1"/>
                <c:pt idx="0">
                  <c:v>23-24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'Sheet1 (2)'!$E$5:$P$5</c:f>
              <c:strCache>
                <c:ptCount val="12"/>
                <c:pt idx="0">
                  <c:v>Aug</c:v>
                </c:pt>
                <c:pt idx="1">
                  <c:v>Sept 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</c:strCache>
            </c:strRef>
          </c:cat>
          <c:val>
            <c:numRef>
              <c:f>'Sheet1 (2)'!$E$8:$P$8</c:f>
              <c:numCache>
                <c:formatCode>General</c:formatCode>
                <c:ptCount val="12"/>
                <c:pt idx="0">
                  <c:v>1228</c:v>
                </c:pt>
                <c:pt idx="1">
                  <c:v>3179</c:v>
                </c:pt>
                <c:pt idx="2">
                  <c:v>3490</c:v>
                </c:pt>
                <c:pt idx="3">
                  <c:v>2782</c:v>
                </c:pt>
                <c:pt idx="4">
                  <c:v>1936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E4-448E-906C-81BA6C6F7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0858047"/>
        <c:axId val="1962325423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'Sheet1 (2)'!#REF!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'Sheet1 (2)'!$E$5:$P$5</c15:sqref>
                        </c15:formulaRef>
                      </c:ext>
                    </c:extLst>
                    <c:strCache>
                      <c:ptCount val="12"/>
                      <c:pt idx="0">
                        <c:v>Aug</c:v>
                      </c:pt>
                      <c:pt idx="1">
                        <c:v>Sept </c:v>
                      </c:pt>
                      <c:pt idx="2">
                        <c:v>Oct</c:v>
                      </c:pt>
                      <c:pt idx="3">
                        <c:v>Nov</c:v>
                      </c:pt>
                      <c:pt idx="4">
                        <c:v>Dec</c:v>
                      </c:pt>
                      <c:pt idx="5">
                        <c:v>Jan</c:v>
                      </c:pt>
                      <c:pt idx="6">
                        <c:v>Feb</c:v>
                      </c:pt>
                      <c:pt idx="7">
                        <c:v>March</c:v>
                      </c:pt>
                      <c:pt idx="8">
                        <c:v>April</c:v>
                      </c:pt>
                      <c:pt idx="9">
                        <c:v>May</c:v>
                      </c:pt>
                      <c:pt idx="10">
                        <c:v>June</c:v>
                      </c:pt>
                      <c:pt idx="11">
                        <c:v>July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'Sheet1 (2)'!#REF!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04E4-448E-906C-81BA6C6F771E}"/>
                  </c:ext>
                </c:extLst>
              </c15:ser>
            </c15:filteredLineSeries>
          </c:ext>
        </c:extLst>
      </c:lineChart>
      <c:catAx>
        <c:axId val="201085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325423"/>
        <c:crosses val="autoZero"/>
        <c:auto val="1"/>
        <c:lblAlgn val="ctr"/>
        <c:lblOffset val="100"/>
        <c:noMultiLvlLbl val="0"/>
      </c:catAx>
      <c:valAx>
        <c:axId val="1962325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85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E3C94-C8AF-4AEB-BE54-EDEBC25989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557D39-46EE-420B-A1AA-A88725108CE1}">
      <dgm:prSet phldrT="[Text]"/>
      <dgm:spPr/>
      <dgm:t>
        <a:bodyPr/>
        <a:lstStyle/>
        <a:p>
          <a:r>
            <a:rPr lang="en-US" dirty="0"/>
            <a:t>Updates to the referral form to capture more accurate archiving data  </a:t>
          </a:r>
        </a:p>
      </dgm:t>
    </dgm:pt>
    <dgm:pt modelId="{1872302E-A288-448F-803D-8F86A0BCC19B}" type="parTrans" cxnId="{3904CA42-5A0E-4FBD-B7D2-ACBA1E0C7B66}">
      <dgm:prSet/>
      <dgm:spPr/>
      <dgm:t>
        <a:bodyPr/>
        <a:lstStyle/>
        <a:p>
          <a:endParaRPr lang="en-US"/>
        </a:p>
      </dgm:t>
    </dgm:pt>
    <dgm:pt modelId="{D40755D1-1D17-4A7E-9296-E0A43473E90A}" type="sibTrans" cxnId="{3904CA42-5A0E-4FBD-B7D2-ACBA1E0C7B66}">
      <dgm:prSet/>
      <dgm:spPr/>
      <dgm:t>
        <a:bodyPr/>
        <a:lstStyle/>
        <a:p>
          <a:endParaRPr lang="en-US"/>
        </a:p>
      </dgm:t>
    </dgm:pt>
    <dgm:pt modelId="{21D80AC1-5B16-47F7-A8BB-2CA6FC3485BC}">
      <dgm:prSet phldrT="[Text]"/>
      <dgm:spPr/>
      <dgm:t>
        <a:bodyPr/>
        <a:lstStyle/>
        <a:p>
          <a:r>
            <a:rPr lang="en-US" dirty="0"/>
            <a:t>School Portal Dashboard Expansion – In Design </a:t>
          </a:r>
        </a:p>
      </dgm:t>
    </dgm:pt>
    <dgm:pt modelId="{0EF53D44-DEDC-4523-83A0-C3F54D0EC970}" type="parTrans" cxnId="{5E03D269-970A-4536-BF03-75BD114B5B47}">
      <dgm:prSet/>
      <dgm:spPr/>
      <dgm:t>
        <a:bodyPr/>
        <a:lstStyle/>
        <a:p>
          <a:endParaRPr lang="en-US"/>
        </a:p>
      </dgm:t>
    </dgm:pt>
    <dgm:pt modelId="{B9339F2E-42C7-49B0-95F3-70EBE0FF8B6A}" type="sibTrans" cxnId="{5E03D269-970A-4536-BF03-75BD114B5B47}">
      <dgm:prSet/>
      <dgm:spPr/>
      <dgm:t>
        <a:bodyPr/>
        <a:lstStyle/>
        <a:p>
          <a:endParaRPr lang="en-US"/>
        </a:p>
      </dgm:t>
    </dgm:pt>
    <dgm:pt modelId="{6AD6B3A4-132D-4E53-A296-1A27FEC594B2}">
      <dgm:prSet phldrT="[Text]"/>
      <dgm:spPr/>
      <dgm:t>
        <a:bodyPr/>
        <a:lstStyle/>
        <a:p>
          <a:r>
            <a:rPr lang="en-US" dirty="0"/>
            <a:t>School Staff Bulk Upload – In Design </a:t>
          </a:r>
        </a:p>
      </dgm:t>
    </dgm:pt>
    <dgm:pt modelId="{10BFD419-A27E-4ED3-9DE8-7C78936CE43B}" type="parTrans" cxnId="{708C7C6A-D92E-464B-96FE-D84358EFA9D8}">
      <dgm:prSet/>
      <dgm:spPr/>
      <dgm:t>
        <a:bodyPr/>
        <a:lstStyle/>
        <a:p>
          <a:endParaRPr lang="en-US"/>
        </a:p>
      </dgm:t>
    </dgm:pt>
    <dgm:pt modelId="{EC18D574-622E-43EB-926E-5F4D8614A7DB}" type="sibTrans" cxnId="{708C7C6A-D92E-464B-96FE-D84358EFA9D8}">
      <dgm:prSet/>
      <dgm:spPr/>
      <dgm:t>
        <a:bodyPr/>
        <a:lstStyle/>
        <a:p>
          <a:endParaRPr lang="en-US"/>
        </a:p>
      </dgm:t>
    </dgm:pt>
    <dgm:pt modelId="{D7E0081F-3724-480E-BC50-3B70C95B5573}">
      <dgm:prSet phldrT="[Text]"/>
      <dgm:spPr/>
      <dgm:t>
        <a:bodyPr/>
        <a:lstStyle/>
        <a:p>
          <a:r>
            <a:rPr lang="en-US" dirty="0"/>
            <a:t>Use of TEA number to help better track and identify schools and referral patterns  </a:t>
          </a:r>
        </a:p>
      </dgm:t>
    </dgm:pt>
    <dgm:pt modelId="{2A6A5451-6F88-4FA7-8818-2408CEB6C3A2}" type="parTrans" cxnId="{674F0801-E2D6-46F5-AACA-CD9451319253}">
      <dgm:prSet/>
      <dgm:spPr/>
      <dgm:t>
        <a:bodyPr/>
        <a:lstStyle/>
        <a:p>
          <a:endParaRPr lang="en-US"/>
        </a:p>
      </dgm:t>
    </dgm:pt>
    <dgm:pt modelId="{63338349-81C1-44B8-B08F-95265F8B0182}" type="sibTrans" cxnId="{674F0801-E2D6-46F5-AACA-CD9451319253}">
      <dgm:prSet/>
      <dgm:spPr/>
      <dgm:t>
        <a:bodyPr/>
        <a:lstStyle/>
        <a:p>
          <a:endParaRPr lang="en-US"/>
        </a:p>
      </dgm:t>
    </dgm:pt>
    <dgm:pt modelId="{64172295-3F9A-459F-906D-CF93CCE76C6A}">
      <dgm:prSet phldrT="[Text]"/>
      <dgm:spPr/>
      <dgm:t>
        <a:bodyPr/>
        <a:lstStyle/>
        <a:p>
          <a:r>
            <a:rPr lang="en-US" dirty="0"/>
            <a:t>Automation of End of Care Survey </a:t>
          </a:r>
        </a:p>
      </dgm:t>
    </dgm:pt>
    <dgm:pt modelId="{CEEDD402-A58C-40EB-A2BE-F7E8F94684EB}" type="parTrans" cxnId="{56E870C8-A01F-49A8-9105-41951FE0A753}">
      <dgm:prSet/>
      <dgm:spPr/>
      <dgm:t>
        <a:bodyPr/>
        <a:lstStyle/>
        <a:p>
          <a:endParaRPr lang="en-US"/>
        </a:p>
      </dgm:t>
    </dgm:pt>
    <dgm:pt modelId="{C00B419A-B077-4465-9367-9982622065A9}" type="sibTrans" cxnId="{56E870C8-A01F-49A8-9105-41951FE0A753}">
      <dgm:prSet/>
      <dgm:spPr/>
      <dgm:t>
        <a:bodyPr/>
        <a:lstStyle/>
        <a:p>
          <a:endParaRPr lang="en-US"/>
        </a:p>
      </dgm:t>
    </dgm:pt>
    <dgm:pt modelId="{2483C197-79A0-40DC-81AD-2FA191A5B010}">
      <dgm:prSet phldrT="[Text]"/>
      <dgm:spPr/>
      <dgm:t>
        <a:bodyPr/>
        <a:lstStyle/>
        <a:p>
          <a:r>
            <a:rPr lang="en-US" dirty="0"/>
            <a:t>CIS Automation </a:t>
          </a:r>
        </a:p>
      </dgm:t>
    </dgm:pt>
    <dgm:pt modelId="{64FAAAF0-7962-4C82-9C1C-CB0E2C46EF52}" type="parTrans" cxnId="{CAB9712C-4681-4521-A39A-E1410AA1153D}">
      <dgm:prSet/>
      <dgm:spPr/>
      <dgm:t>
        <a:bodyPr/>
        <a:lstStyle/>
        <a:p>
          <a:endParaRPr lang="en-US"/>
        </a:p>
      </dgm:t>
    </dgm:pt>
    <dgm:pt modelId="{7EF7FEC1-DDF4-476B-B5E1-A709F86C1009}" type="sibTrans" cxnId="{CAB9712C-4681-4521-A39A-E1410AA1153D}">
      <dgm:prSet/>
      <dgm:spPr/>
      <dgm:t>
        <a:bodyPr/>
        <a:lstStyle/>
        <a:p>
          <a:endParaRPr lang="en-US"/>
        </a:p>
      </dgm:t>
    </dgm:pt>
    <dgm:pt modelId="{687CA30A-4098-4033-ABB6-EF59C832610B}">
      <dgm:prSet phldrT="[Text]"/>
      <dgm:spPr/>
      <dgm:t>
        <a:bodyPr/>
        <a:lstStyle/>
        <a:p>
          <a:r>
            <a:rPr lang="en-US" dirty="0"/>
            <a:t>Medication Tracking and data capture </a:t>
          </a:r>
        </a:p>
      </dgm:t>
    </dgm:pt>
    <dgm:pt modelId="{3F6C179E-4D1F-44D7-B8BD-C379A35F7EE2}" type="parTrans" cxnId="{103DD9E9-F9FB-4F5A-8476-CFBF70F0D729}">
      <dgm:prSet/>
      <dgm:spPr/>
      <dgm:t>
        <a:bodyPr/>
        <a:lstStyle/>
        <a:p>
          <a:endParaRPr lang="en-US"/>
        </a:p>
      </dgm:t>
    </dgm:pt>
    <dgm:pt modelId="{D085C185-0F48-4B55-A159-7368F78F2C42}" type="sibTrans" cxnId="{103DD9E9-F9FB-4F5A-8476-CFBF70F0D729}">
      <dgm:prSet/>
      <dgm:spPr/>
      <dgm:t>
        <a:bodyPr/>
        <a:lstStyle/>
        <a:p>
          <a:endParaRPr lang="en-US"/>
        </a:p>
      </dgm:t>
    </dgm:pt>
    <dgm:pt modelId="{A8E272D1-591C-4AB9-9197-95D3779D9D25}" type="pres">
      <dgm:prSet presAssocID="{8BFE3C94-C8AF-4AEB-BE54-EDEBC25989B5}" presName="linear" presStyleCnt="0">
        <dgm:presLayoutVars>
          <dgm:dir/>
          <dgm:animLvl val="lvl"/>
          <dgm:resizeHandles val="exact"/>
        </dgm:presLayoutVars>
      </dgm:prSet>
      <dgm:spPr/>
    </dgm:pt>
    <dgm:pt modelId="{61FD630A-22E9-4422-B674-11248B8F9FCE}" type="pres">
      <dgm:prSet presAssocID="{2483C197-79A0-40DC-81AD-2FA191A5B010}" presName="parentLin" presStyleCnt="0"/>
      <dgm:spPr/>
    </dgm:pt>
    <dgm:pt modelId="{4E1DC0E8-C676-4FAE-B95F-3E277AE4DD3B}" type="pres">
      <dgm:prSet presAssocID="{2483C197-79A0-40DC-81AD-2FA191A5B010}" presName="parentLeftMargin" presStyleLbl="node1" presStyleIdx="0" presStyleCnt="7"/>
      <dgm:spPr/>
    </dgm:pt>
    <dgm:pt modelId="{9BA2351C-90B3-4DED-8684-BF7083B200EC}" type="pres">
      <dgm:prSet presAssocID="{2483C197-79A0-40DC-81AD-2FA191A5B01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EAB69E7-010B-473B-82CA-DC166B9FA2E7}" type="pres">
      <dgm:prSet presAssocID="{2483C197-79A0-40DC-81AD-2FA191A5B010}" presName="negativeSpace" presStyleCnt="0"/>
      <dgm:spPr/>
    </dgm:pt>
    <dgm:pt modelId="{4EC589E0-231C-4682-B9E9-2DDC68B19CD7}" type="pres">
      <dgm:prSet presAssocID="{2483C197-79A0-40DC-81AD-2FA191A5B010}" presName="childText" presStyleLbl="conFgAcc1" presStyleIdx="0" presStyleCnt="7">
        <dgm:presLayoutVars>
          <dgm:bulletEnabled val="1"/>
        </dgm:presLayoutVars>
      </dgm:prSet>
      <dgm:spPr/>
    </dgm:pt>
    <dgm:pt modelId="{050B8AB8-3DFD-419E-9690-05E551949F90}" type="pres">
      <dgm:prSet presAssocID="{7EF7FEC1-DDF4-476B-B5E1-A709F86C1009}" presName="spaceBetweenRectangles" presStyleCnt="0"/>
      <dgm:spPr/>
    </dgm:pt>
    <dgm:pt modelId="{A30285CF-099C-477D-B3B2-5E9DE46390FA}" type="pres">
      <dgm:prSet presAssocID="{687CA30A-4098-4033-ABB6-EF59C832610B}" presName="parentLin" presStyleCnt="0"/>
      <dgm:spPr/>
    </dgm:pt>
    <dgm:pt modelId="{FCF65CF3-B1A3-459D-8A63-64EB8ED73EF6}" type="pres">
      <dgm:prSet presAssocID="{687CA30A-4098-4033-ABB6-EF59C832610B}" presName="parentLeftMargin" presStyleLbl="node1" presStyleIdx="0" presStyleCnt="7"/>
      <dgm:spPr/>
    </dgm:pt>
    <dgm:pt modelId="{AE4E89AE-E2EF-4D6C-AE5C-05FA40B21D00}" type="pres">
      <dgm:prSet presAssocID="{687CA30A-4098-4033-ABB6-EF59C832610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AC7A193-8C8B-4999-B294-B62636F0504C}" type="pres">
      <dgm:prSet presAssocID="{687CA30A-4098-4033-ABB6-EF59C832610B}" presName="negativeSpace" presStyleCnt="0"/>
      <dgm:spPr/>
    </dgm:pt>
    <dgm:pt modelId="{06AE2A1D-8785-4487-89E4-BC50DE6EBD1E}" type="pres">
      <dgm:prSet presAssocID="{687CA30A-4098-4033-ABB6-EF59C832610B}" presName="childText" presStyleLbl="conFgAcc1" presStyleIdx="1" presStyleCnt="7">
        <dgm:presLayoutVars>
          <dgm:bulletEnabled val="1"/>
        </dgm:presLayoutVars>
      </dgm:prSet>
      <dgm:spPr/>
    </dgm:pt>
    <dgm:pt modelId="{035FC01B-FDD2-4174-ACBB-BA28D530806B}" type="pres">
      <dgm:prSet presAssocID="{D085C185-0F48-4B55-A159-7368F78F2C42}" presName="spaceBetweenRectangles" presStyleCnt="0"/>
      <dgm:spPr/>
    </dgm:pt>
    <dgm:pt modelId="{15486EC2-693A-46FA-B8E1-5D376C43FCB9}" type="pres">
      <dgm:prSet presAssocID="{47557D39-46EE-420B-A1AA-A88725108CE1}" presName="parentLin" presStyleCnt="0"/>
      <dgm:spPr/>
    </dgm:pt>
    <dgm:pt modelId="{322641C8-2BD8-44F2-AA76-534BBD23992E}" type="pres">
      <dgm:prSet presAssocID="{47557D39-46EE-420B-A1AA-A88725108CE1}" presName="parentLeftMargin" presStyleLbl="node1" presStyleIdx="1" presStyleCnt="7"/>
      <dgm:spPr/>
    </dgm:pt>
    <dgm:pt modelId="{A6BFF32F-AD2D-4402-834A-43FA61A0ACA7}" type="pres">
      <dgm:prSet presAssocID="{47557D39-46EE-420B-A1AA-A88725108CE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EB2C693-46A8-41A7-BB61-3EFD4332279C}" type="pres">
      <dgm:prSet presAssocID="{47557D39-46EE-420B-A1AA-A88725108CE1}" presName="negativeSpace" presStyleCnt="0"/>
      <dgm:spPr/>
    </dgm:pt>
    <dgm:pt modelId="{4362AAC0-562E-4982-8792-01E87C68E589}" type="pres">
      <dgm:prSet presAssocID="{47557D39-46EE-420B-A1AA-A88725108CE1}" presName="childText" presStyleLbl="conFgAcc1" presStyleIdx="2" presStyleCnt="7">
        <dgm:presLayoutVars>
          <dgm:bulletEnabled val="1"/>
        </dgm:presLayoutVars>
      </dgm:prSet>
      <dgm:spPr/>
    </dgm:pt>
    <dgm:pt modelId="{ADC55D5A-9429-4B91-AE4D-FAB5017FFE92}" type="pres">
      <dgm:prSet presAssocID="{D40755D1-1D17-4A7E-9296-E0A43473E90A}" presName="spaceBetweenRectangles" presStyleCnt="0"/>
      <dgm:spPr/>
    </dgm:pt>
    <dgm:pt modelId="{2F0DD8C9-14FA-421D-986A-6DB81A6E016D}" type="pres">
      <dgm:prSet presAssocID="{D7E0081F-3724-480E-BC50-3B70C95B5573}" presName="parentLin" presStyleCnt="0"/>
      <dgm:spPr/>
    </dgm:pt>
    <dgm:pt modelId="{5B8A466C-11E8-4B06-AF99-2BA1A874BC94}" type="pres">
      <dgm:prSet presAssocID="{D7E0081F-3724-480E-BC50-3B70C95B5573}" presName="parentLeftMargin" presStyleLbl="node1" presStyleIdx="2" presStyleCnt="7"/>
      <dgm:spPr/>
    </dgm:pt>
    <dgm:pt modelId="{8FE0AD68-6329-42A5-B71E-D813121AF90A}" type="pres">
      <dgm:prSet presAssocID="{D7E0081F-3724-480E-BC50-3B70C95B557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F44E88-8AC6-4B34-8FDB-F6E433816C78}" type="pres">
      <dgm:prSet presAssocID="{D7E0081F-3724-480E-BC50-3B70C95B5573}" presName="negativeSpace" presStyleCnt="0"/>
      <dgm:spPr/>
    </dgm:pt>
    <dgm:pt modelId="{D22A0C4A-5A40-4246-AF0E-96EEE13B4451}" type="pres">
      <dgm:prSet presAssocID="{D7E0081F-3724-480E-BC50-3B70C95B5573}" presName="childText" presStyleLbl="conFgAcc1" presStyleIdx="3" presStyleCnt="7">
        <dgm:presLayoutVars>
          <dgm:bulletEnabled val="1"/>
        </dgm:presLayoutVars>
      </dgm:prSet>
      <dgm:spPr/>
    </dgm:pt>
    <dgm:pt modelId="{035776FD-041B-4957-9E3A-A1EFB8A7CDC4}" type="pres">
      <dgm:prSet presAssocID="{63338349-81C1-44B8-B08F-95265F8B0182}" presName="spaceBetweenRectangles" presStyleCnt="0"/>
      <dgm:spPr/>
    </dgm:pt>
    <dgm:pt modelId="{FD1BEFF5-465A-40D6-8A22-305C0EBAF34C}" type="pres">
      <dgm:prSet presAssocID="{64172295-3F9A-459F-906D-CF93CCE76C6A}" presName="parentLin" presStyleCnt="0"/>
      <dgm:spPr/>
    </dgm:pt>
    <dgm:pt modelId="{B29A0940-F41D-4D05-A1B3-C66BB796BCFC}" type="pres">
      <dgm:prSet presAssocID="{64172295-3F9A-459F-906D-CF93CCE76C6A}" presName="parentLeftMargin" presStyleLbl="node1" presStyleIdx="3" presStyleCnt="7"/>
      <dgm:spPr/>
    </dgm:pt>
    <dgm:pt modelId="{D4B921A1-7932-4E5B-8519-FD2DD33BA219}" type="pres">
      <dgm:prSet presAssocID="{64172295-3F9A-459F-906D-CF93CCE76C6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2E46945-A22F-49BD-9BEB-D7617036E604}" type="pres">
      <dgm:prSet presAssocID="{64172295-3F9A-459F-906D-CF93CCE76C6A}" presName="negativeSpace" presStyleCnt="0"/>
      <dgm:spPr/>
    </dgm:pt>
    <dgm:pt modelId="{21643473-AFFA-442F-BE6A-DE67ED03D3FA}" type="pres">
      <dgm:prSet presAssocID="{64172295-3F9A-459F-906D-CF93CCE76C6A}" presName="childText" presStyleLbl="conFgAcc1" presStyleIdx="4" presStyleCnt="7">
        <dgm:presLayoutVars>
          <dgm:bulletEnabled val="1"/>
        </dgm:presLayoutVars>
      </dgm:prSet>
      <dgm:spPr/>
    </dgm:pt>
    <dgm:pt modelId="{46AC6890-A392-4CB5-815E-125039D566DD}" type="pres">
      <dgm:prSet presAssocID="{C00B419A-B077-4465-9367-9982622065A9}" presName="spaceBetweenRectangles" presStyleCnt="0"/>
      <dgm:spPr/>
    </dgm:pt>
    <dgm:pt modelId="{A6F39F27-F1F7-4AE9-B4B8-5BFE4C1AD155}" type="pres">
      <dgm:prSet presAssocID="{21D80AC1-5B16-47F7-A8BB-2CA6FC3485BC}" presName="parentLin" presStyleCnt="0"/>
      <dgm:spPr/>
    </dgm:pt>
    <dgm:pt modelId="{77D082EC-C935-4745-A45B-D593DD38CCC7}" type="pres">
      <dgm:prSet presAssocID="{21D80AC1-5B16-47F7-A8BB-2CA6FC3485BC}" presName="parentLeftMargin" presStyleLbl="node1" presStyleIdx="4" presStyleCnt="7"/>
      <dgm:spPr/>
    </dgm:pt>
    <dgm:pt modelId="{F6963A31-033E-41D1-A84D-FB2CC3F11DB6}" type="pres">
      <dgm:prSet presAssocID="{21D80AC1-5B16-47F7-A8BB-2CA6FC3485B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777787B-8F18-48D1-9834-F6BA68CB94DF}" type="pres">
      <dgm:prSet presAssocID="{21D80AC1-5B16-47F7-A8BB-2CA6FC3485BC}" presName="negativeSpace" presStyleCnt="0"/>
      <dgm:spPr/>
    </dgm:pt>
    <dgm:pt modelId="{4FDEDA53-E3DA-4B3A-A620-D1F661EE870F}" type="pres">
      <dgm:prSet presAssocID="{21D80AC1-5B16-47F7-A8BB-2CA6FC3485BC}" presName="childText" presStyleLbl="conFgAcc1" presStyleIdx="5" presStyleCnt="7">
        <dgm:presLayoutVars>
          <dgm:bulletEnabled val="1"/>
        </dgm:presLayoutVars>
      </dgm:prSet>
      <dgm:spPr/>
    </dgm:pt>
    <dgm:pt modelId="{468A5A78-2711-465C-AD92-DC8853568DBF}" type="pres">
      <dgm:prSet presAssocID="{B9339F2E-42C7-49B0-95F3-70EBE0FF8B6A}" presName="spaceBetweenRectangles" presStyleCnt="0"/>
      <dgm:spPr/>
    </dgm:pt>
    <dgm:pt modelId="{362A2048-B3AE-4EA4-BFBB-7DF36D76D142}" type="pres">
      <dgm:prSet presAssocID="{6AD6B3A4-132D-4E53-A296-1A27FEC594B2}" presName="parentLin" presStyleCnt="0"/>
      <dgm:spPr/>
    </dgm:pt>
    <dgm:pt modelId="{91D99AC4-60CD-45D3-8E39-C015F4951176}" type="pres">
      <dgm:prSet presAssocID="{6AD6B3A4-132D-4E53-A296-1A27FEC594B2}" presName="parentLeftMargin" presStyleLbl="node1" presStyleIdx="5" presStyleCnt="7"/>
      <dgm:spPr/>
    </dgm:pt>
    <dgm:pt modelId="{84C86931-57EC-4EF4-A9BA-EF7834C75283}" type="pres">
      <dgm:prSet presAssocID="{6AD6B3A4-132D-4E53-A296-1A27FEC594B2}" presName="parentText" presStyleLbl="node1" presStyleIdx="6" presStyleCnt="7" custLinFactNeighborX="-4966" custLinFactNeighborY="-7288">
        <dgm:presLayoutVars>
          <dgm:chMax val="0"/>
          <dgm:bulletEnabled val="1"/>
        </dgm:presLayoutVars>
      </dgm:prSet>
      <dgm:spPr/>
    </dgm:pt>
    <dgm:pt modelId="{EDEE2202-03C8-424C-A7E3-52971992900B}" type="pres">
      <dgm:prSet presAssocID="{6AD6B3A4-132D-4E53-A296-1A27FEC594B2}" presName="negativeSpace" presStyleCnt="0"/>
      <dgm:spPr/>
    </dgm:pt>
    <dgm:pt modelId="{EC669791-530E-4716-A6E0-9AF8589C7FA9}" type="pres">
      <dgm:prSet presAssocID="{6AD6B3A4-132D-4E53-A296-1A27FEC594B2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86D2700-AEAD-4FFB-8B7F-B16B3F1AC5DB}" type="presOf" srcId="{8BFE3C94-C8AF-4AEB-BE54-EDEBC25989B5}" destId="{A8E272D1-591C-4AB9-9197-95D3779D9D25}" srcOrd="0" destOrd="0" presId="urn:microsoft.com/office/officeart/2005/8/layout/list1"/>
    <dgm:cxn modelId="{3D94E500-207F-4877-815F-3601ADA73CFB}" type="presOf" srcId="{64172295-3F9A-459F-906D-CF93CCE76C6A}" destId="{D4B921A1-7932-4E5B-8519-FD2DD33BA219}" srcOrd="1" destOrd="0" presId="urn:microsoft.com/office/officeart/2005/8/layout/list1"/>
    <dgm:cxn modelId="{674F0801-E2D6-46F5-AACA-CD9451319253}" srcId="{8BFE3C94-C8AF-4AEB-BE54-EDEBC25989B5}" destId="{D7E0081F-3724-480E-BC50-3B70C95B5573}" srcOrd="3" destOrd="0" parTransId="{2A6A5451-6F88-4FA7-8818-2408CEB6C3A2}" sibTransId="{63338349-81C1-44B8-B08F-95265F8B0182}"/>
    <dgm:cxn modelId="{C3D6D50B-9AAF-47AC-9B5B-2269C1279A8F}" type="presOf" srcId="{6AD6B3A4-132D-4E53-A296-1A27FEC594B2}" destId="{84C86931-57EC-4EF4-A9BA-EF7834C75283}" srcOrd="1" destOrd="0" presId="urn:microsoft.com/office/officeart/2005/8/layout/list1"/>
    <dgm:cxn modelId="{8D5CEB18-B583-46DC-804E-7A2E88FBB3CF}" type="presOf" srcId="{21D80AC1-5B16-47F7-A8BB-2CA6FC3485BC}" destId="{77D082EC-C935-4745-A45B-D593DD38CCC7}" srcOrd="0" destOrd="0" presId="urn:microsoft.com/office/officeart/2005/8/layout/list1"/>
    <dgm:cxn modelId="{81CEC319-AEF7-409B-A7AC-8618BFC29961}" type="presOf" srcId="{21D80AC1-5B16-47F7-A8BB-2CA6FC3485BC}" destId="{F6963A31-033E-41D1-A84D-FB2CC3F11DB6}" srcOrd="1" destOrd="0" presId="urn:microsoft.com/office/officeart/2005/8/layout/list1"/>
    <dgm:cxn modelId="{CAB9712C-4681-4521-A39A-E1410AA1153D}" srcId="{8BFE3C94-C8AF-4AEB-BE54-EDEBC25989B5}" destId="{2483C197-79A0-40DC-81AD-2FA191A5B010}" srcOrd="0" destOrd="0" parTransId="{64FAAAF0-7962-4C82-9C1C-CB0E2C46EF52}" sibTransId="{7EF7FEC1-DDF4-476B-B5E1-A709F86C1009}"/>
    <dgm:cxn modelId="{C266D83A-6729-4C83-AF00-CA532FB40AF9}" type="presOf" srcId="{2483C197-79A0-40DC-81AD-2FA191A5B010}" destId="{4E1DC0E8-C676-4FAE-B95F-3E277AE4DD3B}" srcOrd="0" destOrd="0" presId="urn:microsoft.com/office/officeart/2005/8/layout/list1"/>
    <dgm:cxn modelId="{3904CA42-5A0E-4FBD-B7D2-ACBA1E0C7B66}" srcId="{8BFE3C94-C8AF-4AEB-BE54-EDEBC25989B5}" destId="{47557D39-46EE-420B-A1AA-A88725108CE1}" srcOrd="2" destOrd="0" parTransId="{1872302E-A288-448F-803D-8F86A0BCC19B}" sibTransId="{D40755D1-1D17-4A7E-9296-E0A43473E90A}"/>
    <dgm:cxn modelId="{9C2F5147-DE43-4390-B5F6-7F3DE7B9799A}" type="presOf" srcId="{D7E0081F-3724-480E-BC50-3B70C95B5573}" destId="{8FE0AD68-6329-42A5-B71E-D813121AF90A}" srcOrd="1" destOrd="0" presId="urn:microsoft.com/office/officeart/2005/8/layout/list1"/>
    <dgm:cxn modelId="{5E03D269-970A-4536-BF03-75BD114B5B47}" srcId="{8BFE3C94-C8AF-4AEB-BE54-EDEBC25989B5}" destId="{21D80AC1-5B16-47F7-A8BB-2CA6FC3485BC}" srcOrd="5" destOrd="0" parTransId="{0EF53D44-DEDC-4523-83A0-C3F54D0EC970}" sibTransId="{B9339F2E-42C7-49B0-95F3-70EBE0FF8B6A}"/>
    <dgm:cxn modelId="{708C7C6A-D92E-464B-96FE-D84358EFA9D8}" srcId="{8BFE3C94-C8AF-4AEB-BE54-EDEBC25989B5}" destId="{6AD6B3A4-132D-4E53-A296-1A27FEC594B2}" srcOrd="6" destOrd="0" parTransId="{10BFD419-A27E-4ED3-9DE8-7C78936CE43B}" sibTransId="{EC18D574-622E-43EB-926E-5F4D8614A7DB}"/>
    <dgm:cxn modelId="{7F79956F-4DD8-447F-8A05-78C3D865C58E}" type="presOf" srcId="{D7E0081F-3724-480E-BC50-3B70C95B5573}" destId="{5B8A466C-11E8-4B06-AF99-2BA1A874BC94}" srcOrd="0" destOrd="0" presId="urn:microsoft.com/office/officeart/2005/8/layout/list1"/>
    <dgm:cxn modelId="{918488AC-D740-4372-9B8B-1343208867D9}" type="presOf" srcId="{6AD6B3A4-132D-4E53-A296-1A27FEC594B2}" destId="{91D99AC4-60CD-45D3-8E39-C015F4951176}" srcOrd="0" destOrd="0" presId="urn:microsoft.com/office/officeart/2005/8/layout/list1"/>
    <dgm:cxn modelId="{3A9B40B1-6A95-4D45-8CDA-7BE5F0373678}" type="presOf" srcId="{687CA30A-4098-4033-ABB6-EF59C832610B}" destId="{AE4E89AE-E2EF-4D6C-AE5C-05FA40B21D00}" srcOrd="1" destOrd="0" presId="urn:microsoft.com/office/officeart/2005/8/layout/list1"/>
    <dgm:cxn modelId="{C3B115C3-4A08-4D66-95AE-8C742195C3F7}" type="presOf" srcId="{687CA30A-4098-4033-ABB6-EF59C832610B}" destId="{FCF65CF3-B1A3-459D-8A63-64EB8ED73EF6}" srcOrd="0" destOrd="0" presId="urn:microsoft.com/office/officeart/2005/8/layout/list1"/>
    <dgm:cxn modelId="{56E870C8-A01F-49A8-9105-41951FE0A753}" srcId="{8BFE3C94-C8AF-4AEB-BE54-EDEBC25989B5}" destId="{64172295-3F9A-459F-906D-CF93CCE76C6A}" srcOrd="4" destOrd="0" parTransId="{CEEDD402-A58C-40EB-A2BE-F7E8F94684EB}" sibTransId="{C00B419A-B077-4465-9367-9982622065A9}"/>
    <dgm:cxn modelId="{AD1CC3D0-05E9-4E53-BA5C-6E257E1E9B2B}" type="presOf" srcId="{47557D39-46EE-420B-A1AA-A88725108CE1}" destId="{A6BFF32F-AD2D-4402-834A-43FA61A0ACA7}" srcOrd="1" destOrd="0" presId="urn:microsoft.com/office/officeart/2005/8/layout/list1"/>
    <dgm:cxn modelId="{87C5DBDA-B2FC-4163-90DC-BB280FD33150}" type="presOf" srcId="{64172295-3F9A-459F-906D-CF93CCE76C6A}" destId="{B29A0940-F41D-4D05-A1B3-C66BB796BCFC}" srcOrd="0" destOrd="0" presId="urn:microsoft.com/office/officeart/2005/8/layout/list1"/>
    <dgm:cxn modelId="{103DD9E9-F9FB-4F5A-8476-CFBF70F0D729}" srcId="{8BFE3C94-C8AF-4AEB-BE54-EDEBC25989B5}" destId="{687CA30A-4098-4033-ABB6-EF59C832610B}" srcOrd="1" destOrd="0" parTransId="{3F6C179E-4D1F-44D7-B8BD-C379A35F7EE2}" sibTransId="{D085C185-0F48-4B55-A159-7368F78F2C42}"/>
    <dgm:cxn modelId="{C6C7CCEE-A7C7-4B50-8BA6-5FC7C96EEE56}" type="presOf" srcId="{2483C197-79A0-40DC-81AD-2FA191A5B010}" destId="{9BA2351C-90B3-4DED-8684-BF7083B200EC}" srcOrd="1" destOrd="0" presId="urn:microsoft.com/office/officeart/2005/8/layout/list1"/>
    <dgm:cxn modelId="{9A9D78F4-EAA5-4543-80AC-81383E5EC050}" type="presOf" srcId="{47557D39-46EE-420B-A1AA-A88725108CE1}" destId="{322641C8-2BD8-44F2-AA76-534BBD23992E}" srcOrd="0" destOrd="0" presId="urn:microsoft.com/office/officeart/2005/8/layout/list1"/>
    <dgm:cxn modelId="{FEF5117C-CAE3-481B-922D-BF89001AF99A}" type="presParOf" srcId="{A8E272D1-591C-4AB9-9197-95D3779D9D25}" destId="{61FD630A-22E9-4422-B674-11248B8F9FCE}" srcOrd="0" destOrd="0" presId="urn:microsoft.com/office/officeart/2005/8/layout/list1"/>
    <dgm:cxn modelId="{EBB2E958-D674-4FDF-B6F5-52A1FF9AE382}" type="presParOf" srcId="{61FD630A-22E9-4422-B674-11248B8F9FCE}" destId="{4E1DC0E8-C676-4FAE-B95F-3E277AE4DD3B}" srcOrd="0" destOrd="0" presId="urn:microsoft.com/office/officeart/2005/8/layout/list1"/>
    <dgm:cxn modelId="{7CFCCB6E-C24B-41A6-8287-10CD6AEBF85E}" type="presParOf" srcId="{61FD630A-22E9-4422-B674-11248B8F9FCE}" destId="{9BA2351C-90B3-4DED-8684-BF7083B200EC}" srcOrd="1" destOrd="0" presId="urn:microsoft.com/office/officeart/2005/8/layout/list1"/>
    <dgm:cxn modelId="{AD5628EF-4676-4165-BA6B-B02A0B43BBAF}" type="presParOf" srcId="{A8E272D1-591C-4AB9-9197-95D3779D9D25}" destId="{0EAB69E7-010B-473B-82CA-DC166B9FA2E7}" srcOrd="1" destOrd="0" presId="urn:microsoft.com/office/officeart/2005/8/layout/list1"/>
    <dgm:cxn modelId="{A39D4136-9D14-4473-9AF0-444D2F3D4903}" type="presParOf" srcId="{A8E272D1-591C-4AB9-9197-95D3779D9D25}" destId="{4EC589E0-231C-4682-B9E9-2DDC68B19CD7}" srcOrd="2" destOrd="0" presId="urn:microsoft.com/office/officeart/2005/8/layout/list1"/>
    <dgm:cxn modelId="{9ED44631-D3C6-4404-881C-7E7FE8B70F9F}" type="presParOf" srcId="{A8E272D1-591C-4AB9-9197-95D3779D9D25}" destId="{050B8AB8-3DFD-419E-9690-05E551949F90}" srcOrd="3" destOrd="0" presId="urn:microsoft.com/office/officeart/2005/8/layout/list1"/>
    <dgm:cxn modelId="{B3274AA3-AA2E-496E-9BCC-AFC9FE811795}" type="presParOf" srcId="{A8E272D1-591C-4AB9-9197-95D3779D9D25}" destId="{A30285CF-099C-477D-B3B2-5E9DE46390FA}" srcOrd="4" destOrd="0" presId="urn:microsoft.com/office/officeart/2005/8/layout/list1"/>
    <dgm:cxn modelId="{78B08061-4B69-46C6-948C-975F9B5F0FFB}" type="presParOf" srcId="{A30285CF-099C-477D-B3B2-5E9DE46390FA}" destId="{FCF65CF3-B1A3-459D-8A63-64EB8ED73EF6}" srcOrd="0" destOrd="0" presId="urn:microsoft.com/office/officeart/2005/8/layout/list1"/>
    <dgm:cxn modelId="{20643ADA-2C9A-4D19-8939-1DAC4D7BE0E4}" type="presParOf" srcId="{A30285CF-099C-477D-B3B2-5E9DE46390FA}" destId="{AE4E89AE-E2EF-4D6C-AE5C-05FA40B21D00}" srcOrd="1" destOrd="0" presId="urn:microsoft.com/office/officeart/2005/8/layout/list1"/>
    <dgm:cxn modelId="{29127108-BE19-4560-B74E-620AB0CE3F36}" type="presParOf" srcId="{A8E272D1-591C-4AB9-9197-95D3779D9D25}" destId="{AAC7A193-8C8B-4999-B294-B62636F0504C}" srcOrd="5" destOrd="0" presId="urn:microsoft.com/office/officeart/2005/8/layout/list1"/>
    <dgm:cxn modelId="{090A3009-823F-45B4-9A3C-87A21ED2CFF2}" type="presParOf" srcId="{A8E272D1-591C-4AB9-9197-95D3779D9D25}" destId="{06AE2A1D-8785-4487-89E4-BC50DE6EBD1E}" srcOrd="6" destOrd="0" presId="urn:microsoft.com/office/officeart/2005/8/layout/list1"/>
    <dgm:cxn modelId="{364EBBE2-4A2D-4573-A736-5053269D9D76}" type="presParOf" srcId="{A8E272D1-591C-4AB9-9197-95D3779D9D25}" destId="{035FC01B-FDD2-4174-ACBB-BA28D530806B}" srcOrd="7" destOrd="0" presId="urn:microsoft.com/office/officeart/2005/8/layout/list1"/>
    <dgm:cxn modelId="{6506A9AC-1007-4BFF-AEFA-F82F00D757FC}" type="presParOf" srcId="{A8E272D1-591C-4AB9-9197-95D3779D9D25}" destId="{15486EC2-693A-46FA-B8E1-5D376C43FCB9}" srcOrd="8" destOrd="0" presId="urn:microsoft.com/office/officeart/2005/8/layout/list1"/>
    <dgm:cxn modelId="{A7B6A0FC-294A-455B-9543-2B6354430995}" type="presParOf" srcId="{15486EC2-693A-46FA-B8E1-5D376C43FCB9}" destId="{322641C8-2BD8-44F2-AA76-534BBD23992E}" srcOrd="0" destOrd="0" presId="urn:microsoft.com/office/officeart/2005/8/layout/list1"/>
    <dgm:cxn modelId="{C68ADC0A-C394-479B-8AED-780399A4336B}" type="presParOf" srcId="{15486EC2-693A-46FA-B8E1-5D376C43FCB9}" destId="{A6BFF32F-AD2D-4402-834A-43FA61A0ACA7}" srcOrd="1" destOrd="0" presId="urn:microsoft.com/office/officeart/2005/8/layout/list1"/>
    <dgm:cxn modelId="{80513312-6236-4A86-BAAD-4F5503283188}" type="presParOf" srcId="{A8E272D1-591C-4AB9-9197-95D3779D9D25}" destId="{BEB2C693-46A8-41A7-BB61-3EFD4332279C}" srcOrd="9" destOrd="0" presId="urn:microsoft.com/office/officeart/2005/8/layout/list1"/>
    <dgm:cxn modelId="{60FC0DE3-C512-4DB8-9105-3DA605CBE643}" type="presParOf" srcId="{A8E272D1-591C-4AB9-9197-95D3779D9D25}" destId="{4362AAC0-562E-4982-8792-01E87C68E589}" srcOrd="10" destOrd="0" presId="urn:microsoft.com/office/officeart/2005/8/layout/list1"/>
    <dgm:cxn modelId="{E142AA32-8471-4940-9E9D-2EB327AC5FEB}" type="presParOf" srcId="{A8E272D1-591C-4AB9-9197-95D3779D9D25}" destId="{ADC55D5A-9429-4B91-AE4D-FAB5017FFE92}" srcOrd="11" destOrd="0" presId="urn:microsoft.com/office/officeart/2005/8/layout/list1"/>
    <dgm:cxn modelId="{2244687B-347D-4110-A6A0-D54BDA55BF7A}" type="presParOf" srcId="{A8E272D1-591C-4AB9-9197-95D3779D9D25}" destId="{2F0DD8C9-14FA-421D-986A-6DB81A6E016D}" srcOrd="12" destOrd="0" presId="urn:microsoft.com/office/officeart/2005/8/layout/list1"/>
    <dgm:cxn modelId="{33F047AB-DB1F-4B06-AF9B-CDE7C42A99BA}" type="presParOf" srcId="{2F0DD8C9-14FA-421D-986A-6DB81A6E016D}" destId="{5B8A466C-11E8-4B06-AF99-2BA1A874BC94}" srcOrd="0" destOrd="0" presId="urn:microsoft.com/office/officeart/2005/8/layout/list1"/>
    <dgm:cxn modelId="{A18F8C34-AC86-4499-B63A-6EFEF3BB8F17}" type="presParOf" srcId="{2F0DD8C9-14FA-421D-986A-6DB81A6E016D}" destId="{8FE0AD68-6329-42A5-B71E-D813121AF90A}" srcOrd="1" destOrd="0" presId="urn:microsoft.com/office/officeart/2005/8/layout/list1"/>
    <dgm:cxn modelId="{48EBC877-0F29-4388-A5F6-FE71669B6EE2}" type="presParOf" srcId="{A8E272D1-591C-4AB9-9197-95D3779D9D25}" destId="{2FF44E88-8AC6-4B34-8FDB-F6E433816C78}" srcOrd="13" destOrd="0" presId="urn:microsoft.com/office/officeart/2005/8/layout/list1"/>
    <dgm:cxn modelId="{F96401D5-7E43-47E2-B4C0-6826D3110B11}" type="presParOf" srcId="{A8E272D1-591C-4AB9-9197-95D3779D9D25}" destId="{D22A0C4A-5A40-4246-AF0E-96EEE13B4451}" srcOrd="14" destOrd="0" presId="urn:microsoft.com/office/officeart/2005/8/layout/list1"/>
    <dgm:cxn modelId="{A1254957-D12F-48C0-8FA9-89EBAD31219E}" type="presParOf" srcId="{A8E272D1-591C-4AB9-9197-95D3779D9D25}" destId="{035776FD-041B-4957-9E3A-A1EFB8A7CDC4}" srcOrd="15" destOrd="0" presId="urn:microsoft.com/office/officeart/2005/8/layout/list1"/>
    <dgm:cxn modelId="{9915EEDB-740E-435A-9071-FA03B9083428}" type="presParOf" srcId="{A8E272D1-591C-4AB9-9197-95D3779D9D25}" destId="{FD1BEFF5-465A-40D6-8A22-305C0EBAF34C}" srcOrd="16" destOrd="0" presId="urn:microsoft.com/office/officeart/2005/8/layout/list1"/>
    <dgm:cxn modelId="{9366FD3C-CBF7-47A4-B1AC-9DC080E842BC}" type="presParOf" srcId="{FD1BEFF5-465A-40D6-8A22-305C0EBAF34C}" destId="{B29A0940-F41D-4D05-A1B3-C66BB796BCFC}" srcOrd="0" destOrd="0" presId="urn:microsoft.com/office/officeart/2005/8/layout/list1"/>
    <dgm:cxn modelId="{B8F4B1E9-911D-4628-B380-962FE84C4291}" type="presParOf" srcId="{FD1BEFF5-465A-40D6-8A22-305C0EBAF34C}" destId="{D4B921A1-7932-4E5B-8519-FD2DD33BA219}" srcOrd="1" destOrd="0" presId="urn:microsoft.com/office/officeart/2005/8/layout/list1"/>
    <dgm:cxn modelId="{473CCD0E-959B-4D7E-8111-BF75D1A8E5F6}" type="presParOf" srcId="{A8E272D1-591C-4AB9-9197-95D3779D9D25}" destId="{62E46945-A22F-49BD-9BEB-D7617036E604}" srcOrd="17" destOrd="0" presId="urn:microsoft.com/office/officeart/2005/8/layout/list1"/>
    <dgm:cxn modelId="{E05668C5-C55C-4D14-B7C4-D03F33EFD5D3}" type="presParOf" srcId="{A8E272D1-591C-4AB9-9197-95D3779D9D25}" destId="{21643473-AFFA-442F-BE6A-DE67ED03D3FA}" srcOrd="18" destOrd="0" presId="urn:microsoft.com/office/officeart/2005/8/layout/list1"/>
    <dgm:cxn modelId="{EE81FF9F-CA72-4C8F-8EFE-AADCB2CCB2BF}" type="presParOf" srcId="{A8E272D1-591C-4AB9-9197-95D3779D9D25}" destId="{46AC6890-A392-4CB5-815E-125039D566DD}" srcOrd="19" destOrd="0" presId="urn:microsoft.com/office/officeart/2005/8/layout/list1"/>
    <dgm:cxn modelId="{5F33A47B-EC06-4532-9F49-B0B041D31D35}" type="presParOf" srcId="{A8E272D1-591C-4AB9-9197-95D3779D9D25}" destId="{A6F39F27-F1F7-4AE9-B4B8-5BFE4C1AD155}" srcOrd="20" destOrd="0" presId="urn:microsoft.com/office/officeart/2005/8/layout/list1"/>
    <dgm:cxn modelId="{055DDA09-A997-44A4-B47D-DA64D808E501}" type="presParOf" srcId="{A6F39F27-F1F7-4AE9-B4B8-5BFE4C1AD155}" destId="{77D082EC-C935-4745-A45B-D593DD38CCC7}" srcOrd="0" destOrd="0" presId="urn:microsoft.com/office/officeart/2005/8/layout/list1"/>
    <dgm:cxn modelId="{24C719E0-BE98-4D51-B757-0EC7F8A69ECB}" type="presParOf" srcId="{A6F39F27-F1F7-4AE9-B4B8-5BFE4C1AD155}" destId="{F6963A31-033E-41D1-A84D-FB2CC3F11DB6}" srcOrd="1" destOrd="0" presId="urn:microsoft.com/office/officeart/2005/8/layout/list1"/>
    <dgm:cxn modelId="{5E2F3030-6FA1-49AD-B2A3-9BD3A2B76EE6}" type="presParOf" srcId="{A8E272D1-591C-4AB9-9197-95D3779D9D25}" destId="{5777787B-8F18-48D1-9834-F6BA68CB94DF}" srcOrd="21" destOrd="0" presId="urn:microsoft.com/office/officeart/2005/8/layout/list1"/>
    <dgm:cxn modelId="{1B1F3F9A-10D7-4684-8021-6B78A053431F}" type="presParOf" srcId="{A8E272D1-591C-4AB9-9197-95D3779D9D25}" destId="{4FDEDA53-E3DA-4B3A-A620-D1F661EE870F}" srcOrd="22" destOrd="0" presId="urn:microsoft.com/office/officeart/2005/8/layout/list1"/>
    <dgm:cxn modelId="{A7BEE542-2D0E-40FB-BC3C-70B4F78121A1}" type="presParOf" srcId="{A8E272D1-591C-4AB9-9197-95D3779D9D25}" destId="{468A5A78-2711-465C-AD92-DC8853568DBF}" srcOrd="23" destOrd="0" presId="urn:microsoft.com/office/officeart/2005/8/layout/list1"/>
    <dgm:cxn modelId="{6CF8FC36-7C64-4B60-857A-4B25AAE34BB4}" type="presParOf" srcId="{A8E272D1-591C-4AB9-9197-95D3779D9D25}" destId="{362A2048-B3AE-4EA4-BFBB-7DF36D76D142}" srcOrd="24" destOrd="0" presId="urn:microsoft.com/office/officeart/2005/8/layout/list1"/>
    <dgm:cxn modelId="{16080993-E4CC-410E-B3E1-778B9ABEF597}" type="presParOf" srcId="{362A2048-B3AE-4EA4-BFBB-7DF36D76D142}" destId="{91D99AC4-60CD-45D3-8E39-C015F4951176}" srcOrd="0" destOrd="0" presId="urn:microsoft.com/office/officeart/2005/8/layout/list1"/>
    <dgm:cxn modelId="{C336F6C2-B869-4B48-B1F8-2E7E285E9B6B}" type="presParOf" srcId="{362A2048-B3AE-4EA4-BFBB-7DF36D76D142}" destId="{84C86931-57EC-4EF4-A9BA-EF7834C75283}" srcOrd="1" destOrd="0" presId="urn:microsoft.com/office/officeart/2005/8/layout/list1"/>
    <dgm:cxn modelId="{08313D6A-7AFD-40B2-BAD8-838E9D23B473}" type="presParOf" srcId="{A8E272D1-591C-4AB9-9197-95D3779D9D25}" destId="{EDEE2202-03C8-424C-A7E3-52971992900B}" srcOrd="25" destOrd="0" presId="urn:microsoft.com/office/officeart/2005/8/layout/list1"/>
    <dgm:cxn modelId="{66E76CDD-F74A-4CB8-A098-01CED501B37E}" type="presParOf" srcId="{A8E272D1-591C-4AB9-9197-95D3779D9D25}" destId="{EC669791-530E-4716-A6E0-9AF8589C7FA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589E0-231C-4682-B9E9-2DDC68B19CD7}">
      <dsp:nvSpPr>
        <dsp:cNvPr id="0" name=""/>
        <dsp:cNvSpPr/>
      </dsp:nvSpPr>
      <dsp:spPr>
        <a:xfrm>
          <a:off x="0" y="207005"/>
          <a:ext cx="11049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2351C-90B3-4DED-8684-BF7083B200EC}">
      <dsp:nvSpPr>
        <dsp:cNvPr id="0" name=""/>
        <dsp:cNvSpPr/>
      </dsp:nvSpPr>
      <dsp:spPr>
        <a:xfrm>
          <a:off x="552450" y="15125"/>
          <a:ext cx="77343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CIS Automation </a:t>
          </a:r>
        </a:p>
      </dsp:txBody>
      <dsp:txXfrm>
        <a:off x="571184" y="33859"/>
        <a:ext cx="7696832" cy="346292"/>
      </dsp:txXfrm>
    </dsp:sp>
    <dsp:sp modelId="{06AE2A1D-8785-4487-89E4-BC50DE6EBD1E}">
      <dsp:nvSpPr>
        <dsp:cNvPr id="0" name=""/>
        <dsp:cNvSpPr/>
      </dsp:nvSpPr>
      <dsp:spPr>
        <a:xfrm>
          <a:off x="0" y="796685"/>
          <a:ext cx="11049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E89AE-E2EF-4D6C-AE5C-05FA40B21D00}">
      <dsp:nvSpPr>
        <dsp:cNvPr id="0" name=""/>
        <dsp:cNvSpPr/>
      </dsp:nvSpPr>
      <dsp:spPr>
        <a:xfrm>
          <a:off x="552450" y="604805"/>
          <a:ext cx="77343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Medication Tracking and data capture </a:t>
          </a:r>
        </a:p>
      </dsp:txBody>
      <dsp:txXfrm>
        <a:off x="571184" y="623539"/>
        <a:ext cx="7696832" cy="346292"/>
      </dsp:txXfrm>
    </dsp:sp>
    <dsp:sp modelId="{4362AAC0-562E-4982-8792-01E87C68E589}">
      <dsp:nvSpPr>
        <dsp:cNvPr id="0" name=""/>
        <dsp:cNvSpPr/>
      </dsp:nvSpPr>
      <dsp:spPr>
        <a:xfrm>
          <a:off x="0" y="1386365"/>
          <a:ext cx="11049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FF32F-AD2D-4402-834A-43FA61A0ACA7}">
      <dsp:nvSpPr>
        <dsp:cNvPr id="0" name=""/>
        <dsp:cNvSpPr/>
      </dsp:nvSpPr>
      <dsp:spPr>
        <a:xfrm>
          <a:off x="552450" y="1194486"/>
          <a:ext cx="77343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Updates to the referral form to capture more accurate archiving data  </a:t>
          </a:r>
        </a:p>
      </dsp:txBody>
      <dsp:txXfrm>
        <a:off x="571184" y="1213220"/>
        <a:ext cx="7696832" cy="346292"/>
      </dsp:txXfrm>
    </dsp:sp>
    <dsp:sp modelId="{D22A0C4A-5A40-4246-AF0E-96EEE13B4451}">
      <dsp:nvSpPr>
        <dsp:cNvPr id="0" name=""/>
        <dsp:cNvSpPr/>
      </dsp:nvSpPr>
      <dsp:spPr>
        <a:xfrm>
          <a:off x="0" y="1976046"/>
          <a:ext cx="11049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0AD68-6329-42A5-B71E-D813121AF90A}">
      <dsp:nvSpPr>
        <dsp:cNvPr id="0" name=""/>
        <dsp:cNvSpPr/>
      </dsp:nvSpPr>
      <dsp:spPr>
        <a:xfrm>
          <a:off x="552450" y="1784166"/>
          <a:ext cx="77343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Use of TEA number to help better track and identify schools and referral patterns  </a:t>
          </a:r>
        </a:p>
      </dsp:txBody>
      <dsp:txXfrm>
        <a:off x="571184" y="1802900"/>
        <a:ext cx="7696832" cy="346292"/>
      </dsp:txXfrm>
    </dsp:sp>
    <dsp:sp modelId="{21643473-AFFA-442F-BE6A-DE67ED03D3FA}">
      <dsp:nvSpPr>
        <dsp:cNvPr id="0" name=""/>
        <dsp:cNvSpPr/>
      </dsp:nvSpPr>
      <dsp:spPr>
        <a:xfrm>
          <a:off x="0" y="2565726"/>
          <a:ext cx="11049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921A1-7932-4E5B-8519-FD2DD33BA219}">
      <dsp:nvSpPr>
        <dsp:cNvPr id="0" name=""/>
        <dsp:cNvSpPr/>
      </dsp:nvSpPr>
      <dsp:spPr>
        <a:xfrm>
          <a:off x="552450" y="2373846"/>
          <a:ext cx="77343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Automation of End of Care Survey </a:t>
          </a:r>
        </a:p>
      </dsp:txBody>
      <dsp:txXfrm>
        <a:off x="571184" y="2392580"/>
        <a:ext cx="7696832" cy="346292"/>
      </dsp:txXfrm>
    </dsp:sp>
    <dsp:sp modelId="{4FDEDA53-E3DA-4B3A-A620-D1F661EE870F}">
      <dsp:nvSpPr>
        <dsp:cNvPr id="0" name=""/>
        <dsp:cNvSpPr/>
      </dsp:nvSpPr>
      <dsp:spPr>
        <a:xfrm>
          <a:off x="0" y="3155406"/>
          <a:ext cx="11049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63A31-033E-41D1-A84D-FB2CC3F11DB6}">
      <dsp:nvSpPr>
        <dsp:cNvPr id="0" name=""/>
        <dsp:cNvSpPr/>
      </dsp:nvSpPr>
      <dsp:spPr>
        <a:xfrm>
          <a:off x="552450" y="2963526"/>
          <a:ext cx="77343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School Portal Dashboard Expansion – In Design </a:t>
          </a:r>
        </a:p>
      </dsp:txBody>
      <dsp:txXfrm>
        <a:off x="571184" y="2982260"/>
        <a:ext cx="7696832" cy="346292"/>
      </dsp:txXfrm>
    </dsp:sp>
    <dsp:sp modelId="{EC669791-530E-4716-A6E0-9AF8589C7FA9}">
      <dsp:nvSpPr>
        <dsp:cNvPr id="0" name=""/>
        <dsp:cNvSpPr/>
      </dsp:nvSpPr>
      <dsp:spPr>
        <a:xfrm>
          <a:off x="0" y="3745086"/>
          <a:ext cx="11049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86931-57EC-4EF4-A9BA-EF7834C75283}">
      <dsp:nvSpPr>
        <dsp:cNvPr id="0" name=""/>
        <dsp:cNvSpPr/>
      </dsp:nvSpPr>
      <dsp:spPr>
        <a:xfrm>
          <a:off x="525015" y="3525237"/>
          <a:ext cx="77343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School Staff Bulk Upload – In Design </a:t>
          </a:r>
        </a:p>
      </dsp:txBody>
      <dsp:txXfrm>
        <a:off x="543749" y="3543971"/>
        <a:ext cx="769683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Percent of the increase :  30% increase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3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779"/>
            <a:ext cx="10515600" cy="2253235"/>
          </a:xfrm>
        </p:spPr>
        <p:txBody>
          <a:bodyPr/>
          <a:lstStyle/>
          <a:p>
            <a:r>
              <a:rPr lang="en-US" dirty="0"/>
              <a:t>Centralized Operation Support Hub -COSH Updates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Dr. Laurel Williams           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Halyard Display Light" pitchFamily="2" charset="77"/>
                <a:ea typeface="Halyard Display Light" pitchFamily="2" charset="77"/>
              </a:rPr>
              <a:t>Edith Ortiz  	              </a:t>
            </a:r>
          </a:p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Jenn Cole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64498-8627-D7BB-361B-18E467EE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903" y="4563264"/>
            <a:ext cx="2632672" cy="1873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E52EED-508B-482F-92C5-0E15C63AF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154" y="3366856"/>
            <a:ext cx="2105748" cy="31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10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6DC61-35B1-573D-30A3-2F38029F7650}"/>
              </a:ext>
            </a:extLst>
          </p:cNvPr>
          <p:cNvSpPr txBox="1"/>
          <p:nvPr/>
        </p:nvSpPr>
        <p:spPr>
          <a:xfrm>
            <a:off x="197941" y="5714572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CD776-D074-F16E-FAAC-C3D2EA46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4" y="442495"/>
            <a:ext cx="10421737" cy="48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0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11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4A0D0-9054-5EA4-C91A-EFEBB5272CC9}"/>
              </a:ext>
            </a:extLst>
          </p:cNvPr>
          <p:cNvSpPr txBox="1"/>
          <p:nvPr/>
        </p:nvSpPr>
        <p:spPr>
          <a:xfrm>
            <a:off x="311786" y="55766"/>
            <a:ext cx="9670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​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6DC61-35B1-573D-30A3-2F38029F7650}"/>
              </a:ext>
            </a:extLst>
          </p:cNvPr>
          <p:cNvSpPr txBox="1"/>
          <p:nvPr/>
        </p:nvSpPr>
        <p:spPr>
          <a:xfrm>
            <a:off x="197941" y="5714572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F20BB-3939-1BA8-61E9-3F1FCB41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18" y="443899"/>
            <a:ext cx="9587229" cy="51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6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770BBD29-DBFA-806B-C3B3-0DFBE62A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48" y="2262005"/>
            <a:ext cx="8803105" cy="258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13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4A0D0-9054-5EA4-C91A-EFEBB5272CC9}"/>
              </a:ext>
            </a:extLst>
          </p:cNvPr>
          <p:cNvSpPr txBox="1"/>
          <p:nvPr/>
        </p:nvSpPr>
        <p:spPr>
          <a:xfrm>
            <a:off x="756822" y="356898"/>
            <a:ext cx="9670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TCHATT Referrals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​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0EB5E-AEF1-18AE-A3D4-006FEBFA9C1E}"/>
              </a:ext>
            </a:extLst>
          </p:cNvPr>
          <p:cNvSpPr txBox="1"/>
          <p:nvPr/>
        </p:nvSpPr>
        <p:spPr>
          <a:xfrm>
            <a:off x="176135" y="5555092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Total Students Referred to the Program – </a:t>
            </a:r>
            <a:r>
              <a:rPr lang="en-US" sz="1600" dirty="0">
                <a:solidFill>
                  <a:srgbClr val="000000"/>
                </a:solidFill>
                <a:latin typeface="Halyard Display Light" panose="020B0604020202020204" charset="0"/>
              </a:rPr>
              <a:t>52,527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6DC61-35B1-573D-30A3-2F38029F7650}"/>
              </a:ext>
            </a:extLst>
          </p:cNvPr>
          <p:cNvSpPr txBox="1"/>
          <p:nvPr/>
        </p:nvSpPr>
        <p:spPr>
          <a:xfrm>
            <a:off x="7379976" y="5677577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1E9240-0260-4403-8DCF-2850744EC6E2}"/>
              </a:ext>
            </a:extLst>
          </p:cNvPr>
          <p:cNvGraphicFramePr>
            <a:graphicFrameLocks/>
          </p:cNvGraphicFramePr>
          <p:nvPr/>
        </p:nvGraphicFramePr>
        <p:xfrm>
          <a:off x="1708150" y="1047750"/>
          <a:ext cx="9188449" cy="44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7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2F69-5BB0-FAEC-02C7-707E732A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TCHATT Highlights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5A7F32-BEA4-3525-7A28-1ABD8BF4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73196-8DFD-02E0-2E56-96095C4CE6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5" y="1481996"/>
            <a:ext cx="11047751" cy="40878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Lead </a:t>
            </a:r>
            <a:r>
              <a:rPr lang="en-US" sz="2400" dirty="0"/>
              <a:t>Triage and Prioritization Workgroup and Referral Processing Workgroup.   Recommendations being reviewed by Leadership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Collaborated with UT Systems on content for TCHATT Newsletter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Coordinated with UT Systems on projects related to TEA meetings and 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Planned Houston visit with representatives from other states to share program info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Coordinated with CHC on setting up and preparing HRI 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Collaborated with UT Systems on TCHATT 2.0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communication submissions to provide feedback related to operations and clinical items 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996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2F69-5BB0-FAEC-02C7-707E732A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Provided 1:1 Support to HRIs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5A7F32-BEA4-3525-7A28-1ABD8BF4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73196-8DFD-02E0-2E56-96095C4CE6F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Set up waitlist transfer process, and coordinate meetings between HRIs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Managed/supported new staff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support and feedback to help create efficient processes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Consulted on scheduling,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Support for data pulls, and integrating data in processes.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1:1 Trayt training and support for HRIs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371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BD9A-6099-EE91-27B5-BBF6DB12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Trayt</a:t>
            </a:r>
            <a:r>
              <a:rPr lang="en-US" dirty="0"/>
              <a:t> Initiatives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28F52-ECAE-CCFE-A17E-7E66C2CE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3169B5-A8A1-F25A-FF89-DF6E27BACC76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571500" y="1668463"/>
          <a:ext cx="11049000" cy="408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99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E8F3-7D2A-DBDF-FA9A-883F9A11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TCHATT Medication Tracking – Statewide December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5DD015-ED49-99D1-F445-C8D7DC3B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24A2F-898A-B24B-202D-128675CF0C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6575" y="1303143"/>
            <a:ext cx="4717425" cy="4087846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Unique Patients seen by Psychiatry </a:t>
            </a:r>
          </a:p>
          <a:p>
            <a:r>
              <a:rPr lang="en-US" dirty="0"/>
              <a:t>453</a:t>
            </a:r>
          </a:p>
          <a:p>
            <a:r>
              <a:rPr lang="en-US" dirty="0"/>
              <a:t>Unique Patients prescribed Medication </a:t>
            </a:r>
          </a:p>
          <a:p>
            <a:r>
              <a:rPr lang="en-US" dirty="0"/>
              <a:t>357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56A37-FD43-B162-342B-753A44427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765916"/>
            <a:ext cx="5433060" cy="403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76860C-2341-2EF0-04C9-12CFD5F28696}"/>
              </a:ext>
            </a:extLst>
          </p:cNvPr>
          <p:cNvSpPr txBox="1"/>
          <p:nvPr/>
        </p:nvSpPr>
        <p:spPr>
          <a:xfrm>
            <a:off x="6095999" y="1103088"/>
            <a:ext cx="5433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Diagnosis Related to Prescribed Medication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E5167-DBCB-B07A-38EE-53B4C74EDE9F}"/>
              </a:ext>
            </a:extLst>
          </p:cNvPr>
          <p:cNvSpPr txBox="1"/>
          <p:nvPr/>
        </p:nvSpPr>
        <p:spPr>
          <a:xfrm>
            <a:off x="616575" y="5432033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7296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E8F3-7D2A-DBDF-FA9A-883F9A11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TCHATT Medication Tracking – HRI Example December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5DD015-ED49-99D1-F445-C8D7DC3B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8E633-F387-AFC8-52B4-F56B4E3F5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124" y="2796028"/>
            <a:ext cx="3148093" cy="1968500"/>
          </a:xfrm>
        </p:spPr>
        <p:txBody>
          <a:bodyPr/>
          <a:lstStyle/>
          <a:p>
            <a:pPr algn="l"/>
            <a:r>
              <a:rPr lang="en-US" dirty="0"/>
              <a:t>35  Patients Seen By Psychiatry </a:t>
            </a:r>
          </a:p>
          <a:p>
            <a:pPr algn="l"/>
            <a:r>
              <a:rPr lang="en-US" dirty="0"/>
              <a:t>25  Patients Prescribed  Medication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01FB2F-B490-CDEC-32BC-44EB5809FB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2124" y="1950994"/>
            <a:ext cx="3148093" cy="590716"/>
          </a:xfrm>
        </p:spPr>
        <p:txBody>
          <a:bodyPr/>
          <a:lstStyle/>
          <a:p>
            <a:r>
              <a:rPr lang="en-US" dirty="0"/>
              <a:t>Unique Patients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C8960A-E83A-8BB4-443E-065C47D824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268" y="2699134"/>
            <a:ext cx="3148093" cy="1968500"/>
          </a:xfrm>
        </p:spPr>
        <p:txBody>
          <a:bodyPr/>
          <a:lstStyle/>
          <a:p>
            <a:pPr algn="l"/>
            <a:r>
              <a:rPr lang="en-US" sz="1800" dirty="0"/>
              <a:t>15	ADHD</a:t>
            </a:r>
          </a:p>
          <a:p>
            <a:pPr algn="l"/>
            <a:r>
              <a:rPr lang="en-US" sz="1800" dirty="0"/>
              <a:t>3	Anxiety </a:t>
            </a:r>
          </a:p>
          <a:p>
            <a:pPr algn="l"/>
            <a:r>
              <a:rPr lang="en-US" sz="1800" dirty="0"/>
              <a:t>1	Aggression </a:t>
            </a:r>
          </a:p>
          <a:p>
            <a:pPr algn="l"/>
            <a:r>
              <a:rPr lang="en-US" sz="1800" dirty="0"/>
              <a:t>1	Bi Polar</a:t>
            </a:r>
          </a:p>
          <a:p>
            <a:pPr algn="l"/>
            <a:r>
              <a:rPr lang="en-US" sz="1800" dirty="0"/>
              <a:t>3	Depression</a:t>
            </a:r>
          </a:p>
          <a:p>
            <a:pPr algn="l"/>
            <a:r>
              <a:rPr lang="en-US" sz="1800" dirty="0"/>
              <a:t>2	Depression/Anxiety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3B3942-C652-B84B-3CAF-267A7CD463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3568" y="1950994"/>
            <a:ext cx="3148093" cy="590716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F03C91-9E6F-FC81-09F1-9A849177EF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08153" y="2699134"/>
            <a:ext cx="3148093" cy="1968500"/>
          </a:xfrm>
        </p:spPr>
        <p:txBody>
          <a:bodyPr/>
          <a:lstStyle/>
          <a:p>
            <a:r>
              <a:rPr lang="en-US" dirty="0"/>
              <a:t> 6 patients received </a:t>
            </a:r>
            <a:r>
              <a:rPr lang="en-US" dirty="0" err="1"/>
              <a:t>Concerta</a:t>
            </a:r>
            <a:endParaRPr lang="en-US" dirty="0"/>
          </a:p>
          <a:p>
            <a:r>
              <a:rPr lang="en-US" dirty="0"/>
              <a:t>Range 18-36 mg</a:t>
            </a:r>
          </a:p>
          <a:p>
            <a:r>
              <a:rPr lang="en-US" dirty="0"/>
              <a:t>ADHD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A9A9ED-25B0-3BA5-8342-C658C86E9D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05707" y="1950994"/>
            <a:ext cx="3148093" cy="590716"/>
          </a:xfrm>
        </p:spPr>
        <p:txBody>
          <a:bodyPr/>
          <a:lstStyle/>
          <a:p>
            <a:r>
              <a:rPr lang="en-US" dirty="0"/>
              <a:t>Specific Medication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A93D7-DAF5-1679-C34D-8F358FA689DF}"/>
              </a:ext>
            </a:extLst>
          </p:cNvPr>
          <p:cNvSpPr txBox="1"/>
          <p:nvPr/>
        </p:nvSpPr>
        <p:spPr>
          <a:xfrm>
            <a:off x="1362008" y="5444733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913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19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898DC-9628-EA9D-32CA-6677135A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46" y="865436"/>
            <a:ext cx="9169179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5BE8B0A0-095B-9F45-099C-A9822426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57" y="2129070"/>
            <a:ext cx="8061158" cy="29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67" y="93755"/>
            <a:ext cx="10723230" cy="64471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Topics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BB467-9CE5-D44E-6D39-8CFC1405819D}"/>
              </a:ext>
            </a:extLst>
          </p:cNvPr>
          <p:cNvSpPr txBox="1"/>
          <p:nvPr/>
        </p:nvSpPr>
        <p:spPr>
          <a:xfrm>
            <a:off x="1580225" y="2193925"/>
            <a:ext cx="947247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Halyard Display" panose="020B0604020202020204" charset="0"/>
              <a:ea typeface="Halyard Display Ligh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alyard Display" panose="020B0604020202020204" charset="0"/>
                <a:ea typeface="Halyard Display Light" pitchFamily="2" charset="77"/>
              </a:rPr>
              <a:t>Welnity Updates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alyard Display" panose="020B0604020202020204" charset="0"/>
                <a:ea typeface="Halyard Display Light" pitchFamily="2" charset="77"/>
              </a:rPr>
              <a:t>Trayt Releases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alyard Display" panose="020B0604020202020204" charset="0"/>
                <a:ea typeface="Halyard Display Light" pitchFamily="2" charset="77"/>
              </a:rPr>
              <a:t>Trayt Roadmap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alyard Display" panose="020B0604020202020204" charset="0"/>
                <a:ea typeface="Halyard Display Light" pitchFamily="2" charset="77"/>
              </a:rPr>
              <a:t>CPAN Call Volume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alyard Display" panose="020B0604020202020204" charset="0"/>
                <a:ea typeface="Halyard Display Light" pitchFamily="2" charset="77"/>
              </a:rPr>
              <a:t>CPAN Medication Recommendation Data </a:t>
            </a:r>
          </a:p>
          <a:p>
            <a:pPr algn="l"/>
            <a:endParaRPr lang="en-US" sz="2800" dirty="0">
              <a:latin typeface="Halyard Display" panose="020B0604020202020204" charset="0"/>
              <a:ea typeface="Halyard Display Light" pitchFamily="2" charset="77"/>
            </a:endParaRPr>
          </a:p>
          <a:p>
            <a:endParaRPr lang="en-US" sz="2400" dirty="0">
              <a:latin typeface="Halyard Display" panose="020B060402020202020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95515-E964-D3AE-E5FB-6F21D5560EA9}"/>
              </a:ext>
            </a:extLst>
          </p:cNvPr>
          <p:cNvSpPr txBox="1"/>
          <p:nvPr/>
        </p:nvSpPr>
        <p:spPr>
          <a:xfrm>
            <a:off x="1180730" y="890060"/>
            <a:ext cx="312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u="sng" kern="1200" dirty="0">
                <a:solidFill>
                  <a:schemeClr val="accent1">
                    <a:lumMod val="50000"/>
                  </a:schemeClr>
                </a:solidFill>
                <a:effectLst/>
                <a:latin typeface="Halyard Text Book" panose="020B0604020202020204" charset="0"/>
                <a:ea typeface="Halyard Display Light" pitchFamily="2" charset="77"/>
              </a:rPr>
              <a:t>CPAN</a:t>
            </a:r>
            <a:r>
              <a:rPr lang="en-US" sz="32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Halyard Text Book" panose="020B0604020202020204" charset="0"/>
                <a:ea typeface="Halyard Display 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64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5FB-1F1A-93D2-A4F0-F8EBD4D9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Welnity Update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C25A-4DB1-60A4-458D-A3939E83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3A4D1-6CEF-0A6E-A67D-ED5FD6A2918E}"/>
              </a:ext>
            </a:extLst>
          </p:cNvPr>
          <p:cNvSpPr txBox="1"/>
          <p:nvPr/>
        </p:nvSpPr>
        <p:spPr>
          <a:xfrm>
            <a:off x="1216241" y="2299316"/>
            <a:ext cx="93037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Halyard Display Light" panose="020B0604020202020204" charset="0"/>
                <a:ea typeface="Halyard Display Light" pitchFamily="2" charset="77"/>
              </a:rPr>
              <a:t>Contract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alyard Display Light" panose="020B0604020202020204" charset="0"/>
                <a:ea typeface="Halyard Display Light" pitchFamily="2" charset="77"/>
              </a:rPr>
              <a:t>has been </a:t>
            </a:r>
            <a:r>
              <a:rPr lang="en-US" sz="32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Halyard Display Light" panose="020B0604020202020204" charset="0"/>
                <a:ea typeface="Halyard Display Light" pitchFamily="2" charset="77"/>
              </a:rPr>
              <a:t>executed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alyard Display Light" panose="020B0604020202020204" charset="0"/>
                <a:ea typeface="Halyard Display Light" pitchFamily="2" charset="77"/>
              </a:rPr>
              <a:t>Workgroup are currently working on providing feedback and data for build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Halyard Display Light" panose="020B0604020202020204" charset="0"/>
                <a:ea typeface="Halyard Display Light" pitchFamily="2" charset="77"/>
              </a:rPr>
              <a:t>Timeline for completion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alyard Display Light" panose="020B0604020202020204" charset="0"/>
                <a:ea typeface="Halyard Display Light" pitchFamily="2" charset="77"/>
              </a:rPr>
              <a:t>: April 2024 </a:t>
            </a:r>
            <a:r>
              <a:rPr lang="en-US" sz="32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Halyard Display Light" panose="020B0604020202020204" charset="0"/>
                <a:ea typeface="Halyard Display 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354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54" y="136525"/>
            <a:ext cx="10607821" cy="7867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Trayt -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alyard Display" panose="020B0604020202020204" charset="0"/>
              </a:rPr>
              <a:t> New Releases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F9CEF-6CB1-4948-D975-6207E288F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80" y="1144700"/>
            <a:ext cx="11207420" cy="41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2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5FB-1F1A-93D2-A4F0-F8EBD4D9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Trayt Roadmap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C25A-4DB1-60A4-458D-A3939E83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5B32784-CF88-161A-4B30-8713D104A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139455"/>
              </p:ext>
            </p:extLst>
          </p:nvPr>
        </p:nvGraphicFramePr>
        <p:xfrm>
          <a:off x="1038687" y="1584752"/>
          <a:ext cx="10892900" cy="3970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569">
                  <a:extLst>
                    <a:ext uri="{9D8B030D-6E8A-4147-A177-3AD203B41FA5}">
                      <a16:colId xmlns:a16="http://schemas.microsoft.com/office/drawing/2014/main" val="1556204069"/>
                    </a:ext>
                  </a:extLst>
                </a:gridCol>
                <a:gridCol w="3195961">
                  <a:extLst>
                    <a:ext uri="{9D8B030D-6E8A-4147-A177-3AD203B41FA5}">
                      <a16:colId xmlns:a16="http://schemas.microsoft.com/office/drawing/2014/main" val="3221768923"/>
                    </a:ext>
                  </a:extLst>
                </a:gridCol>
                <a:gridCol w="3311370">
                  <a:extLst>
                    <a:ext uri="{9D8B030D-6E8A-4147-A177-3AD203B41FA5}">
                      <a16:colId xmlns:a16="http://schemas.microsoft.com/office/drawing/2014/main" val="1287663247"/>
                    </a:ext>
                  </a:extLst>
                </a:gridCol>
              </a:tblGrid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Phase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Estimate Release Date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795113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CF2 improvements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Development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January 30/February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449122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 to Patient Consults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Q1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1190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PCP Caller (Calling on behalf of the doctor)</a:t>
                      </a: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Q1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98845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PCP Web Portal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Q1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806531"/>
                  </a:ext>
                </a:extLst>
              </a:tr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Add unique physician identifier (NPI)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Defining Requirements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792094"/>
                  </a:ext>
                </a:extLst>
              </a:tr>
              <a:tr h="7277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PCP experience/engagement surveys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Defining Requirements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TBD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46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54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6DC61-35B1-573D-30A3-2F38029F7650}"/>
              </a:ext>
            </a:extLst>
          </p:cNvPr>
          <p:cNvSpPr txBox="1"/>
          <p:nvPr/>
        </p:nvSpPr>
        <p:spPr>
          <a:xfrm>
            <a:off x="197941" y="5714572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F12DD-9A3C-818E-CEFF-CCBF82F11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1" y="136525"/>
            <a:ext cx="10851472" cy="5655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A307E7-CF47-4F59-4391-0DAD2D55B03A}"/>
              </a:ext>
            </a:extLst>
          </p:cNvPr>
          <p:cNvSpPr txBox="1"/>
          <p:nvPr/>
        </p:nvSpPr>
        <p:spPr>
          <a:xfrm>
            <a:off x="8096435" y="5661723"/>
            <a:ext cx="3968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1" kern="1200" dirty="0">
                <a:effectLst/>
                <a:ea typeface="Halyard Display Light" pitchFamily="2" charset="77"/>
                <a:cs typeface="+mn-cs"/>
              </a:rPr>
              <a:t>*As of end of November 344 Direct Consults have been completed   </a:t>
            </a:r>
          </a:p>
        </p:txBody>
      </p:sp>
    </p:spTree>
    <p:extLst>
      <p:ext uri="{BB962C8B-B14F-4D97-AF65-F5344CB8AC3E}">
        <p14:creationId xmlns:p14="http://schemas.microsoft.com/office/powerpoint/2010/main" val="214170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5FB-1F1A-93D2-A4F0-F8EBD4D9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2024 CAP Outreach Strategies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C25A-4DB1-60A4-458D-A3939E83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5B32784-CF88-161A-4B30-8713D104A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3277"/>
              </p:ext>
            </p:extLst>
          </p:nvPr>
        </p:nvGraphicFramePr>
        <p:xfrm>
          <a:off x="1038687" y="1089414"/>
          <a:ext cx="10892900" cy="521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569">
                  <a:extLst>
                    <a:ext uri="{9D8B030D-6E8A-4147-A177-3AD203B41FA5}">
                      <a16:colId xmlns:a16="http://schemas.microsoft.com/office/drawing/2014/main" val="1556204069"/>
                    </a:ext>
                  </a:extLst>
                </a:gridCol>
                <a:gridCol w="3275861">
                  <a:extLst>
                    <a:ext uri="{9D8B030D-6E8A-4147-A177-3AD203B41FA5}">
                      <a16:colId xmlns:a16="http://schemas.microsoft.com/office/drawing/2014/main" val="3221768923"/>
                    </a:ext>
                  </a:extLst>
                </a:gridCol>
                <a:gridCol w="3231470">
                  <a:extLst>
                    <a:ext uri="{9D8B030D-6E8A-4147-A177-3AD203B41FA5}">
                      <a16:colId xmlns:a16="http://schemas.microsoft.com/office/drawing/2014/main" val="1287663247"/>
                    </a:ext>
                  </a:extLst>
                </a:gridCol>
              </a:tblGrid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Goal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Strategies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COSH support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795113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Reaching enrolled providers not using the service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Calling enrolled providers 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COSH providing pcp list 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Providing instructions on process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Meeting regularly with HRI for support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449122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Supporting pcps who referred to HRI clinics with long waitlist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Calling enrolled provider that have referred to HRI clinics </a:t>
                      </a:r>
                      <a:r>
                        <a:rPr lang="en-US" sz="16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Team monthly meetings to provide support/ guidance in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1190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Streamlining provider calls to CAP </a:t>
                      </a: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600" dirty="0">
                          <a:latin typeface="+mn-lt"/>
                        </a:rPr>
                        <a:t>CAP will assist with answering calls when possible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COSH providing psychiatrist with trainings and materials of process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COSH regular meetings with all CPAN psychiatrist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98845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TCHATT/CPAN connection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CPAN psychiatrist also work in TCHATT will use CPAN time to reach out to patient pcps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COSH developing and providing  process and guidance 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806531"/>
                  </a:ext>
                </a:extLst>
              </a:tr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CPAN and Collaborative Care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Collaborative Care initiative working with CPAN CAP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COSH developing process and guidance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792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55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9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4A0D0-9054-5EA4-C91A-EFEBB5272CC9}"/>
              </a:ext>
            </a:extLst>
          </p:cNvPr>
          <p:cNvSpPr txBox="1"/>
          <p:nvPr/>
        </p:nvSpPr>
        <p:spPr>
          <a:xfrm>
            <a:off x="311786" y="55766"/>
            <a:ext cx="9670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​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6DC61-35B1-573D-30A3-2F38029F7650}"/>
              </a:ext>
            </a:extLst>
          </p:cNvPr>
          <p:cNvSpPr txBox="1"/>
          <p:nvPr/>
        </p:nvSpPr>
        <p:spPr>
          <a:xfrm>
            <a:off x="0" y="5706225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CBF2E0-2F7E-C192-4214-CA0A51AC3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33" y="572888"/>
            <a:ext cx="10442735" cy="49756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86B45E-6212-6320-A4A3-0612ECFB73F5}"/>
              </a:ext>
            </a:extLst>
          </p:cNvPr>
          <p:cNvSpPr txBox="1"/>
          <p:nvPr/>
        </p:nvSpPr>
        <p:spPr>
          <a:xfrm>
            <a:off x="8780015" y="5548544"/>
            <a:ext cx="3124940" cy="4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*Percent based on 350 medication recommendations in December 2023</a:t>
            </a:r>
          </a:p>
        </p:txBody>
      </p:sp>
    </p:spTree>
    <p:extLst>
      <p:ext uri="{BB962C8B-B14F-4D97-AF65-F5344CB8AC3E}">
        <p14:creationId xmlns:p14="http://schemas.microsoft.com/office/powerpoint/2010/main" val="194825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2018a4d9-e5a5-428b-a312-dfd840ba6b63">
      <Terms xmlns="http://schemas.microsoft.com/office/infopath/2007/PartnerControls"/>
    </lcf76f155ced4ddcb4097134ff3c332f>
    <Comments xmlns="2018a4d9-e5a5-428b-a312-dfd840ba6b63" xsi:nil="true"/>
    <SharedWithUsers xmlns="ef95f5f0-dadb-470a-94cb-364b588c356d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8" ma:contentTypeDescription="Create a new document." ma:contentTypeScope="" ma:versionID="cd9b46e9ac7900af1dbe4bf1573a7b95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c6f2e5f8655b7c396514f41ea298d57d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D2939-55FE-41E3-A406-BB09ACF739B0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2018a4d9-e5a5-428b-a312-dfd840ba6b63"/>
    <ds:schemaRef ds:uri="ef95f5f0-dadb-470a-94cb-364b588c356d"/>
  </ds:schemaRefs>
</ds:datastoreItem>
</file>

<file path=customXml/itemProps2.xml><?xml version="1.0" encoding="utf-8"?>
<ds:datastoreItem xmlns:ds="http://schemas.openxmlformats.org/officeDocument/2006/customXml" ds:itemID="{0D213BAE-42D7-4596-98ED-374E72614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TCMHCC template</Template>
  <TotalTime>27449</TotalTime>
  <Words>664</Words>
  <Application>Microsoft Office PowerPoint</Application>
  <PresentationFormat>Widescreen</PresentationFormat>
  <Paragraphs>149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Centralized Operation Support Hub -COSH Updates </vt:lpstr>
      <vt:lpstr>PowerPoint Presentation</vt:lpstr>
      <vt:lpstr>Topics  </vt:lpstr>
      <vt:lpstr>Welnity Update  </vt:lpstr>
      <vt:lpstr>Trayt - New Releases    </vt:lpstr>
      <vt:lpstr>Trayt Roadmap </vt:lpstr>
      <vt:lpstr>PowerPoint Presentation</vt:lpstr>
      <vt:lpstr>2024 CAP Outreach Strategies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TCHATT Highlights</vt:lpstr>
      <vt:lpstr>Provided 1:1 Support to HRIs </vt:lpstr>
      <vt:lpstr>Current Trayt Initiatives</vt:lpstr>
      <vt:lpstr>TCHATT Medication Tracking – Statewide December 2023</vt:lpstr>
      <vt:lpstr>TCHATT Medication Tracking – HRI Example December 2023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Inman, Lashelle</dc:creator>
  <cp:lastModifiedBy>Ortiz, Edith J</cp:lastModifiedBy>
  <cp:revision>42</cp:revision>
  <dcterms:created xsi:type="dcterms:W3CDTF">2023-05-01T16:10:16Z</dcterms:created>
  <dcterms:modified xsi:type="dcterms:W3CDTF">2024-01-22T15:58:51Z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25100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