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handoutMasterIdLst>
    <p:handoutMasterId r:id="rId14"/>
  </p:handoutMasterIdLst>
  <p:sldIdLst>
    <p:sldId id="259" r:id="rId5"/>
    <p:sldId id="261" r:id="rId6"/>
    <p:sldId id="329" r:id="rId7"/>
    <p:sldId id="324" r:id="rId8"/>
    <p:sldId id="328" r:id="rId9"/>
    <p:sldId id="330" r:id="rId10"/>
    <p:sldId id="333" r:id="rId11"/>
    <p:sldId id="33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47B569-AD9A-952A-95E0-EA7C2CD5CA1C}" name="Chris Beeler" initials="CB" userId="ySTuta9o0y1Z4qpVBMKY+az2pWRUVnxD0Kx0/5x5eIc="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Fick, Hayley" initials="FH" lastIdx="1" clrIdx="6">
    <p:extLst>
      <p:ext uri="{19B8F6BF-5375-455C-9EA6-DF929625EA0E}">
        <p15:presenceInfo xmlns:p15="http://schemas.microsoft.com/office/powerpoint/2012/main" userId="S::hayley.fick@austin.utexas.edu::64d4b790-84c0-486c-b6a2-7fe0968b6578" providerId="AD"/>
      </p:ext>
    </p:extLst>
  </p:cmAuthor>
  <p:cmAuthor id="1" name="Susswein, Melanie" initials="SM" lastIdx="8" clrIdx="0">
    <p:extLst>
      <p:ext uri="{19B8F6BF-5375-455C-9EA6-DF929625EA0E}">
        <p15:presenceInfo xmlns:p15="http://schemas.microsoft.com/office/powerpoint/2012/main" userId="S-1-5-21-527237240-963894560-725345543-10644420" providerId="AD"/>
      </p:ext>
    </p:extLst>
  </p:cmAuthor>
  <p:cmAuthor id="8" name="Beeler, Chris" initials="CB" lastIdx="3" clrIdx="7">
    <p:extLst>
      <p:ext uri="{19B8F6BF-5375-455C-9EA6-DF929625EA0E}">
        <p15:presenceInfo xmlns:p15="http://schemas.microsoft.com/office/powerpoint/2012/main" userId="S::christopher.beeler@austin.utexas.edu::451e1f41-631b-4649-8e6a-16157975b7d8" providerId="AD"/>
      </p:ext>
    </p:extLst>
  </p:cmAuthor>
  <p:cmAuthor id="2" name="Wagner, Jessica H" initials="WJH" lastIdx="7" clrIdx="1">
    <p:extLst>
      <p:ext uri="{19B8F6BF-5375-455C-9EA6-DF929625EA0E}">
        <p15:presenceInfo xmlns:p15="http://schemas.microsoft.com/office/powerpoint/2012/main" userId="S-1-5-21-527237240-963894560-725345543-5731480" providerId="AD"/>
      </p:ext>
    </p:extLst>
  </p:cmAuthor>
  <p:cmAuthor id="3" name="Kirschten, Nicole" initials="KN" lastIdx="6" clrIdx="2">
    <p:extLst>
      <p:ext uri="{19B8F6BF-5375-455C-9EA6-DF929625EA0E}">
        <p15:presenceInfo xmlns:p15="http://schemas.microsoft.com/office/powerpoint/2012/main" userId="S::nicole.kirschten@austin.utexas.edu::95cef902-7c5d-4167-b6c8-62a0489aa68e" providerId="AD"/>
      </p:ext>
    </p:extLst>
  </p:cmAuthor>
  <p:cmAuthor id="4" name="Susswein, Melanie" initials="SM [2]" lastIdx="29" clrIdx="3">
    <p:extLst>
      <p:ext uri="{19B8F6BF-5375-455C-9EA6-DF929625EA0E}">
        <p15:presenceInfo xmlns:p15="http://schemas.microsoft.com/office/powerpoint/2012/main" userId="S::melanie.susswein@austin.utexas.edu::7b98fcaf-eaac-4105-bd9c-fdda590d51cc" providerId="AD"/>
      </p:ext>
    </p:extLst>
  </p:cmAuthor>
  <p:cmAuthor id="5" name="Lara O'Toole" initials="LO" lastIdx="1" clrIdx="4">
    <p:extLst>
      <p:ext uri="{19B8F6BF-5375-455C-9EA6-DF929625EA0E}">
        <p15:presenceInfo xmlns:p15="http://schemas.microsoft.com/office/powerpoint/2012/main" userId="y1vZ02ONqK0eXspjpvsOseaIEWg7FXRjP7jfXHM2s8c=" providerId="None"/>
      </p:ext>
    </p:extLst>
  </p:cmAuthor>
  <p:cmAuthor id="6" name="Lara O'Toole" initials="LO [2]" lastIdx="13" clrIdx="5">
    <p:extLst>
      <p:ext uri="{19B8F6BF-5375-455C-9EA6-DF929625EA0E}">
        <p15:presenceInfo xmlns:p15="http://schemas.microsoft.com/office/powerpoint/2012/main" userId="fc0575ee1589a5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722"/>
    <a:srgbClr val="CC6E33"/>
    <a:srgbClr val="BF5700"/>
    <a:srgbClr val="BE592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80BC58-2F7E-40FE-91F9-8AAF6198E6B0}" v="10" dt="2024-05-08T20:55:58.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63"/>
    <p:restoredTop sz="93169" autoAdjust="0"/>
  </p:normalViewPr>
  <p:slideViewPr>
    <p:cSldViewPr snapToGrid="0">
      <p:cViewPr varScale="1">
        <p:scale>
          <a:sx n="106" d="100"/>
          <a:sy n="106" d="100"/>
        </p:scale>
        <p:origin x="1206" y="10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6" dt="2024-05-07T16:56:18.638" idx="9">
    <p:pos x="7704" y="2453"/>
    <p:text>I changed the 3rd bullet. Original was: Reviewed content with brand update</p:text>
    <p:extLst>
      <p:ext uri="{C676402C-5697-4E1C-873F-D02D1690AC5C}">
        <p15:threadingInfo xmlns:p15="http://schemas.microsoft.com/office/powerpoint/2012/main" timeZoneBias="300"/>
      </p:ext>
    </p:extLst>
  </p:cm>
  <p:cm authorId="4" dt="2024-05-08T09:17:03.949" idx="25">
    <p:pos x="7704" y="2549"/>
    <p:text>I'm fine with this- leaving for Chris to see.</p:text>
    <p:extLst>
      <p:ext uri="{C676402C-5697-4E1C-873F-D02D1690AC5C}">
        <p15:threadingInfo xmlns:p15="http://schemas.microsoft.com/office/powerpoint/2012/main" timeZoneBias="300">
          <p15:parentCm authorId="6" idx="9"/>
        </p15:threadingInfo>
      </p:ext>
    </p:extLst>
  </p:cm>
  <p:cm authorId="8" dt="2024-05-09T11:28:16.180" idx="3">
    <p:pos x="7704" y="2645"/>
    <p:text>Looks good.</p:text>
    <p:extLst>
      <p:ext uri="{C676402C-5697-4E1C-873F-D02D1690AC5C}">
        <p15:threadingInfo xmlns:p15="http://schemas.microsoft.com/office/powerpoint/2012/main" timeZoneBias="300">
          <p15:parentCm authorId="6" idx="9"/>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3053B6-6217-FB4C-97B8-73F1E67098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1FF6E12-537A-9D4E-BE64-45F17A2B284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F4B608-1760-4A4B-A7E5-7C414B65B9BB}" type="datetimeFigureOut">
              <a:rPr lang="en-US" smtClean="0"/>
              <a:t>5/16/2024</a:t>
            </a:fld>
            <a:endParaRPr lang="en-US"/>
          </a:p>
        </p:txBody>
      </p:sp>
      <p:sp>
        <p:nvSpPr>
          <p:cNvPr id="4" name="Footer Placeholder 3">
            <a:extLst>
              <a:ext uri="{FF2B5EF4-FFF2-40B4-BE49-F238E27FC236}">
                <a16:creationId xmlns:a16="http://schemas.microsoft.com/office/drawing/2014/main" id="{3FCA95E8-18DD-0B40-8F2B-77EA07A397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4451A46-FD89-F64A-A3D6-70441212BF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19D6BA-4A99-8740-8C5B-828AA0BF919D}" type="slidenum">
              <a:rPr lang="en-US" smtClean="0"/>
              <a:t>‹#›</a:t>
            </a:fld>
            <a:endParaRPr lang="en-US"/>
          </a:p>
        </p:txBody>
      </p:sp>
    </p:spTree>
    <p:extLst>
      <p:ext uri="{BB962C8B-B14F-4D97-AF65-F5344CB8AC3E}">
        <p14:creationId xmlns:p14="http://schemas.microsoft.com/office/powerpoint/2010/main" val="3761002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1D20AE-F7E2-CB4E-9C44-11F2A84F2432}"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7FD9A-5055-0642-ACED-3B38B2273D4B}" type="slidenum">
              <a:rPr lang="en-US" smtClean="0"/>
              <a:t>‹#›</a:t>
            </a:fld>
            <a:endParaRPr lang="en-US"/>
          </a:p>
        </p:txBody>
      </p:sp>
    </p:spTree>
    <p:extLst>
      <p:ext uri="{BB962C8B-B14F-4D97-AF65-F5344CB8AC3E}">
        <p14:creationId xmlns:p14="http://schemas.microsoft.com/office/powerpoint/2010/main" val="15091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F7FD9A-5055-0642-ACED-3B38B2273D4B}" type="slidenum">
              <a:rPr lang="en-US" smtClean="0"/>
              <a:t>1</a:t>
            </a:fld>
            <a:endParaRPr lang="en-US"/>
          </a:p>
        </p:txBody>
      </p:sp>
    </p:spTree>
    <p:extLst>
      <p:ext uri="{BB962C8B-B14F-4D97-AF65-F5344CB8AC3E}">
        <p14:creationId xmlns:p14="http://schemas.microsoft.com/office/powerpoint/2010/main" val="124456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Melanie will speak to the following: </a:t>
            </a:r>
            <a:br>
              <a:rPr lang="en-US" dirty="0"/>
            </a:br>
            <a:r>
              <a:rPr lang="en-US" dirty="0"/>
              <a:t>1. As Lainie previously mentioned we updated our brand to include PeriPAN- that meant creating a look and feel for stand alone PeriPAN materials so they would quickly catch the eyes of OB clinicians and also integrating PeriPAN as an extension of CPAN into all of those previously designed materials. This resulted in the content review, update, and creation of over 150 documents. We are focused on providing materials at a state level and also, when appropriate, individualized for each HRI. We envision that the PeriPAN only materials are used only for the OB audience. The CPAN+ PeriPAN used for all other clinicians because we want pediatric clinicians and family medicine clinicians to know that PeriPAN is also a resource for them.  We do not anticipate using the CPAN only version of documents any longer. </a:t>
            </a:r>
            <a:br>
              <a:rPr lang="en-US" dirty="0"/>
            </a:br>
            <a:r>
              <a:rPr lang="en-US" dirty="0"/>
              <a:t>Chris- I think visual can be a collage of sorts of the brand guidance documents when I speak of the brand guidance  and then a collage or sorts showing PeriPAN only and then combined documents. And then off to the side a lone CPAN document. </a:t>
            </a:r>
          </a:p>
        </p:txBody>
      </p:sp>
      <p:sp>
        <p:nvSpPr>
          <p:cNvPr id="4" name="Slide Number Placeholder 3"/>
          <p:cNvSpPr>
            <a:spLocks noGrp="1"/>
          </p:cNvSpPr>
          <p:nvPr>
            <p:ph type="sldNum" sz="quarter" idx="5"/>
          </p:nvPr>
        </p:nvSpPr>
        <p:spPr/>
        <p:txBody>
          <a:bodyPr/>
          <a:lstStyle/>
          <a:p>
            <a:fld id="{28F7FD9A-5055-0642-ACED-3B38B2273D4B}" type="slidenum">
              <a:rPr lang="en-US" smtClean="0"/>
              <a:t>4</a:t>
            </a:fld>
            <a:endParaRPr lang="en-US"/>
          </a:p>
        </p:txBody>
      </p:sp>
    </p:spTree>
    <p:extLst>
      <p:ext uri="{BB962C8B-B14F-4D97-AF65-F5344CB8AC3E}">
        <p14:creationId xmlns:p14="http://schemas.microsoft.com/office/powerpoint/2010/main" val="1208001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F7FD9A-5055-0642-ACED-3B38B2273D4B}" type="slidenum">
              <a:rPr lang="en-US" smtClean="0"/>
              <a:t>5</a:t>
            </a:fld>
            <a:endParaRPr lang="en-US"/>
          </a:p>
        </p:txBody>
      </p:sp>
    </p:spTree>
    <p:extLst>
      <p:ext uri="{BB962C8B-B14F-4D97-AF65-F5344CB8AC3E}">
        <p14:creationId xmlns:p14="http://schemas.microsoft.com/office/powerpoint/2010/main" val="39404737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76279E-ABEE-E843-8B56-0EE764620E1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6699"/>
          <a:stretch/>
        </p:blipFill>
        <p:spPr>
          <a:xfrm>
            <a:off x="1" y="0"/>
            <a:ext cx="12192000" cy="6858000"/>
          </a:xfrm>
          <a:prstGeom prst="rect">
            <a:avLst/>
          </a:prstGeom>
        </p:spPr>
      </p:pic>
      <p:sp>
        <p:nvSpPr>
          <p:cNvPr id="8" name="Rectangle 7">
            <a:extLst>
              <a:ext uri="{FF2B5EF4-FFF2-40B4-BE49-F238E27FC236}">
                <a16:creationId xmlns:a16="http://schemas.microsoft.com/office/drawing/2014/main" id="{0842B301-86BA-544A-BAC3-4E3116A122BD}"/>
              </a:ext>
            </a:extLst>
          </p:cNvPr>
          <p:cNvSpPr/>
          <p:nvPr userDrawn="1"/>
        </p:nvSpPr>
        <p:spPr>
          <a:xfrm>
            <a:off x="0" y="0"/>
            <a:ext cx="12192000" cy="6858000"/>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13C9CC33-2D11-C24F-AFC1-865B480AEC84}"/>
              </a:ext>
            </a:extLst>
          </p:cNvPr>
          <p:cNvSpPr txBox="1">
            <a:spLocks/>
          </p:cNvSpPr>
          <p:nvPr userDrawn="1"/>
        </p:nvSpPr>
        <p:spPr>
          <a:xfrm>
            <a:off x="660400" y="4379261"/>
            <a:ext cx="10515600" cy="609601"/>
          </a:xfrm>
          <a:prstGeom prst="rect">
            <a:avLst/>
          </a:prstGeom>
        </p:spPr>
        <p:txBody>
          <a:bodyPr vert="horz" lIns="121920" tIns="60960" rIns="121920" bIns="60960" rtlCol="0">
            <a:noAutofit/>
          </a:bodyPr>
          <a:lstStyle>
            <a:lvl1pPr marL="0" indent="0" algn="l" defTabSz="914400" rtl="0" eaLnBrk="1" latinLnBrk="0" hangingPunct="1">
              <a:lnSpc>
                <a:spcPct val="90000"/>
              </a:lnSpc>
              <a:spcBef>
                <a:spcPts val="1000"/>
              </a:spcBef>
              <a:buFont typeface="Arial"/>
              <a:buNone/>
              <a:defRPr sz="14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667"/>
          </a:p>
        </p:txBody>
      </p:sp>
      <p:sp>
        <p:nvSpPr>
          <p:cNvPr id="12" name="Text Placeholder 16">
            <a:extLst>
              <a:ext uri="{FF2B5EF4-FFF2-40B4-BE49-F238E27FC236}">
                <a16:creationId xmlns:a16="http://schemas.microsoft.com/office/drawing/2014/main" id="{70F3E4F8-D783-F441-8405-49ABA4A03AFC}"/>
              </a:ext>
            </a:extLst>
          </p:cNvPr>
          <p:cNvSpPr>
            <a:spLocks noGrp="1"/>
          </p:cNvSpPr>
          <p:nvPr>
            <p:ph type="body" sz="quarter" idx="10" hasCustomPrompt="1"/>
          </p:nvPr>
        </p:nvSpPr>
        <p:spPr>
          <a:xfrm>
            <a:off x="767080" y="5058490"/>
            <a:ext cx="10439400" cy="341686"/>
          </a:xfrm>
          <a:prstGeom prst="rect">
            <a:avLst/>
          </a:prstGeom>
        </p:spPr>
        <p:txBody>
          <a:bodyPr anchor="b"/>
          <a:lstStyle>
            <a:lvl1pPr marL="0" indent="0" algn="l" defTabSz="1219170" rtl="0" eaLnBrk="1" fontAlgn="auto" latinLnBrk="0" hangingPunct="1">
              <a:lnSpc>
                <a:spcPct val="50000"/>
              </a:lnSpc>
              <a:spcBef>
                <a:spcPts val="1333"/>
              </a:spcBef>
              <a:spcAft>
                <a:spcPts val="0"/>
              </a:spcAft>
              <a:buFont typeface="Arial"/>
              <a:buNone/>
              <a:defRPr lang="en-US" sz="1400" b="0" i="0" kern="1200" cap="all" baseline="0" dirty="0" smtClean="0">
                <a:solidFill>
                  <a:schemeClr val="bg1"/>
                </a:solidFill>
                <a:latin typeface="Arial Black" charset="0"/>
                <a:ea typeface="Arial" charset="0"/>
                <a:cs typeface="Arial" charset="0"/>
              </a:defRPr>
            </a:lvl1pPr>
            <a:lvl2pPr marL="0" indent="0" algn="l" defTabSz="1219170" rtl="0" eaLnBrk="1" fontAlgn="auto" latinLnBrk="0" hangingPunct="1">
              <a:lnSpc>
                <a:spcPct val="50000"/>
              </a:lnSpc>
              <a:spcBef>
                <a:spcPts val="1333"/>
              </a:spcBef>
              <a:spcAft>
                <a:spcPts val="0"/>
              </a:spcAft>
              <a:buFont typeface="Arial"/>
              <a:buNone/>
              <a:defRPr lang="en-US" sz="1400" b="0" i="0" kern="1200" cap="all" baseline="0" dirty="0" smtClean="0">
                <a:solidFill>
                  <a:schemeClr val="bg1"/>
                </a:solidFill>
                <a:latin typeface="Arial Black" charset="0"/>
                <a:ea typeface="Arial" charset="0"/>
                <a:cs typeface="Arial" charset="0"/>
              </a:defRPr>
            </a:lvl2pPr>
            <a:lvl3pPr marL="0" indent="0" algn="l" defTabSz="1219170" rtl="0" eaLnBrk="1" fontAlgn="auto" latinLnBrk="0" hangingPunct="1">
              <a:lnSpc>
                <a:spcPct val="100000"/>
              </a:lnSpc>
              <a:spcBef>
                <a:spcPts val="1333"/>
              </a:spcBef>
              <a:spcAft>
                <a:spcPts val="0"/>
              </a:spcAft>
              <a:buFont typeface="Arial"/>
              <a:buNone/>
              <a:defRPr lang="en-US" sz="1400" b="0" i="0" kern="1200" cap="all" baseline="0" dirty="0" smtClean="0">
                <a:solidFill>
                  <a:schemeClr val="bg1"/>
                </a:solidFill>
                <a:latin typeface="Arial" charset="0"/>
                <a:ea typeface="Arial" charset="0"/>
                <a:cs typeface="Arial" charset="0"/>
              </a:defRPr>
            </a:lvl3pPr>
          </a:lstStyle>
          <a:p>
            <a:pPr lvl="0"/>
            <a:r>
              <a:rPr lang="en-US"/>
              <a:t>Click to add speaker or grant/contract information</a:t>
            </a:r>
          </a:p>
        </p:txBody>
      </p:sp>
      <p:sp>
        <p:nvSpPr>
          <p:cNvPr id="14" name="Text Placeholder 18">
            <a:extLst>
              <a:ext uri="{FF2B5EF4-FFF2-40B4-BE49-F238E27FC236}">
                <a16:creationId xmlns:a16="http://schemas.microsoft.com/office/drawing/2014/main" id="{03FB8CC9-E9B6-4647-A9F1-0BC2D46BCB31}"/>
              </a:ext>
            </a:extLst>
          </p:cNvPr>
          <p:cNvSpPr>
            <a:spLocks noGrp="1"/>
          </p:cNvSpPr>
          <p:nvPr>
            <p:ph type="body" sz="quarter" idx="12" hasCustomPrompt="1"/>
          </p:nvPr>
        </p:nvSpPr>
        <p:spPr>
          <a:xfrm>
            <a:off x="767080" y="4289313"/>
            <a:ext cx="8204200" cy="594040"/>
          </a:xfrm>
          <a:prstGeom prst="rect">
            <a:avLst/>
          </a:prstGeom>
        </p:spPr>
        <p:txBody>
          <a:bodyPr anchor="ctr">
            <a:noAutofit/>
          </a:bodyPr>
          <a:lstStyle>
            <a:lvl1pPr marL="0" indent="0" algn="l" defTabSz="1219170" rtl="0" eaLnBrk="1" fontAlgn="base" latinLnBrk="0" hangingPunct="1">
              <a:lnSpc>
                <a:spcPct val="90000"/>
              </a:lnSpc>
              <a:spcBef>
                <a:spcPct val="0"/>
              </a:spcBef>
              <a:spcAft>
                <a:spcPct val="0"/>
              </a:spcAft>
              <a:buFont typeface="Arial"/>
              <a:buNone/>
              <a:defRPr lang="en-US" sz="2400" i="0" kern="120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lgn="l" defTabSz="1219170" rtl="0" eaLnBrk="1" fontAlgn="base" latinLnBrk="0" hangingPunct="1">
              <a:lnSpc>
                <a:spcPct val="90000"/>
              </a:lnSpc>
              <a:spcBef>
                <a:spcPct val="0"/>
              </a:spcBef>
              <a:spcAft>
                <a:spcPct val="0"/>
              </a:spcAft>
              <a:buFont typeface="Arial"/>
              <a:buNone/>
              <a:defRPr lang="en-US" sz="2400" i="1" kern="1200" dirty="0" smtClean="0">
                <a:solidFill>
                  <a:schemeClr val="bg1"/>
                </a:solidFill>
                <a:latin typeface="Charis SIL" charset="0"/>
                <a:ea typeface="Charis SIL" charset="0"/>
                <a:cs typeface="Charis SIL" charset="0"/>
              </a:defRPr>
            </a:lvl2pPr>
            <a:lvl3pPr marL="0" indent="0" algn="l" defTabSz="1219170" rtl="0" eaLnBrk="1" fontAlgn="base" latinLnBrk="0" hangingPunct="1">
              <a:lnSpc>
                <a:spcPct val="90000"/>
              </a:lnSpc>
              <a:spcBef>
                <a:spcPct val="0"/>
              </a:spcBef>
              <a:spcAft>
                <a:spcPct val="0"/>
              </a:spcAft>
              <a:buFont typeface="Arial"/>
              <a:buNone/>
              <a:defRPr lang="en-US" sz="2400" i="1" kern="1200" dirty="0" smtClean="0">
                <a:solidFill>
                  <a:schemeClr val="bg1"/>
                </a:solidFill>
                <a:latin typeface="Charis SIL" charset="0"/>
                <a:ea typeface="Charis SIL" charset="0"/>
                <a:cs typeface="Charis SIL" charset="0"/>
              </a:defRPr>
            </a:lvl3pPr>
            <a:lvl4pPr marL="0" indent="0" algn="l" defTabSz="1219170" rtl="0" eaLnBrk="1" fontAlgn="base" latinLnBrk="0" hangingPunct="1">
              <a:lnSpc>
                <a:spcPct val="90000"/>
              </a:lnSpc>
              <a:spcBef>
                <a:spcPct val="0"/>
              </a:spcBef>
              <a:spcAft>
                <a:spcPct val="0"/>
              </a:spcAft>
              <a:buFont typeface="Arial"/>
              <a:buNone/>
              <a:defRPr lang="en-US" sz="2400" i="1" kern="1200" dirty="0" smtClean="0">
                <a:solidFill>
                  <a:schemeClr val="bg1"/>
                </a:solidFill>
                <a:latin typeface="Charis SIL" charset="0"/>
                <a:ea typeface="Charis SIL" charset="0"/>
                <a:cs typeface="Charis SIL" charset="0"/>
              </a:defRPr>
            </a:lvl4pPr>
            <a:lvl5pPr marL="0" indent="0" algn="l" defTabSz="1219170" rtl="0" eaLnBrk="1" fontAlgn="base" latinLnBrk="0" hangingPunct="1">
              <a:lnSpc>
                <a:spcPct val="90000"/>
              </a:lnSpc>
              <a:spcBef>
                <a:spcPct val="0"/>
              </a:spcBef>
              <a:spcAft>
                <a:spcPct val="0"/>
              </a:spcAft>
              <a:buFont typeface="Arial"/>
              <a:buNone/>
              <a:defRPr lang="en-US" sz="2400" i="1" kern="1200" dirty="0">
                <a:solidFill>
                  <a:schemeClr val="bg1"/>
                </a:solidFill>
                <a:latin typeface="Charis SIL" charset="0"/>
                <a:ea typeface="Charis SIL" charset="0"/>
                <a:cs typeface="Charis SIL" charset="0"/>
              </a:defRPr>
            </a:lvl5pPr>
          </a:lstStyle>
          <a:p>
            <a:pPr lvl="0"/>
            <a:r>
              <a:rPr lang="en-US"/>
              <a:t>Center for Health Communication</a:t>
            </a:r>
          </a:p>
        </p:txBody>
      </p:sp>
      <p:sp>
        <p:nvSpPr>
          <p:cNvPr id="15" name="Text Placeholder 2">
            <a:extLst>
              <a:ext uri="{FF2B5EF4-FFF2-40B4-BE49-F238E27FC236}">
                <a16:creationId xmlns:a16="http://schemas.microsoft.com/office/drawing/2014/main" id="{5C4D2BCD-1DAA-864F-BE57-D288204C0105}"/>
              </a:ext>
            </a:extLst>
          </p:cNvPr>
          <p:cNvSpPr>
            <a:spLocks noGrp="1"/>
          </p:cNvSpPr>
          <p:nvPr>
            <p:ph type="body" sz="quarter" idx="13" hasCustomPrompt="1"/>
          </p:nvPr>
        </p:nvSpPr>
        <p:spPr>
          <a:xfrm>
            <a:off x="767080" y="2236164"/>
            <a:ext cx="10439400" cy="1878012"/>
          </a:xfrm>
          <a:prstGeom prst="rect">
            <a:avLst/>
          </a:prstGeom>
        </p:spPr>
        <p:txBody>
          <a:bodyPr anchor="b" anchorCtr="0"/>
          <a:lstStyle>
            <a:lvl1pPr marL="0" indent="0">
              <a:spcBef>
                <a:spcPts val="0"/>
              </a:spcBef>
              <a:buNone/>
              <a:defRPr lang="en-US" sz="6400" b="1" i="0" strike="noStrike" kern="800" cap="all" normalizeH="0" baseline="0" dirty="0">
                <a:solidFill>
                  <a:schemeClr val="bg1"/>
                </a:solidFill>
                <a:latin typeface="+mj-lt"/>
                <a:ea typeface="Arial Black" charset="0"/>
                <a:cs typeface="Arial Black" charset="0"/>
              </a:defRPr>
            </a:lvl1pPr>
          </a:lstStyle>
          <a:p>
            <a:pPr lvl="0"/>
            <a:r>
              <a:rPr lang="en-US"/>
              <a:t>CLICK TO ADD TITLE</a:t>
            </a:r>
          </a:p>
        </p:txBody>
      </p:sp>
      <p:pic>
        <p:nvPicPr>
          <p:cNvPr id="3" name="Picture 2">
            <a:extLst>
              <a:ext uri="{FF2B5EF4-FFF2-40B4-BE49-F238E27FC236}">
                <a16:creationId xmlns:a16="http://schemas.microsoft.com/office/drawing/2014/main" id="{A6838F0E-DD87-0946-A49E-EE0CB1E6990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67079" y="674893"/>
            <a:ext cx="3599180" cy="525172"/>
          </a:xfrm>
          <a:prstGeom prst="rect">
            <a:avLst/>
          </a:prstGeom>
        </p:spPr>
      </p:pic>
      <p:pic>
        <p:nvPicPr>
          <p:cNvPr id="11" name="Picture 10">
            <a:extLst>
              <a:ext uri="{FF2B5EF4-FFF2-40B4-BE49-F238E27FC236}">
                <a16:creationId xmlns:a16="http://schemas.microsoft.com/office/drawing/2014/main" id="{98E2600D-BFF1-DB4E-8970-85CC3A9B5915}"/>
              </a:ext>
            </a:extLst>
          </p:cNvPr>
          <p:cNvPicPr>
            <a:picLocks noChangeAspect="1"/>
          </p:cNvPicPr>
          <p:nvPr userDrawn="1"/>
        </p:nvPicPr>
        <p:blipFill>
          <a:blip r:embed="rId4"/>
          <a:stretch>
            <a:fillRect/>
          </a:stretch>
        </p:blipFill>
        <p:spPr>
          <a:xfrm>
            <a:off x="1154223" y="1707768"/>
            <a:ext cx="3156026" cy="186293"/>
          </a:xfrm>
          <a:prstGeom prst="rect">
            <a:avLst/>
          </a:prstGeom>
        </p:spPr>
      </p:pic>
      <p:cxnSp>
        <p:nvCxnSpPr>
          <p:cNvPr id="5" name="Straight Connector 4">
            <a:extLst>
              <a:ext uri="{FF2B5EF4-FFF2-40B4-BE49-F238E27FC236}">
                <a16:creationId xmlns:a16="http://schemas.microsoft.com/office/drawing/2014/main" id="{B3AAB20F-40CF-804F-8A85-99DE19415C01}"/>
              </a:ext>
            </a:extLst>
          </p:cNvPr>
          <p:cNvCxnSpPr>
            <a:cxnSpLocks/>
          </p:cNvCxnSpPr>
          <p:nvPr userDrawn="1"/>
        </p:nvCxnSpPr>
        <p:spPr>
          <a:xfrm>
            <a:off x="1143715" y="1437591"/>
            <a:ext cx="3166534"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091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ctic">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F1F765-8771-D94A-8F15-BDDA703325CD}"/>
              </a:ext>
            </a:extLst>
          </p:cNvPr>
          <p:cNvSpPr/>
          <p:nvPr userDrawn="1"/>
        </p:nvSpPr>
        <p:spPr>
          <a:xfrm>
            <a:off x="533400" y="1600200"/>
            <a:ext cx="3279843" cy="3282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18D03E-398C-E144-938A-EFAE4DB64ACC}"/>
              </a:ext>
            </a:extLst>
          </p:cNvPr>
          <p:cNvSpPr/>
          <p:nvPr userDrawn="1"/>
        </p:nvSpPr>
        <p:spPr>
          <a:xfrm>
            <a:off x="1" y="1600200"/>
            <a:ext cx="533400" cy="3282696"/>
          </a:xfrm>
          <a:prstGeom prst="rect">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id="{8AE7D84A-CE51-854D-9C84-CD477010FD95}"/>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11" name="Text Placeholder 25">
            <a:extLst>
              <a:ext uri="{FF2B5EF4-FFF2-40B4-BE49-F238E27FC236}">
                <a16:creationId xmlns:a16="http://schemas.microsoft.com/office/drawing/2014/main" id="{34DFFC80-4827-BA49-9BC5-20C5551D4DAE}"/>
              </a:ext>
            </a:extLst>
          </p:cNvPr>
          <p:cNvSpPr>
            <a:spLocks noGrp="1"/>
          </p:cNvSpPr>
          <p:nvPr>
            <p:ph type="body" sz="quarter" idx="15" hasCustomPrompt="1"/>
          </p:nvPr>
        </p:nvSpPr>
        <p:spPr>
          <a:xfrm>
            <a:off x="4076699" y="1600200"/>
            <a:ext cx="7581900" cy="543533"/>
          </a:xfrm>
          <a:prstGeom prst="rect">
            <a:avLst/>
          </a:prstGeom>
        </p:spPr>
        <p:txBody>
          <a:bodyPr/>
          <a:lstStyle>
            <a:lvl1pPr marL="0" indent="0" algn="l">
              <a:buNone/>
              <a:defRPr sz="3600" cap="all" baseline="0">
                <a:solidFill>
                  <a:schemeClr val="tx2"/>
                </a:solidFill>
                <a:latin typeface="+mj-lt"/>
              </a:defRPr>
            </a:lvl1pPr>
          </a:lstStyle>
          <a:p>
            <a:r>
              <a:rPr lang="en-US"/>
              <a:t>TACTIC</a:t>
            </a:r>
          </a:p>
        </p:txBody>
      </p:sp>
      <p:sp>
        <p:nvSpPr>
          <p:cNvPr id="12" name="Content Placeholder 2">
            <a:extLst>
              <a:ext uri="{FF2B5EF4-FFF2-40B4-BE49-F238E27FC236}">
                <a16:creationId xmlns:a16="http://schemas.microsoft.com/office/drawing/2014/main" id="{590DEB2A-B18C-5243-BA07-9D04E84B0C0E}"/>
              </a:ext>
            </a:extLst>
          </p:cNvPr>
          <p:cNvSpPr>
            <a:spLocks noGrp="1"/>
          </p:cNvSpPr>
          <p:nvPr>
            <p:ph sz="half" idx="1" hasCustomPrompt="1"/>
          </p:nvPr>
        </p:nvSpPr>
        <p:spPr>
          <a:xfrm>
            <a:off x="4076700" y="2334063"/>
            <a:ext cx="7581900" cy="2548833"/>
          </a:xfrm>
          <a:prstGeom prst="rect">
            <a:avLst/>
          </a:prstGeom>
        </p:spPr>
        <p:txBody>
          <a:bodyPr/>
          <a:lstStyle>
            <a:lvl1pPr marL="285750" indent="-285750">
              <a:spcBef>
                <a:spcPts val="1500"/>
              </a:spcBef>
              <a:buClr>
                <a:schemeClr val="tx1"/>
              </a:buClr>
              <a:buFont typeface="Arial" panose="020B0604020202020204" pitchFamily="34" charset="0"/>
              <a:buChar char="•"/>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r>
              <a:rPr lang="en-US"/>
              <a:t>Insert Text Here</a:t>
            </a:r>
          </a:p>
        </p:txBody>
      </p:sp>
      <p:pic>
        <p:nvPicPr>
          <p:cNvPr id="15" name="Picture 14">
            <a:extLst>
              <a:ext uri="{FF2B5EF4-FFF2-40B4-BE49-F238E27FC236}">
                <a16:creationId xmlns:a16="http://schemas.microsoft.com/office/drawing/2014/main" id="{4A0F0C72-147E-254C-8507-64B023FCFEE8}"/>
              </a:ext>
            </a:extLst>
          </p:cNvPr>
          <p:cNvPicPr>
            <a:picLocks noChangeAspect="1"/>
          </p:cNvPicPr>
          <p:nvPr userDrawn="1"/>
        </p:nvPicPr>
        <p:blipFill>
          <a:blip r:embed="rId2"/>
          <a:stretch>
            <a:fillRect/>
          </a:stretch>
        </p:blipFill>
        <p:spPr>
          <a:xfrm>
            <a:off x="1396485" y="2327148"/>
            <a:ext cx="1553671" cy="1828800"/>
          </a:xfrm>
          <a:prstGeom prst="rect">
            <a:avLst/>
          </a:prstGeom>
        </p:spPr>
      </p:pic>
    </p:spTree>
    <p:extLst>
      <p:ext uri="{BB962C8B-B14F-4D97-AF65-F5344CB8AC3E}">
        <p14:creationId xmlns:p14="http://schemas.microsoft.com/office/powerpoint/2010/main" val="275713138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L)">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73200947-5924-B745-B667-F71657224A3A}"/>
              </a:ext>
            </a:extLst>
          </p:cNvPr>
          <p:cNvSpPr>
            <a:spLocks noGrp="1"/>
          </p:cNvSpPr>
          <p:nvPr>
            <p:ph type="pic" sz="quarter" idx="11"/>
          </p:nvPr>
        </p:nvSpPr>
        <p:spPr>
          <a:xfrm>
            <a:off x="4076700" y="533400"/>
            <a:ext cx="7581900" cy="5791200"/>
          </a:xfrm>
          <a:prstGeom prst="rect">
            <a:avLst/>
          </a:prstGeom>
          <a:solidFill>
            <a:srgbClr val="EBEBEB"/>
          </a:solidFill>
        </p:spPr>
        <p:txBody>
          <a:bodyPr anchor="ctr" anchorCtr="0"/>
          <a:lstStyle>
            <a:lvl1pPr marL="0" indent="0" algn="ctr">
              <a:buNone/>
              <a:defRPr sz="1800">
                <a:solidFill>
                  <a:schemeClr val="accent1"/>
                </a:solidFill>
              </a:defRPr>
            </a:lvl1pPr>
          </a:lstStyle>
          <a:p>
            <a:endParaRPr lang="en-US"/>
          </a:p>
          <a:p>
            <a:endParaRPr lang="en-US"/>
          </a:p>
          <a:p>
            <a:r>
              <a:rPr lang="en-US"/>
              <a:t>Insert photo here</a:t>
            </a:r>
          </a:p>
        </p:txBody>
      </p:sp>
      <p:sp>
        <p:nvSpPr>
          <p:cNvPr id="6" name="Text Placeholder 5">
            <a:extLst>
              <a:ext uri="{FF2B5EF4-FFF2-40B4-BE49-F238E27FC236}">
                <a16:creationId xmlns:a16="http://schemas.microsoft.com/office/drawing/2014/main" id="{DBEAF0BB-8F96-3E4F-851F-6DDA67CBB953}"/>
              </a:ext>
            </a:extLst>
          </p:cNvPr>
          <p:cNvSpPr>
            <a:spLocks noGrp="1"/>
          </p:cNvSpPr>
          <p:nvPr>
            <p:ph type="body" sz="quarter" idx="13" hasCustomPrompt="1"/>
          </p:nvPr>
        </p:nvSpPr>
        <p:spPr>
          <a:xfrm>
            <a:off x="533400" y="1600200"/>
            <a:ext cx="3151496" cy="1484194"/>
          </a:xfrm>
          <a:prstGeom prst="rect">
            <a:avLst/>
          </a:prstGeom>
        </p:spPr>
        <p:txBody>
          <a:bodyPr/>
          <a:lstStyle>
            <a:lvl1pPr marL="0" indent="0">
              <a:spcBef>
                <a:spcPts val="0"/>
              </a:spcBef>
              <a:buNone/>
              <a:defRPr sz="3600" cap="all" baseline="0">
                <a:solidFill>
                  <a:schemeClr val="tx2"/>
                </a:solidFill>
                <a:latin typeface="+mj-lt"/>
              </a:defRPr>
            </a:lvl1pPr>
          </a:lstStyle>
          <a:p>
            <a:pPr lvl="0"/>
            <a:r>
              <a:rPr lang="en-US"/>
              <a:t>SECTION</a:t>
            </a:r>
          </a:p>
          <a:p>
            <a:pPr lvl="0"/>
            <a:r>
              <a:rPr lang="en-US"/>
              <a:t>TITLE</a:t>
            </a:r>
          </a:p>
          <a:p>
            <a:pPr lvl="0"/>
            <a:r>
              <a:rPr lang="en-US"/>
              <a:t>3 LINE MAX</a:t>
            </a:r>
          </a:p>
        </p:txBody>
      </p:sp>
      <p:sp>
        <p:nvSpPr>
          <p:cNvPr id="23" name="Text Placeholder 1">
            <a:extLst>
              <a:ext uri="{FF2B5EF4-FFF2-40B4-BE49-F238E27FC236}">
                <a16:creationId xmlns:a16="http://schemas.microsoft.com/office/drawing/2014/main" id="{9996E398-ED64-0A4E-98E1-FC5D9039010F}"/>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28" name="Text Placeholder 27">
            <a:extLst>
              <a:ext uri="{FF2B5EF4-FFF2-40B4-BE49-F238E27FC236}">
                <a16:creationId xmlns:a16="http://schemas.microsoft.com/office/drawing/2014/main" id="{CDB9A2F2-1242-1B46-B7DF-1D7D17DB9DAF}"/>
              </a:ext>
            </a:extLst>
          </p:cNvPr>
          <p:cNvSpPr>
            <a:spLocks noGrp="1"/>
          </p:cNvSpPr>
          <p:nvPr>
            <p:ph type="body" sz="quarter" idx="14" hasCustomPrompt="1"/>
          </p:nvPr>
        </p:nvSpPr>
        <p:spPr>
          <a:xfrm>
            <a:off x="533400" y="3239293"/>
            <a:ext cx="3151496" cy="379413"/>
          </a:xfrm>
          <a:prstGeom prst="rect">
            <a:avLst/>
          </a:prstGeom>
        </p:spPr>
        <p:txBody>
          <a:bodyPr/>
          <a:lstStyle>
            <a:lvl1pPr marL="0" indent="0">
              <a:buNone/>
              <a:defRPr sz="1600">
                <a:solidFill>
                  <a:schemeClr val="accent1"/>
                </a:solidFill>
              </a:defRPr>
            </a:lvl1pPr>
            <a:lvl2pPr marL="457200" indent="0">
              <a:buNone/>
              <a:defRPr sz="1600">
                <a:solidFill>
                  <a:schemeClr val="accent1"/>
                </a:solidFill>
              </a:defRPr>
            </a:lvl2pPr>
            <a:lvl3pPr marL="914400" indent="0">
              <a:buNone/>
              <a:defRPr sz="1600">
                <a:solidFill>
                  <a:schemeClr val="accent1"/>
                </a:solidFill>
              </a:defRPr>
            </a:lvl3pPr>
            <a:lvl4pPr marL="1371600" indent="0">
              <a:buNone/>
              <a:defRPr sz="1600">
                <a:solidFill>
                  <a:schemeClr val="accent1"/>
                </a:solidFill>
              </a:defRPr>
            </a:lvl4pPr>
            <a:lvl5pPr marL="1828800" indent="0">
              <a:buNone/>
              <a:defRPr sz="1600">
                <a:solidFill>
                  <a:schemeClr val="accent1"/>
                </a:solidFill>
              </a:defRPr>
            </a:lvl5pPr>
          </a:lstStyle>
          <a:p>
            <a:r>
              <a:rPr lang="en-US"/>
              <a:t>Insert subhead here or delete</a:t>
            </a:r>
          </a:p>
        </p:txBody>
      </p:sp>
    </p:spTree>
    <p:extLst>
      <p:ext uri="{BB962C8B-B14F-4D97-AF65-F5344CB8AC3E}">
        <p14:creationId xmlns:p14="http://schemas.microsoft.com/office/powerpoint/2010/main" val="1421884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R)">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73200947-5924-B745-B667-F71657224A3A}"/>
              </a:ext>
            </a:extLst>
          </p:cNvPr>
          <p:cNvSpPr>
            <a:spLocks noGrp="1"/>
          </p:cNvSpPr>
          <p:nvPr>
            <p:ph type="pic" sz="quarter" idx="11"/>
          </p:nvPr>
        </p:nvSpPr>
        <p:spPr>
          <a:xfrm>
            <a:off x="533400" y="533399"/>
            <a:ext cx="7581900" cy="5791200"/>
          </a:xfrm>
          <a:prstGeom prst="rect">
            <a:avLst/>
          </a:prstGeom>
          <a:solidFill>
            <a:srgbClr val="EBEBEB"/>
          </a:solidFill>
        </p:spPr>
        <p:txBody>
          <a:bodyPr anchor="ctr" anchorCtr="0"/>
          <a:lstStyle>
            <a:lvl1pPr marL="0" indent="0" algn="ctr">
              <a:buNone/>
              <a:defRPr sz="1800">
                <a:solidFill>
                  <a:schemeClr val="accent1"/>
                </a:solidFill>
              </a:defRPr>
            </a:lvl1pPr>
          </a:lstStyle>
          <a:p>
            <a:endParaRPr lang="en-US"/>
          </a:p>
          <a:p>
            <a:endParaRPr lang="en-US"/>
          </a:p>
          <a:p>
            <a:r>
              <a:rPr lang="en-US"/>
              <a:t>Insert photo here</a:t>
            </a:r>
          </a:p>
        </p:txBody>
      </p:sp>
      <p:sp>
        <p:nvSpPr>
          <p:cNvPr id="6" name="Text Placeholder 5">
            <a:extLst>
              <a:ext uri="{FF2B5EF4-FFF2-40B4-BE49-F238E27FC236}">
                <a16:creationId xmlns:a16="http://schemas.microsoft.com/office/drawing/2014/main" id="{DBEAF0BB-8F96-3E4F-851F-6DDA67CBB953}"/>
              </a:ext>
            </a:extLst>
          </p:cNvPr>
          <p:cNvSpPr>
            <a:spLocks noGrp="1"/>
          </p:cNvSpPr>
          <p:nvPr>
            <p:ph type="body" sz="quarter" idx="13" hasCustomPrompt="1"/>
          </p:nvPr>
        </p:nvSpPr>
        <p:spPr>
          <a:xfrm>
            <a:off x="8488907" y="1600200"/>
            <a:ext cx="3169693" cy="1484194"/>
          </a:xfrm>
          <a:prstGeom prst="rect">
            <a:avLst/>
          </a:prstGeom>
        </p:spPr>
        <p:txBody>
          <a:bodyPr/>
          <a:lstStyle>
            <a:lvl1pPr marL="0" indent="0">
              <a:spcBef>
                <a:spcPts val="0"/>
              </a:spcBef>
              <a:buNone/>
              <a:defRPr sz="3600" cap="all" baseline="0">
                <a:solidFill>
                  <a:schemeClr val="tx2"/>
                </a:solidFill>
                <a:latin typeface="+mj-lt"/>
              </a:defRPr>
            </a:lvl1pPr>
          </a:lstStyle>
          <a:p>
            <a:pPr lvl="0"/>
            <a:r>
              <a:rPr lang="en-US"/>
              <a:t>SECTION</a:t>
            </a:r>
          </a:p>
          <a:p>
            <a:pPr lvl="0"/>
            <a:r>
              <a:rPr lang="en-US"/>
              <a:t>TITLE</a:t>
            </a:r>
          </a:p>
          <a:p>
            <a:pPr lvl="0"/>
            <a:r>
              <a:rPr lang="en-US"/>
              <a:t>3 LINE MAX</a:t>
            </a:r>
          </a:p>
        </p:txBody>
      </p:sp>
      <p:sp>
        <p:nvSpPr>
          <p:cNvPr id="23" name="Text Placeholder 1">
            <a:extLst>
              <a:ext uri="{FF2B5EF4-FFF2-40B4-BE49-F238E27FC236}">
                <a16:creationId xmlns:a16="http://schemas.microsoft.com/office/drawing/2014/main" id="{9996E398-ED64-0A4E-98E1-FC5D9039010F}"/>
              </a:ext>
            </a:extLst>
          </p:cNvPr>
          <p:cNvSpPr txBox="1">
            <a:spLocks/>
          </p:cNvSpPr>
          <p:nvPr userDrawn="1"/>
        </p:nvSpPr>
        <p:spPr>
          <a:xfrm>
            <a:off x="533400" y="2"/>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8" name="Text Placeholder 27">
            <a:extLst>
              <a:ext uri="{FF2B5EF4-FFF2-40B4-BE49-F238E27FC236}">
                <a16:creationId xmlns:a16="http://schemas.microsoft.com/office/drawing/2014/main" id="{B212C390-CD0C-D24E-BBA3-C54DB36768D0}"/>
              </a:ext>
            </a:extLst>
          </p:cNvPr>
          <p:cNvSpPr>
            <a:spLocks noGrp="1"/>
          </p:cNvSpPr>
          <p:nvPr>
            <p:ph type="body" sz="quarter" idx="14" hasCustomPrompt="1"/>
          </p:nvPr>
        </p:nvSpPr>
        <p:spPr>
          <a:xfrm>
            <a:off x="8488907" y="3239293"/>
            <a:ext cx="3151496" cy="379413"/>
          </a:xfrm>
          <a:prstGeom prst="rect">
            <a:avLst/>
          </a:prstGeom>
        </p:spPr>
        <p:txBody>
          <a:bodyPr/>
          <a:lstStyle>
            <a:lvl1pPr marL="0" indent="0">
              <a:buNone/>
              <a:defRPr sz="1600">
                <a:solidFill>
                  <a:schemeClr val="accent1"/>
                </a:solidFill>
              </a:defRPr>
            </a:lvl1pPr>
            <a:lvl2pPr marL="457200" indent="0">
              <a:buNone/>
              <a:defRPr sz="1600">
                <a:solidFill>
                  <a:schemeClr val="accent1"/>
                </a:solidFill>
              </a:defRPr>
            </a:lvl2pPr>
            <a:lvl3pPr marL="914400" indent="0">
              <a:buNone/>
              <a:defRPr sz="1600">
                <a:solidFill>
                  <a:schemeClr val="accent1"/>
                </a:solidFill>
              </a:defRPr>
            </a:lvl3pPr>
            <a:lvl4pPr marL="1371600" indent="0">
              <a:buNone/>
              <a:defRPr sz="1600">
                <a:solidFill>
                  <a:schemeClr val="accent1"/>
                </a:solidFill>
              </a:defRPr>
            </a:lvl4pPr>
            <a:lvl5pPr marL="1828800" indent="0">
              <a:buNone/>
              <a:defRPr sz="1600">
                <a:solidFill>
                  <a:schemeClr val="accent1"/>
                </a:solidFill>
              </a:defRPr>
            </a:lvl5pPr>
          </a:lstStyle>
          <a:p>
            <a:r>
              <a:rPr lang="en-US"/>
              <a:t>Insert subhead here or delete</a:t>
            </a:r>
          </a:p>
        </p:txBody>
      </p:sp>
    </p:spTree>
    <p:extLst>
      <p:ext uri="{BB962C8B-B14F-4D97-AF65-F5344CB8AC3E}">
        <p14:creationId xmlns:p14="http://schemas.microsoft.com/office/powerpoint/2010/main" val="256716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8FFA99-5E11-7F4B-8ED4-CDB56DDEAF6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33401" y="533400"/>
            <a:ext cx="11125200" cy="6133956"/>
          </a:xfrm>
          <a:prstGeom prst="rect">
            <a:avLst/>
          </a:prstGeom>
        </p:spPr>
      </p:pic>
      <p:sp>
        <p:nvSpPr>
          <p:cNvPr id="8" name="Rectangle 7">
            <a:extLst>
              <a:ext uri="{FF2B5EF4-FFF2-40B4-BE49-F238E27FC236}">
                <a16:creationId xmlns:a16="http://schemas.microsoft.com/office/drawing/2014/main" id="{BE3F0FAA-A83F-A242-A8D5-5CB9B29090FC}"/>
              </a:ext>
            </a:extLst>
          </p:cNvPr>
          <p:cNvSpPr/>
          <p:nvPr userDrawn="1"/>
        </p:nvSpPr>
        <p:spPr>
          <a:xfrm>
            <a:off x="555967" y="533400"/>
            <a:ext cx="11125200" cy="6133956"/>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
            <a:extLst>
              <a:ext uri="{FF2B5EF4-FFF2-40B4-BE49-F238E27FC236}">
                <a16:creationId xmlns:a16="http://schemas.microsoft.com/office/drawing/2014/main" id="{9996E398-ED64-0A4E-98E1-FC5D9039010F}"/>
              </a:ext>
            </a:extLst>
          </p:cNvPr>
          <p:cNvSpPr txBox="1">
            <a:spLocks/>
          </p:cNvSpPr>
          <p:nvPr userDrawn="1"/>
        </p:nvSpPr>
        <p:spPr>
          <a:xfrm>
            <a:off x="533400" y="2"/>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5" name="Text Placeholder 2">
            <a:extLst>
              <a:ext uri="{FF2B5EF4-FFF2-40B4-BE49-F238E27FC236}">
                <a16:creationId xmlns:a16="http://schemas.microsoft.com/office/drawing/2014/main" id="{ADAD99C1-EAC3-424A-97FA-C9DAF4FB1343}"/>
              </a:ext>
            </a:extLst>
          </p:cNvPr>
          <p:cNvSpPr>
            <a:spLocks noGrp="1"/>
          </p:cNvSpPr>
          <p:nvPr>
            <p:ph type="body" sz="quarter" idx="12" hasCustomPrompt="1"/>
          </p:nvPr>
        </p:nvSpPr>
        <p:spPr>
          <a:xfrm>
            <a:off x="3006400" y="2645887"/>
            <a:ext cx="6161396" cy="2523113"/>
          </a:xfrm>
          <a:prstGeom prst="rect">
            <a:avLst/>
          </a:prstGeom>
          <a:noFill/>
        </p:spPr>
        <p:txBody>
          <a:bodyPr lIns="182880" tIns="91440" rIns="182880" bIns="91440" anchor="t" anchorCtr="0">
            <a:normAutofit/>
          </a:bodyPr>
          <a:lstStyle>
            <a:lvl1pPr marL="0" indent="457200">
              <a:buNone/>
              <a:defRPr sz="3600" b="1">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This quote is 100% editable. Adjust it to your needs and capture your audience’s attention.” </a:t>
            </a:r>
          </a:p>
        </p:txBody>
      </p:sp>
      <p:sp>
        <p:nvSpPr>
          <p:cNvPr id="11" name="Text Placeholder 10">
            <a:extLst>
              <a:ext uri="{FF2B5EF4-FFF2-40B4-BE49-F238E27FC236}">
                <a16:creationId xmlns:a16="http://schemas.microsoft.com/office/drawing/2014/main" id="{A0DDE8D0-BD08-AC42-81FE-5C0DEE9D4554}"/>
              </a:ext>
            </a:extLst>
          </p:cNvPr>
          <p:cNvSpPr>
            <a:spLocks noGrp="1"/>
          </p:cNvSpPr>
          <p:nvPr>
            <p:ph type="body" sz="quarter" idx="13" hasCustomPrompt="1"/>
          </p:nvPr>
        </p:nvSpPr>
        <p:spPr>
          <a:xfrm>
            <a:off x="3006400" y="5142118"/>
            <a:ext cx="6161396" cy="313875"/>
          </a:xfrm>
          <a:prstGeom prst="rect">
            <a:avLst/>
          </a:prstGeom>
        </p:spPr>
        <p:txBody>
          <a:bodyPr/>
          <a:lstStyle>
            <a:lvl1pPr marL="0" indent="0" algn="r">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 First Last</a:t>
            </a:r>
          </a:p>
        </p:txBody>
      </p:sp>
    </p:spTree>
    <p:extLst>
      <p:ext uri="{BB962C8B-B14F-4D97-AF65-F5344CB8AC3E}">
        <p14:creationId xmlns:p14="http://schemas.microsoft.com/office/powerpoint/2010/main" val="3158681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Team">
    <p:spTree>
      <p:nvGrpSpPr>
        <p:cNvPr id="1" name=""/>
        <p:cNvGrpSpPr/>
        <p:nvPr/>
      </p:nvGrpSpPr>
      <p:grpSpPr>
        <a:xfrm>
          <a:off x="0" y="0"/>
          <a:ext cx="0" cy="0"/>
          <a:chOff x="0" y="0"/>
          <a:chExt cx="0" cy="0"/>
        </a:xfrm>
      </p:grpSpPr>
      <p:sp>
        <p:nvSpPr>
          <p:cNvPr id="91" name="Text Placeholder 25">
            <a:extLst>
              <a:ext uri="{FF2B5EF4-FFF2-40B4-BE49-F238E27FC236}">
                <a16:creationId xmlns:a16="http://schemas.microsoft.com/office/drawing/2014/main" id="{3AD2221A-0909-1241-985C-803E2DC70D93}"/>
              </a:ext>
            </a:extLst>
          </p:cNvPr>
          <p:cNvSpPr>
            <a:spLocks noGrp="1"/>
          </p:cNvSpPr>
          <p:nvPr>
            <p:ph type="body" sz="quarter" idx="15"/>
          </p:nvPr>
        </p:nvSpPr>
        <p:spPr>
          <a:xfrm>
            <a:off x="533400" y="1036322"/>
            <a:ext cx="11125200" cy="543533"/>
          </a:xfrm>
          <a:prstGeom prst="rect">
            <a:avLst/>
          </a:prstGeom>
        </p:spPr>
        <p:txBody>
          <a:bodyPr/>
          <a:lstStyle>
            <a:lvl1pPr marL="0" indent="0" algn="ctr">
              <a:buNone/>
              <a:defRPr sz="3600" cap="all" baseline="0">
                <a:solidFill>
                  <a:schemeClr val="tx2"/>
                </a:solidFill>
                <a:latin typeface="+mj-lt"/>
              </a:defRPr>
            </a:lvl1pPr>
          </a:lstStyle>
          <a:p>
            <a:r>
              <a:rPr lang="en-US"/>
              <a:t>THE CHC TEAM</a:t>
            </a:r>
          </a:p>
        </p:txBody>
      </p:sp>
      <p:sp>
        <p:nvSpPr>
          <p:cNvPr id="36" name="Text Placeholder 1">
            <a:extLst>
              <a:ext uri="{FF2B5EF4-FFF2-40B4-BE49-F238E27FC236}">
                <a16:creationId xmlns:a16="http://schemas.microsoft.com/office/drawing/2014/main" id="{9F4B87E0-6C91-3442-BA25-0DCC5E87C41F}"/>
              </a:ext>
            </a:extLst>
          </p:cNvPr>
          <p:cNvSpPr txBox="1">
            <a:spLocks/>
          </p:cNvSpPr>
          <p:nvPr userDrawn="1"/>
        </p:nvSpPr>
        <p:spPr>
          <a:xfrm>
            <a:off x="533400" y="2"/>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Tree>
    <p:extLst>
      <p:ext uri="{BB962C8B-B14F-4D97-AF65-F5344CB8AC3E}">
        <p14:creationId xmlns:p14="http://schemas.microsoft.com/office/powerpoint/2010/main" val="3695902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ur Affiliates">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E22903DE-AF14-AD41-BB39-5CBFE21CC3BE}"/>
              </a:ext>
            </a:extLst>
          </p:cNvPr>
          <p:cNvSpPr txBox="1">
            <a:spLocks/>
          </p:cNvSpPr>
          <p:nvPr userDrawn="1"/>
        </p:nvSpPr>
        <p:spPr>
          <a:xfrm>
            <a:off x="533400" y="2"/>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15" name="Text Placeholder 44">
            <a:extLst>
              <a:ext uri="{FF2B5EF4-FFF2-40B4-BE49-F238E27FC236}">
                <a16:creationId xmlns:a16="http://schemas.microsoft.com/office/drawing/2014/main" id="{6148606F-0F19-4A41-95D6-BF3F372DF8D9}"/>
              </a:ext>
            </a:extLst>
          </p:cNvPr>
          <p:cNvSpPr>
            <a:spLocks noGrp="1"/>
          </p:cNvSpPr>
          <p:nvPr>
            <p:ph type="body" sz="quarter" idx="10" hasCustomPrompt="1"/>
          </p:nvPr>
        </p:nvSpPr>
        <p:spPr>
          <a:xfrm>
            <a:off x="533399" y="1042345"/>
            <a:ext cx="5562600" cy="1115705"/>
          </a:xfrm>
          <a:prstGeom prst="rect">
            <a:avLst/>
          </a:prstGeom>
        </p:spPr>
        <p:txBody>
          <a:bodyPr/>
          <a:lstStyle>
            <a:lvl1pPr marL="0" indent="0" algn="l">
              <a:spcBef>
                <a:spcPts val="0"/>
              </a:spcBef>
              <a:buNone/>
              <a:defRPr sz="3600" cap="all" spc="100" baseline="0">
                <a:solidFill>
                  <a:schemeClr val="tx2"/>
                </a:solidFill>
                <a:latin typeface="+mj-lt"/>
              </a:defRPr>
            </a:lvl1pPr>
            <a:lvl2pPr algn="ctr">
              <a:defRPr cap="all" spc="100" baseline="0"/>
            </a:lvl2pPr>
            <a:lvl3pPr algn="ctr">
              <a:defRPr cap="all" spc="100" baseline="0"/>
            </a:lvl3pPr>
            <a:lvl4pPr algn="ctr">
              <a:defRPr cap="all" spc="100" baseline="0"/>
            </a:lvl4pPr>
            <a:lvl5pPr algn="ctr">
              <a:defRPr cap="all" spc="100" baseline="0"/>
            </a:lvl5pPr>
          </a:lstStyle>
          <a:p>
            <a:pPr lvl="0"/>
            <a:r>
              <a:rPr lang="en-US"/>
              <a:t>Our</a:t>
            </a:r>
          </a:p>
          <a:p>
            <a:pPr lvl="0"/>
            <a:r>
              <a:rPr lang="en-US"/>
              <a:t>affiliates</a:t>
            </a:r>
          </a:p>
        </p:txBody>
      </p:sp>
      <p:sp>
        <p:nvSpPr>
          <p:cNvPr id="16" name="Text Placeholder 21">
            <a:extLst>
              <a:ext uri="{FF2B5EF4-FFF2-40B4-BE49-F238E27FC236}">
                <a16:creationId xmlns:a16="http://schemas.microsoft.com/office/drawing/2014/main" id="{DA0131B7-F830-9749-90B2-BE2D51E773D2}"/>
              </a:ext>
            </a:extLst>
          </p:cNvPr>
          <p:cNvSpPr>
            <a:spLocks noGrp="1"/>
          </p:cNvSpPr>
          <p:nvPr>
            <p:ph type="body" sz="quarter" idx="11" hasCustomPrompt="1"/>
          </p:nvPr>
        </p:nvSpPr>
        <p:spPr>
          <a:xfrm>
            <a:off x="533401" y="2438400"/>
            <a:ext cx="2781299" cy="3874799"/>
          </a:xfrm>
          <a:prstGeom prst="rect">
            <a:avLst/>
          </a:prstGeom>
        </p:spPr>
        <p:txBody>
          <a:bodyPr/>
          <a:lstStyle>
            <a:lvl1pPr>
              <a:defRPr sz="1400" b="1">
                <a:solidFill>
                  <a:schemeClr val="tx1"/>
                </a:solidFill>
              </a:defRPr>
            </a:lvl1pPr>
            <a:lvl2pPr marL="228600" indent="0">
              <a:spcBef>
                <a:spcPts val="0"/>
              </a:spcBef>
              <a:buNone/>
              <a:tabLst/>
              <a:defRPr sz="1400" i="1">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1"/>
            <a:endParaRPr lang="en-US"/>
          </a:p>
          <a:p>
            <a:pPr lvl="1"/>
            <a:endParaRPr lang="en-US"/>
          </a:p>
        </p:txBody>
      </p:sp>
      <p:sp>
        <p:nvSpPr>
          <p:cNvPr id="17" name="Text Placeholder 21">
            <a:extLst>
              <a:ext uri="{FF2B5EF4-FFF2-40B4-BE49-F238E27FC236}">
                <a16:creationId xmlns:a16="http://schemas.microsoft.com/office/drawing/2014/main" id="{61190EB8-B7D0-6E48-B239-7D381710E029}"/>
              </a:ext>
            </a:extLst>
          </p:cNvPr>
          <p:cNvSpPr>
            <a:spLocks noGrp="1"/>
          </p:cNvSpPr>
          <p:nvPr>
            <p:ph type="body" sz="quarter" idx="12" hasCustomPrompt="1"/>
          </p:nvPr>
        </p:nvSpPr>
        <p:spPr>
          <a:xfrm>
            <a:off x="3352800" y="2438400"/>
            <a:ext cx="2743199" cy="3874799"/>
          </a:xfrm>
          <a:prstGeom prst="rect">
            <a:avLst/>
          </a:prstGeom>
        </p:spPr>
        <p:txBody>
          <a:bodyPr/>
          <a:lstStyle>
            <a:lvl1pPr>
              <a:defRPr sz="1400" b="1">
                <a:solidFill>
                  <a:schemeClr val="tx1"/>
                </a:solidFill>
              </a:defRPr>
            </a:lvl1pPr>
            <a:lvl2pPr marL="228600" indent="0">
              <a:spcBef>
                <a:spcPts val="0"/>
              </a:spcBef>
              <a:buNone/>
              <a:tabLst/>
              <a:defRPr sz="1400" i="1">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1"/>
            <a:endParaRPr lang="en-US"/>
          </a:p>
          <a:p>
            <a:pPr lvl="1"/>
            <a:endParaRPr lang="en-US"/>
          </a:p>
        </p:txBody>
      </p:sp>
      <p:sp>
        <p:nvSpPr>
          <p:cNvPr id="8" name="Text Placeholder 21">
            <a:extLst>
              <a:ext uri="{FF2B5EF4-FFF2-40B4-BE49-F238E27FC236}">
                <a16:creationId xmlns:a16="http://schemas.microsoft.com/office/drawing/2014/main" id="{739F6FE2-BAD8-A94C-AA2F-6EA5583B5BFC}"/>
              </a:ext>
            </a:extLst>
          </p:cNvPr>
          <p:cNvSpPr>
            <a:spLocks noGrp="1"/>
          </p:cNvSpPr>
          <p:nvPr>
            <p:ph type="body" sz="quarter" idx="13" hasCustomPrompt="1"/>
          </p:nvPr>
        </p:nvSpPr>
        <p:spPr>
          <a:xfrm>
            <a:off x="6134099" y="2438400"/>
            <a:ext cx="2781299" cy="3874799"/>
          </a:xfrm>
          <a:prstGeom prst="rect">
            <a:avLst/>
          </a:prstGeom>
        </p:spPr>
        <p:txBody>
          <a:bodyPr/>
          <a:lstStyle>
            <a:lvl1pPr>
              <a:defRPr sz="1400" b="1">
                <a:solidFill>
                  <a:schemeClr val="tx1"/>
                </a:solidFill>
              </a:defRPr>
            </a:lvl1pPr>
            <a:lvl2pPr marL="228600" indent="0">
              <a:spcBef>
                <a:spcPts val="0"/>
              </a:spcBef>
              <a:buNone/>
              <a:tabLst/>
              <a:defRPr sz="1400" i="1">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1"/>
            <a:endParaRPr lang="en-US"/>
          </a:p>
          <a:p>
            <a:pPr lvl="1"/>
            <a:endParaRPr lang="en-US"/>
          </a:p>
        </p:txBody>
      </p:sp>
      <p:sp>
        <p:nvSpPr>
          <p:cNvPr id="9" name="Text Placeholder 21">
            <a:extLst>
              <a:ext uri="{FF2B5EF4-FFF2-40B4-BE49-F238E27FC236}">
                <a16:creationId xmlns:a16="http://schemas.microsoft.com/office/drawing/2014/main" id="{2B6BF9F7-F56C-8940-8643-5EAB43E0F366}"/>
              </a:ext>
            </a:extLst>
          </p:cNvPr>
          <p:cNvSpPr>
            <a:spLocks noGrp="1"/>
          </p:cNvSpPr>
          <p:nvPr>
            <p:ph type="body" sz="quarter" idx="14" hasCustomPrompt="1"/>
          </p:nvPr>
        </p:nvSpPr>
        <p:spPr>
          <a:xfrm>
            <a:off x="8953498" y="2438400"/>
            <a:ext cx="2743199" cy="3874799"/>
          </a:xfrm>
          <a:prstGeom prst="rect">
            <a:avLst/>
          </a:prstGeom>
        </p:spPr>
        <p:txBody>
          <a:bodyPr/>
          <a:lstStyle>
            <a:lvl1pPr>
              <a:defRPr sz="1400" b="1">
                <a:solidFill>
                  <a:schemeClr val="tx1"/>
                </a:solidFill>
              </a:defRPr>
            </a:lvl1pPr>
            <a:lvl2pPr marL="228600" indent="0">
              <a:spcBef>
                <a:spcPts val="0"/>
              </a:spcBef>
              <a:buNone/>
              <a:tabLst/>
              <a:defRPr sz="1400" i="1">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0"/>
            <a:r>
              <a:rPr lang="en-US"/>
              <a:t>First Last</a:t>
            </a:r>
          </a:p>
          <a:p>
            <a:pPr lvl="1"/>
            <a:r>
              <a:rPr lang="en-US"/>
              <a:t>Department</a:t>
            </a:r>
          </a:p>
          <a:p>
            <a:pPr lvl="1"/>
            <a:endParaRPr lang="en-US"/>
          </a:p>
          <a:p>
            <a:pPr lvl="1"/>
            <a:endParaRPr lang="en-US"/>
          </a:p>
          <a:p>
            <a:pPr lvl="1"/>
            <a:endParaRPr lang="en-US"/>
          </a:p>
        </p:txBody>
      </p:sp>
    </p:spTree>
    <p:extLst>
      <p:ext uri="{BB962C8B-B14F-4D97-AF65-F5344CB8AC3E}">
        <p14:creationId xmlns:p14="http://schemas.microsoft.com/office/powerpoint/2010/main" val="1004311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
    <p:spTree>
      <p:nvGrpSpPr>
        <p:cNvPr id="1" name=""/>
        <p:cNvGrpSpPr/>
        <p:nvPr/>
      </p:nvGrpSpPr>
      <p:grpSpPr>
        <a:xfrm>
          <a:off x="0" y="0"/>
          <a:ext cx="0" cy="0"/>
          <a:chOff x="0" y="0"/>
          <a:chExt cx="0" cy="0"/>
        </a:xfrm>
      </p:grpSpPr>
      <p:sp>
        <p:nvSpPr>
          <p:cNvPr id="42" name="Text Placeholder 1">
            <a:extLst>
              <a:ext uri="{FF2B5EF4-FFF2-40B4-BE49-F238E27FC236}">
                <a16:creationId xmlns:a16="http://schemas.microsoft.com/office/drawing/2014/main" id="{26D10252-59F3-F746-A4B7-B9C5ACCB128C}"/>
              </a:ext>
            </a:extLst>
          </p:cNvPr>
          <p:cNvSpPr txBox="1">
            <a:spLocks/>
          </p:cNvSpPr>
          <p:nvPr userDrawn="1"/>
        </p:nvSpPr>
        <p:spPr>
          <a:xfrm>
            <a:off x="533400" y="2"/>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119" name="Text Placeholder 42">
            <a:extLst>
              <a:ext uri="{FF2B5EF4-FFF2-40B4-BE49-F238E27FC236}">
                <a16:creationId xmlns:a16="http://schemas.microsoft.com/office/drawing/2014/main" id="{AB80B76F-2E06-F04B-998C-FF54263C2CDE}"/>
              </a:ext>
            </a:extLst>
          </p:cNvPr>
          <p:cNvSpPr>
            <a:spLocks noGrp="1"/>
          </p:cNvSpPr>
          <p:nvPr>
            <p:ph type="body" sz="quarter" idx="13" hasCustomPrompt="1"/>
          </p:nvPr>
        </p:nvSpPr>
        <p:spPr>
          <a:xfrm>
            <a:off x="835912" y="4226284"/>
            <a:ext cx="2374842" cy="1662632"/>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lvl1pPr>
          </a:lstStyle>
          <a:p>
            <a:pPr marL="285750" marR="0" lvl="0" indent="-285750" algn="l" defTabSz="914400" rtl="0" eaLnBrk="1" fontAlgn="auto" latinLnBrk="0" hangingPunct="1">
              <a:lnSpc>
                <a:spcPct val="90000"/>
              </a:lnSpc>
              <a:spcBef>
                <a:spcPts val="1000"/>
              </a:spcBef>
              <a:spcAft>
                <a:spcPts val="0"/>
              </a:spcAft>
              <a:buClrTx/>
              <a:buSzTx/>
              <a:tabLst/>
              <a:defRPr/>
            </a:pPr>
            <a:r>
              <a:rPr lang="en-US"/>
              <a:t>Insert text here</a:t>
            </a:r>
          </a:p>
          <a:p>
            <a:pPr marL="285750" marR="0" lvl="0" indent="-285750" algn="l" defTabSz="914400" rtl="0" eaLnBrk="1" fontAlgn="auto" latinLnBrk="0" hangingPunct="1">
              <a:lnSpc>
                <a:spcPct val="90000"/>
              </a:lnSpc>
              <a:spcBef>
                <a:spcPts val="1000"/>
              </a:spcBef>
              <a:spcAft>
                <a:spcPts val="0"/>
              </a:spcAft>
              <a:buClrTx/>
              <a:buSzTx/>
              <a:tabLst/>
              <a:defRPr/>
            </a:pPr>
            <a:endParaRPr lang="en-US"/>
          </a:p>
        </p:txBody>
      </p:sp>
      <p:cxnSp>
        <p:nvCxnSpPr>
          <p:cNvPr id="120" name="Straight Connector 119">
            <a:extLst>
              <a:ext uri="{FF2B5EF4-FFF2-40B4-BE49-F238E27FC236}">
                <a16:creationId xmlns:a16="http://schemas.microsoft.com/office/drawing/2014/main" id="{F7B2FC9A-2DCC-0B43-8C2F-311ED4933E6D}"/>
              </a:ext>
            </a:extLst>
          </p:cNvPr>
          <p:cNvCxnSpPr>
            <a:cxnSpLocks/>
          </p:cNvCxnSpPr>
          <p:nvPr userDrawn="1"/>
        </p:nvCxnSpPr>
        <p:spPr>
          <a:xfrm>
            <a:off x="656978" y="3694042"/>
            <a:ext cx="0" cy="2194560"/>
          </a:xfrm>
          <a:prstGeom prst="line">
            <a:avLst/>
          </a:prstGeom>
          <a:solidFill>
            <a:schemeClr val="tx1"/>
          </a:solidFill>
          <a:ln>
            <a:solidFill>
              <a:schemeClr val="tx1">
                <a:alpha val="50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121" name="Text Placeholder 149">
            <a:extLst>
              <a:ext uri="{FF2B5EF4-FFF2-40B4-BE49-F238E27FC236}">
                <a16:creationId xmlns:a16="http://schemas.microsoft.com/office/drawing/2014/main" id="{86BF0079-6E74-424D-8552-33E2EEAC91FF}"/>
              </a:ext>
            </a:extLst>
          </p:cNvPr>
          <p:cNvSpPr>
            <a:spLocks noGrp="1"/>
          </p:cNvSpPr>
          <p:nvPr>
            <p:ph type="body" sz="quarter" idx="22" hasCustomPrompt="1"/>
          </p:nvPr>
        </p:nvSpPr>
        <p:spPr>
          <a:xfrm>
            <a:off x="846248" y="3694042"/>
            <a:ext cx="2374841" cy="435758"/>
          </a:xfrm>
          <a:prstGeom prst="rect">
            <a:avLst/>
          </a:prstGeom>
        </p:spPr>
        <p:txBody>
          <a:bodyPr lIns="91440" rIns="91440" anchor="ctr" anchorCtr="0"/>
          <a:lstStyle>
            <a:lvl1pPr marL="0" indent="0" algn="l">
              <a:lnSpc>
                <a:spcPct val="100000"/>
              </a:lnSpc>
              <a:spcBef>
                <a:spcPts val="0"/>
              </a:spcBef>
              <a:buNone/>
              <a:defRPr sz="1600" b="1" i="0" cap="all" spc="100" baseline="0">
                <a:solidFill>
                  <a:schemeClr val="tx2"/>
                </a:solidFill>
                <a:latin typeface="Arial" panose="020B0604020202020204" pitchFamily="34" charset="0"/>
                <a:cs typeface="Arial" panose="020B0604020202020204" pitchFamily="34" charset="0"/>
              </a:defRPr>
            </a:lvl1pPr>
            <a:lvl2pPr marL="457200" indent="0">
              <a:buNone/>
              <a:defRPr sz="1600" b="1" i="0" cap="all" spc="100" baseline="0">
                <a:solidFill>
                  <a:schemeClr val="accent1"/>
                </a:solidFill>
                <a:latin typeface="Arial" panose="020B0604020202020204" pitchFamily="34" charset="0"/>
                <a:cs typeface="Arial" panose="020B0604020202020204" pitchFamily="34" charset="0"/>
              </a:defRPr>
            </a:lvl2pPr>
            <a:lvl3pPr marL="914400" indent="0">
              <a:buNone/>
              <a:defRPr sz="1600" b="1" i="0" cap="all" spc="100" baseline="0">
                <a:solidFill>
                  <a:schemeClr val="accent1"/>
                </a:solidFill>
                <a:latin typeface="Arial" panose="020B0604020202020204" pitchFamily="34" charset="0"/>
                <a:cs typeface="Arial" panose="020B0604020202020204" pitchFamily="34" charset="0"/>
              </a:defRPr>
            </a:lvl3pPr>
            <a:lvl4pPr marL="1371600" indent="0">
              <a:buNone/>
              <a:defRPr sz="1600" b="1" i="0" cap="all" spc="100" baseline="0">
                <a:solidFill>
                  <a:schemeClr val="accent1"/>
                </a:solidFill>
                <a:latin typeface="Arial" panose="020B0604020202020204" pitchFamily="34" charset="0"/>
                <a:cs typeface="Arial" panose="020B0604020202020204" pitchFamily="34" charset="0"/>
              </a:defRPr>
            </a:lvl4pPr>
            <a:lvl5pPr marL="1828800" indent="0">
              <a:buNone/>
              <a:defRPr sz="1600" b="1" i="0" cap="all" spc="100" baseline="0">
                <a:solidFill>
                  <a:schemeClr val="accent1"/>
                </a:solidFill>
                <a:latin typeface="Arial" panose="020B0604020202020204" pitchFamily="34" charset="0"/>
                <a:cs typeface="Arial" panose="020B0604020202020204" pitchFamily="34" charset="0"/>
              </a:defRPr>
            </a:lvl5pPr>
          </a:lstStyle>
          <a:p>
            <a:pPr lvl="0"/>
            <a:r>
              <a:rPr lang="en-US"/>
              <a:t>Spring + </a:t>
            </a:r>
            <a:br>
              <a:rPr lang="en-US"/>
            </a:br>
            <a:r>
              <a:rPr lang="en-US"/>
              <a:t>summer 2018</a:t>
            </a:r>
          </a:p>
        </p:txBody>
      </p:sp>
      <p:sp>
        <p:nvSpPr>
          <p:cNvPr id="122" name="Text Placeholder 42">
            <a:extLst>
              <a:ext uri="{FF2B5EF4-FFF2-40B4-BE49-F238E27FC236}">
                <a16:creationId xmlns:a16="http://schemas.microsoft.com/office/drawing/2014/main" id="{AF9B3064-A419-6E46-9A67-9E20FF6F3BCD}"/>
              </a:ext>
            </a:extLst>
          </p:cNvPr>
          <p:cNvSpPr>
            <a:spLocks noGrp="1"/>
          </p:cNvSpPr>
          <p:nvPr>
            <p:ph type="body" sz="quarter" idx="23" hasCustomPrompt="1"/>
          </p:nvPr>
        </p:nvSpPr>
        <p:spPr>
          <a:xfrm>
            <a:off x="3568622" y="4226284"/>
            <a:ext cx="2436120" cy="1662632"/>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lvl1pPr>
          </a:lstStyle>
          <a:p>
            <a:pPr marL="285750" marR="0" lvl="0" indent="-285750" algn="l" defTabSz="914400" rtl="0" eaLnBrk="1" fontAlgn="auto" latinLnBrk="0" hangingPunct="1">
              <a:lnSpc>
                <a:spcPct val="90000"/>
              </a:lnSpc>
              <a:spcBef>
                <a:spcPts val="1000"/>
              </a:spcBef>
              <a:spcAft>
                <a:spcPts val="0"/>
              </a:spcAft>
              <a:buClrTx/>
              <a:buSzTx/>
              <a:tabLst/>
              <a:defRPr/>
            </a:pPr>
            <a:r>
              <a:rPr lang="en-US"/>
              <a:t>Insert text here</a:t>
            </a:r>
          </a:p>
          <a:p>
            <a:pPr marL="285750" marR="0" lvl="0" indent="-285750" algn="l" defTabSz="914400" rtl="0" eaLnBrk="1" fontAlgn="auto" latinLnBrk="0" hangingPunct="1">
              <a:lnSpc>
                <a:spcPct val="90000"/>
              </a:lnSpc>
              <a:spcBef>
                <a:spcPts val="1000"/>
              </a:spcBef>
              <a:spcAft>
                <a:spcPts val="0"/>
              </a:spcAft>
              <a:buClrTx/>
              <a:buSzTx/>
              <a:tabLst/>
              <a:defRPr/>
            </a:pPr>
            <a:endParaRPr lang="en-US"/>
          </a:p>
        </p:txBody>
      </p:sp>
      <p:sp>
        <p:nvSpPr>
          <p:cNvPr id="123" name="Text Placeholder 149">
            <a:extLst>
              <a:ext uri="{FF2B5EF4-FFF2-40B4-BE49-F238E27FC236}">
                <a16:creationId xmlns:a16="http://schemas.microsoft.com/office/drawing/2014/main" id="{A31ED498-C9DE-BB49-BAC3-64874BD94CCC}"/>
              </a:ext>
            </a:extLst>
          </p:cNvPr>
          <p:cNvSpPr>
            <a:spLocks noGrp="1"/>
          </p:cNvSpPr>
          <p:nvPr>
            <p:ph type="body" sz="quarter" idx="24" hasCustomPrompt="1"/>
          </p:nvPr>
        </p:nvSpPr>
        <p:spPr>
          <a:xfrm>
            <a:off x="3570817" y="3694042"/>
            <a:ext cx="2436119" cy="435758"/>
          </a:xfrm>
          <a:prstGeom prst="rect">
            <a:avLst/>
          </a:prstGeom>
        </p:spPr>
        <p:txBody>
          <a:bodyPr lIns="91440" rIns="91440" anchor="ctr" anchorCtr="0"/>
          <a:lstStyle>
            <a:lvl1pPr marL="0" indent="0" algn="l">
              <a:lnSpc>
                <a:spcPct val="100000"/>
              </a:lnSpc>
              <a:spcBef>
                <a:spcPts val="0"/>
              </a:spcBef>
              <a:buNone/>
              <a:defRPr sz="1600" b="1" i="0" cap="all" spc="100" baseline="0">
                <a:solidFill>
                  <a:schemeClr val="tx2"/>
                </a:solidFill>
                <a:latin typeface="Arial" panose="020B0604020202020204" pitchFamily="34" charset="0"/>
                <a:cs typeface="Arial" panose="020B0604020202020204" pitchFamily="34" charset="0"/>
              </a:defRPr>
            </a:lvl1pPr>
            <a:lvl2pPr marL="457200" indent="0">
              <a:buNone/>
              <a:defRPr sz="1600" b="1" i="0" cap="all" spc="100" baseline="0">
                <a:solidFill>
                  <a:schemeClr val="accent1"/>
                </a:solidFill>
                <a:latin typeface="Arial" panose="020B0604020202020204" pitchFamily="34" charset="0"/>
                <a:cs typeface="Arial" panose="020B0604020202020204" pitchFamily="34" charset="0"/>
              </a:defRPr>
            </a:lvl2pPr>
            <a:lvl3pPr marL="914400" indent="0">
              <a:buNone/>
              <a:defRPr sz="1600" b="1" i="0" cap="all" spc="100" baseline="0">
                <a:solidFill>
                  <a:schemeClr val="accent1"/>
                </a:solidFill>
                <a:latin typeface="Arial" panose="020B0604020202020204" pitchFamily="34" charset="0"/>
                <a:cs typeface="Arial" panose="020B0604020202020204" pitchFamily="34" charset="0"/>
              </a:defRPr>
            </a:lvl3pPr>
            <a:lvl4pPr marL="1371600" indent="0">
              <a:buNone/>
              <a:defRPr sz="1600" b="1" i="0" cap="all" spc="100" baseline="0">
                <a:solidFill>
                  <a:schemeClr val="accent1"/>
                </a:solidFill>
                <a:latin typeface="Arial" panose="020B0604020202020204" pitchFamily="34" charset="0"/>
                <a:cs typeface="Arial" panose="020B0604020202020204" pitchFamily="34" charset="0"/>
              </a:defRPr>
            </a:lvl4pPr>
            <a:lvl5pPr marL="1828800" indent="0">
              <a:buNone/>
              <a:defRPr sz="1600" b="1" i="0" cap="all" spc="100" baseline="0">
                <a:solidFill>
                  <a:schemeClr val="accent1"/>
                </a:solidFill>
                <a:latin typeface="Arial" panose="020B0604020202020204" pitchFamily="34" charset="0"/>
                <a:cs typeface="Arial" panose="020B0604020202020204" pitchFamily="34" charset="0"/>
              </a:defRPr>
            </a:lvl5pPr>
          </a:lstStyle>
          <a:p>
            <a:pPr lvl="0"/>
            <a:r>
              <a:rPr lang="en-US"/>
              <a:t>fall + </a:t>
            </a:r>
            <a:br>
              <a:rPr lang="en-US"/>
            </a:br>
            <a:r>
              <a:rPr lang="en-US"/>
              <a:t>winter 2018</a:t>
            </a:r>
          </a:p>
        </p:txBody>
      </p:sp>
      <p:sp>
        <p:nvSpPr>
          <p:cNvPr id="124" name="Text Placeholder 42">
            <a:extLst>
              <a:ext uri="{FF2B5EF4-FFF2-40B4-BE49-F238E27FC236}">
                <a16:creationId xmlns:a16="http://schemas.microsoft.com/office/drawing/2014/main" id="{9FC79106-3A5B-414C-99A6-0E6E098A35BA}"/>
              </a:ext>
            </a:extLst>
          </p:cNvPr>
          <p:cNvSpPr>
            <a:spLocks noGrp="1"/>
          </p:cNvSpPr>
          <p:nvPr>
            <p:ph type="body" sz="quarter" idx="25" hasCustomPrompt="1"/>
          </p:nvPr>
        </p:nvSpPr>
        <p:spPr>
          <a:xfrm>
            <a:off x="6362610" y="4226284"/>
            <a:ext cx="2436120" cy="1662632"/>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lvl1pPr>
          </a:lstStyle>
          <a:p>
            <a:pPr marL="285750" marR="0" lvl="0" indent="-285750" algn="l" defTabSz="914400" rtl="0" eaLnBrk="1" fontAlgn="auto" latinLnBrk="0" hangingPunct="1">
              <a:lnSpc>
                <a:spcPct val="90000"/>
              </a:lnSpc>
              <a:spcBef>
                <a:spcPts val="1000"/>
              </a:spcBef>
              <a:spcAft>
                <a:spcPts val="0"/>
              </a:spcAft>
              <a:buClrTx/>
              <a:buSzTx/>
              <a:tabLst/>
              <a:defRPr/>
            </a:pPr>
            <a:r>
              <a:rPr lang="en-US"/>
              <a:t>Insert text here</a:t>
            </a:r>
          </a:p>
          <a:p>
            <a:pPr marL="285750" marR="0" lvl="0" indent="-285750" algn="l" defTabSz="914400" rtl="0" eaLnBrk="1" fontAlgn="auto" latinLnBrk="0" hangingPunct="1">
              <a:lnSpc>
                <a:spcPct val="90000"/>
              </a:lnSpc>
              <a:spcBef>
                <a:spcPts val="1000"/>
              </a:spcBef>
              <a:spcAft>
                <a:spcPts val="0"/>
              </a:spcAft>
              <a:buClrTx/>
              <a:buSzTx/>
              <a:tabLst/>
              <a:defRPr/>
            </a:pPr>
            <a:endParaRPr lang="en-US"/>
          </a:p>
        </p:txBody>
      </p:sp>
      <p:sp>
        <p:nvSpPr>
          <p:cNvPr id="125" name="Text Placeholder 149">
            <a:extLst>
              <a:ext uri="{FF2B5EF4-FFF2-40B4-BE49-F238E27FC236}">
                <a16:creationId xmlns:a16="http://schemas.microsoft.com/office/drawing/2014/main" id="{97726078-5840-DB41-9E94-F548F1AD2A94}"/>
              </a:ext>
            </a:extLst>
          </p:cNvPr>
          <p:cNvSpPr>
            <a:spLocks noGrp="1"/>
          </p:cNvSpPr>
          <p:nvPr>
            <p:ph type="body" sz="quarter" idx="26" hasCustomPrompt="1"/>
          </p:nvPr>
        </p:nvSpPr>
        <p:spPr>
          <a:xfrm>
            <a:off x="6360417" y="3692909"/>
            <a:ext cx="2436117" cy="435758"/>
          </a:xfrm>
          <a:prstGeom prst="rect">
            <a:avLst/>
          </a:prstGeom>
        </p:spPr>
        <p:txBody>
          <a:bodyPr lIns="91440" rIns="91440" anchor="ctr" anchorCtr="0"/>
          <a:lstStyle>
            <a:lvl1pPr marL="0" indent="0" algn="l">
              <a:lnSpc>
                <a:spcPct val="100000"/>
              </a:lnSpc>
              <a:spcBef>
                <a:spcPts val="0"/>
              </a:spcBef>
              <a:buNone/>
              <a:defRPr sz="1600" b="1" i="0" cap="all" spc="100" baseline="0">
                <a:solidFill>
                  <a:schemeClr val="tx2"/>
                </a:solidFill>
                <a:latin typeface="Arial" panose="020B0604020202020204" pitchFamily="34" charset="0"/>
                <a:cs typeface="Arial" panose="020B0604020202020204" pitchFamily="34" charset="0"/>
              </a:defRPr>
            </a:lvl1pPr>
            <a:lvl2pPr marL="457200" indent="0">
              <a:buNone/>
              <a:defRPr sz="1600" b="1" i="0" cap="all" spc="100" baseline="0">
                <a:solidFill>
                  <a:schemeClr val="accent1"/>
                </a:solidFill>
                <a:latin typeface="Arial" panose="020B0604020202020204" pitchFamily="34" charset="0"/>
                <a:cs typeface="Arial" panose="020B0604020202020204" pitchFamily="34" charset="0"/>
              </a:defRPr>
            </a:lvl2pPr>
            <a:lvl3pPr marL="914400" indent="0">
              <a:buNone/>
              <a:defRPr sz="1600" b="1" i="0" cap="all" spc="100" baseline="0">
                <a:solidFill>
                  <a:schemeClr val="accent1"/>
                </a:solidFill>
                <a:latin typeface="Arial" panose="020B0604020202020204" pitchFamily="34" charset="0"/>
                <a:cs typeface="Arial" panose="020B0604020202020204" pitchFamily="34" charset="0"/>
              </a:defRPr>
            </a:lvl3pPr>
            <a:lvl4pPr marL="1371600" indent="0">
              <a:buNone/>
              <a:defRPr sz="1600" b="1" i="0" cap="all" spc="100" baseline="0">
                <a:solidFill>
                  <a:schemeClr val="accent1"/>
                </a:solidFill>
                <a:latin typeface="Arial" panose="020B0604020202020204" pitchFamily="34" charset="0"/>
                <a:cs typeface="Arial" panose="020B0604020202020204" pitchFamily="34" charset="0"/>
              </a:defRPr>
            </a:lvl4pPr>
            <a:lvl5pPr marL="1828800" indent="0">
              <a:buNone/>
              <a:defRPr sz="1600" b="1" i="0" cap="all" spc="100" baseline="0">
                <a:solidFill>
                  <a:schemeClr val="accent1"/>
                </a:solidFill>
                <a:latin typeface="Arial" panose="020B0604020202020204" pitchFamily="34" charset="0"/>
                <a:cs typeface="Arial" panose="020B0604020202020204" pitchFamily="34" charset="0"/>
              </a:defRPr>
            </a:lvl5pPr>
          </a:lstStyle>
          <a:p>
            <a:pPr lvl="0"/>
            <a:r>
              <a:rPr lang="en-US"/>
              <a:t>Spring +</a:t>
            </a:r>
            <a:br>
              <a:rPr lang="en-US"/>
            </a:br>
            <a:r>
              <a:rPr lang="en-US"/>
              <a:t>summer 2019</a:t>
            </a:r>
          </a:p>
        </p:txBody>
      </p:sp>
      <p:sp>
        <p:nvSpPr>
          <p:cNvPr id="126" name="Text Placeholder 42">
            <a:extLst>
              <a:ext uri="{FF2B5EF4-FFF2-40B4-BE49-F238E27FC236}">
                <a16:creationId xmlns:a16="http://schemas.microsoft.com/office/drawing/2014/main" id="{78BB0B06-19B7-C646-90C0-DC4A7A32D0EE}"/>
              </a:ext>
            </a:extLst>
          </p:cNvPr>
          <p:cNvSpPr>
            <a:spLocks noGrp="1"/>
          </p:cNvSpPr>
          <p:nvPr>
            <p:ph type="body" sz="quarter" idx="27" hasCustomPrompt="1"/>
          </p:nvPr>
        </p:nvSpPr>
        <p:spPr>
          <a:xfrm>
            <a:off x="9156595" y="4226284"/>
            <a:ext cx="2374841" cy="1662632"/>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lvl1pPr>
          </a:lstStyle>
          <a:p>
            <a:pPr marL="285750" marR="0" lvl="0" indent="-285750" algn="l" defTabSz="914400" rtl="0" eaLnBrk="1" fontAlgn="auto" latinLnBrk="0" hangingPunct="1">
              <a:lnSpc>
                <a:spcPct val="90000"/>
              </a:lnSpc>
              <a:spcBef>
                <a:spcPts val="1000"/>
              </a:spcBef>
              <a:spcAft>
                <a:spcPts val="0"/>
              </a:spcAft>
              <a:buClrTx/>
              <a:buSzTx/>
              <a:tabLst/>
              <a:defRPr/>
            </a:pPr>
            <a:r>
              <a:rPr lang="en-US"/>
              <a:t>Insert text here</a:t>
            </a:r>
          </a:p>
          <a:p>
            <a:pPr marL="285750" marR="0" lvl="0" indent="-285750" algn="l" defTabSz="914400" rtl="0" eaLnBrk="1" fontAlgn="auto" latinLnBrk="0" hangingPunct="1">
              <a:lnSpc>
                <a:spcPct val="90000"/>
              </a:lnSpc>
              <a:spcBef>
                <a:spcPts val="1000"/>
              </a:spcBef>
              <a:spcAft>
                <a:spcPts val="0"/>
              </a:spcAft>
              <a:buClrTx/>
              <a:buSzTx/>
              <a:tabLst/>
              <a:defRPr/>
            </a:pPr>
            <a:endParaRPr lang="en-US"/>
          </a:p>
        </p:txBody>
      </p:sp>
      <p:sp>
        <p:nvSpPr>
          <p:cNvPr id="127" name="Text Placeholder 149">
            <a:extLst>
              <a:ext uri="{FF2B5EF4-FFF2-40B4-BE49-F238E27FC236}">
                <a16:creationId xmlns:a16="http://schemas.microsoft.com/office/drawing/2014/main" id="{67C4C46C-C3B9-E340-A97E-08FCE081C759}"/>
              </a:ext>
            </a:extLst>
          </p:cNvPr>
          <p:cNvSpPr>
            <a:spLocks noGrp="1"/>
          </p:cNvSpPr>
          <p:nvPr>
            <p:ph type="body" sz="quarter" idx="28" hasCustomPrompt="1"/>
          </p:nvPr>
        </p:nvSpPr>
        <p:spPr>
          <a:xfrm>
            <a:off x="9146264" y="3692909"/>
            <a:ext cx="2418725" cy="435758"/>
          </a:xfrm>
          <a:prstGeom prst="rect">
            <a:avLst/>
          </a:prstGeom>
        </p:spPr>
        <p:txBody>
          <a:bodyPr lIns="91440" rIns="91440" anchor="ctr" anchorCtr="0"/>
          <a:lstStyle>
            <a:lvl1pPr marL="0" indent="0" algn="l">
              <a:lnSpc>
                <a:spcPct val="100000"/>
              </a:lnSpc>
              <a:spcBef>
                <a:spcPts val="0"/>
              </a:spcBef>
              <a:buNone/>
              <a:defRPr sz="1600" b="1" i="0" cap="all" spc="100" baseline="0">
                <a:solidFill>
                  <a:schemeClr val="tx2"/>
                </a:solidFill>
                <a:latin typeface="Arial" panose="020B0604020202020204" pitchFamily="34" charset="0"/>
                <a:cs typeface="Arial" panose="020B0604020202020204" pitchFamily="34" charset="0"/>
              </a:defRPr>
            </a:lvl1pPr>
            <a:lvl2pPr marL="457200" indent="0">
              <a:buNone/>
              <a:defRPr sz="1600" b="1" i="0" cap="all" spc="100" baseline="0">
                <a:solidFill>
                  <a:schemeClr val="accent1"/>
                </a:solidFill>
                <a:latin typeface="Arial" panose="020B0604020202020204" pitchFamily="34" charset="0"/>
                <a:cs typeface="Arial" panose="020B0604020202020204" pitchFamily="34" charset="0"/>
              </a:defRPr>
            </a:lvl2pPr>
            <a:lvl3pPr marL="914400" indent="0">
              <a:buNone/>
              <a:defRPr sz="1600" b="1" i="0" cap="all" spc="100" baseline="0">
                <a:solidFill>
                  <a:schemeClr val="accent1"/>
                </a:solidFill>
                <a:latin typeface="Arial" panose="020B0604020202020204" pitchFamily="34" charset="0"/>
                <a:cs typeface="Arial" panose="020B0604020202020204" pitchFamily="34" charset="0"/>
              </a:defRPr>
            </a:lvl3pPr>
            <a:lvl4pPr marL="1371600" indent="0">
              <a:buNone/>
              <a:defRPr sz="1600" b="1" i="0" cap="all" spc="100" baseline="0">
                <a:solidFill>
                  <a:schemeClr val="accent1"/>
                </a:solidFill>
                <a:latin typeface="Arial" panose="020B0604020202020204" pitchFamily="34" charset="0"/>
                <a:cs typeface="Arial" panose="020B0604020202020204" pitchFamily="34" charset="0"/>
              </a:defRPr>
            </a:lvl4pPr>
            <a:lvl5pPr marL="1828800" indent="0">
              <a:buNone/>
              <a:defRPr sz="1600" b="1" i="0" cap="all" spc="100" baseline="0">
                <a:solidFill>
                  <a:schemeClr val="accent1"/>
                </a:solidFill>
                <a:latin typeface="Arial" panose="020B0604020202020204" pitchFamily="34" charset="0"/>
                <a:cs typeface="Arial" panose="020B0604020202020204" pitchFamily="34" charset="0"/>
              </a:defRPr>
            </a:lvl5pPr>
          </a:lstStyle>
          <a:p>
            <a:pPr lvl="0"/>
            <a:r>
              <a:rPr lang="en-US"/>
              <a:t>fall + </a:t>
            </a:r>
            <a:br>
              <a:rPr lang="en-US"/>
            </a:br>
            <a:r>
              <a:rPr lang="en-US"/>
              <a:t>winter 2019</a:t>
            </a:r>
          </a:p>
        </p:txBody>
      </p:sp>
      <p:cxnSp>
        <p:nvCxnSpPr>
          <p:cNvPr id="128" name="Straight Connector 127">
            <a:extLst>
              <a:ext uri="{FF2B5EF4-FFF2-40B4-BE49-F238E27FC236}">
                <a16:creationId xmlns:a16="http://schemas.microsoft.com/office/drawing/2014/main" id="{CD6A7948-0332-6A43-8A55-EF38AF544451}"/>
              </a:ext>
            </a:extLst>
          </p:cNvPr>
          <p:cNvCxnSpPr>
            <a:cxnSpLocks/>
          </p:cNvCxnSpPr>
          <p:nvPr userDrawn="1"/>
        </p:nvCxnSpPr>
        <p:spPr>
          <a:xfrm>
            <a:off x="3389688" y="3694042"/>
            <a:ext cx="0" cy="2194560"/>
          </a:xfrm>
          <a:prstGeom prst="line">
            <a:avLst/>
          </a:prstGeom>
          <a:solidFill>
            <a:schemeClr val="tx1"/>
          </a:solidFill>
          <a:ln>
            <a:solidFill>
              <a:schemeClr val="tx1">
                <a:alpha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CE175EC-97C1-7D4E-AE04-156176F53A07}"/>
              </a:ext>
            </a:extLst>
          </p:cNvPr>
          <p:cNvCxnSpPr>
            <a:cxnSpLocks/>
          </p:cNvCxnSpPr>
          <p:nvPr userDrawn="1"/>
        </p:nvCxnSpPr>
        <p:spPr>
          <a:xfrm>
            <a:off x="6183676" y="3694042"/>
            <a:ext cx="0" cy="2194560"/>
          </a:xfrm>
          <a:prstGeom prst="line">
            <a:avLst/>
          </a:prstGeom>
          <a:solidFill>
            <a:schemeClr val="tx1"/>
          </a:solidFill>
          <a:ln>
            <a:solidFill>
              <a:schemeClr val="tx1">
                <a:alpha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03FC5FC-9998-0443-941B-D721350E99B1}"/>
              </a:ext>
            </a:extLst>
          </p:cNvPr>
          <p:cNvCxnSpPr>
            <a:cxnSpLocks/>
          </p:cNvCxnSpPr>
          <p:nvPr userDrawn="1"/>
        </p:nvCxnSpPr>
        <p:spPr>
          <a:xfrm>
            <a:off x="8977664" y="3694042"/>
            <a:ext cx="0" cy="2194560"/>
          </a:xfrm>
          <a:prstGeom prst="line">
            <a:avLst/>
          </a:prstGeom>
          <a:solidFill>
            <a:schemeClr val="tx1"/>
          </a:solidFill>
          <a:ln>
            <a:solidFill>
              <a:schemeClr val="tx1">
                <a:alpha val="50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3C549D32-464E-734A-B3B3-E8C9465111D4}"/>
              </a:ext>
            </a:extLst>
          </p:cNvPr>
          <p:cNvSpPr/>
          <p:nvPr userDrawn="1"/>
        </p:nvSpPr>
        <p:spPr>
          <a:xfrm>
            <a:off x="1299605" y="2006971"/>
            <a:ext cx="1438146" cy="1438146"/>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9F4700BC-065C-F14D-8CF4-E6FD6F663316}"/>
              </a:ext>
            </a:extLst>
          </p:cNvPr>
          <p:cNvSpPr/>
          <p:nvPr userDrawn="1"/>
        </p:nvSpPr>
        <p:spPr>
          <a:xfrm>
            <a:off x="4055309" y="1995888"/>
            <a:ext cx="1438146" cy="1438146"/>
          </a:xfrm>
          <a:prstGeom prst="ellipse">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2E7F1955-A3A0-8444-81B7-08BA151BEE75}"/>
              </a:ext>
            </a:extLst>
          </p:cNvPr>
          <p:cNvSpPr/>
          <p:nvPr userDrawn="1"/>
        </p:nvSpPr>
        <p:spPr>
          <a:xfrm>
            <a:off x="6812156" y="1995888"/>
            <a:ext cx="1438146" cy="1438146"/>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15B49A42-23FC-B747-9DA7-1CCEC354B135}"/>
              </a:ext>
            </a:extLst>
          </p:cNvPr>
          <p:cNvSpPr/>
          <p:nvPr userDrawn="1"/>
        </p:nvSpPr>
        <p:spPr>
          <a:xfrm>
            <a:off x="9569004" y="1995888"/>
            <a:ext cx="1438146" cy="1438146"/>
          </a:xfrm>
          <a:prstGeom prst="ellipse">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BA0D1896-EAE3-D346-A503-864C59E4DB88}"/>
              </a:ext>
            </a:extLst>
          </p:cNvPr>
          <p:cNvSpPr/>
          <p:nvPr userDrawn="1"/>
        </p:nvSpPr>
        <p:spPr>
          <a:xfrm>
            <a:off x="1435517" y="2132944"/>
            <a:ext cx="1164034" cy="11640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003047B2-DDD0-CD44-A07B-3318E1EA2327}"/>
              </a:ext>
            </a:extLst>
          </p:cNvPr>
          <p:cNvSpPr/>
          <p:nvPr userDrawn="1"/>
        </p:nvSpPr>
        <p:spPr>
          <a:xfrm>
            <a:off x="4204665" y="2132944"/>
            <a:ext cx="1164034" cy="11640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FCA37EF8-6BC2-564B-A2A8-1753FE8F3A16}"/>
              </a:ext>
            </a:extLst>
          </p:cNvPr>
          <p:cNvSpPr/>
          <p:nvPr userDrawn="1"/>
        </p:nvSpPr>
        <p:spPr>
          <a:xfrm>
            <a:off x="6949211" y="2132944"/>
            <a:ext cx="1164034" cy="11640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FF799E18-F4B4-4B40-82A4-D396A43F30EC}"/>
              </a:ext>
            </a:extLst>
          </p:cNvPr>
          <p:cNvSpPr/>
          <p:nvPr userDrawn="1"/>
        </p:nvSpPr>
        <p:spPr>
          <a:xfrm>
            <a:off x="9706058" y="2132944"/>
            <a:ext cx="1164034" cy="11640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Shape 2615">
            <a:extLst>
              <a:ext uri="{FF2B5EF4-FFF2-40B4-BE49-F238E27FC236}">
                <a16:creationId xmlns:a16="http://schemas.microsoft.com/office/drawing/2014/main" id="{33B87555-F0E7-6C4B-8EAA-61C2DF5CBED0}"/>
              </a:ext>
            </a:extLst>
          </p:cNvPr>
          <p:cNvSpPr/>
          <p:nvPr userDrawn="1"/>
        </p:nvSpPr>
        <p:spPr>
          <a:xfrm>
            <a:off x="4488573" y="2436157"/>
            <a:ext cx="579839" cy="57977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2273" y="12764"/>
                </a:moveTo>
                <a:lnTo>
                  <a:pt x="17182" y="12764"/>
                </a:lnTo>
                <a:cubicBezTo>
                  <a:pt x="17453" y="12764"/>
                  <a:pt x="17673" y="12544"/>
                  <a:pt x="17673" y="12273"/>
                </a:cubicBezTo>
                <a:cubicBezTo>
                  <a:pt x="17673" y="12002"/>
                  <a:pt x="17453" y="11782"/>
                  <a:pt x="17182" y="11782"/>
                </a:cubicBezTo>
                <a:lnTo>
                  <a:pt x="12273" y="11782"/>
                </a:lnTo>
                <a:cubicBezTo>
                  <a:pt x="12002" y="11782"/>
                  <a:pt x="11782" y="12002"/>
                  <a:pt x="11782" y="12273"/>
                </a:cubicBezTo>
                <a:cubicBezTo>
                  <a:pt x="11782" y="12544"/>
                  <a:pt x="12002" y="12764"/>
                  <a:pt x="12273" y="12764"/>
                </a:cubicBezTo>
                <a:moveTo>
                  <a:pt x="4909" y="6873"/>
                </a:moveTo>
                <a:lnTo>
                  <a:pt x="8836" y="6873"/>
                </a:lnTo>
                <a:lnTo>
                  <a:pt x="8836" y="11782"/>
                </a:lnTo>
                <a:lnTo>
                  <a:pt x="4909" y="11782"/>
                </a:lnTo>
                <a:cubicBezTo>
                  <a:pt x="4909" y="11782"/>
                  <a:pt x="4909" y="6873"/>
                  <a:pt x="4909" y="6873"/>
                </a:cubicBezTo>
                <a:close/>
                <a:moveTo>
                  <a:pt x="4909" y="12764"/>
                </a:moveTo>
                <a:lnTo>
                  <a:pt x="8836" y="12764"/>
                </a:lnTo>
                <a:cubicBezTo>
                  <a:pt x="9378" y="12764"/>
                  <a:pt x="9818" y="12325"/>
                  <a:pt x="9818" y="11782"/>
                </a:cubicBezTo>
                <a:lnTo>
                  <a:pt x="9818" y="6873"/>
                </a:lnTo>
                <a:cubicBezTo>
                  <a:pt x="9818" y="6331"/>
                  <a:pt x="9378" y="5891"/>
                  <a:pt x="8836" y="5891"/>
                </a:cubicBezTo>
                <a:lnTo>
                  <a:pt x="4909" y="5891"/>
                </a:lnTo>
                <a:cubicBezTo>
                  <a:pt x="4367" y="5891"/>
                  <a:pt x="3927" y="6331"/>
                  <a:pt x="3927" y="6873"/>
                </a:cubicBezTo>
                <a:lnTo>
                  <a:pt x="3927" y="11782"/>
                </a:lnTo>
                <a:cubicBezTo>
                  <a:pt x="3927" y="12325"/>
                  <a:pt x="4367" y="12764"/>
                  <a:pt x="4909" y="12764"/>
                </a:cubicBezTo>
                <a:moveTo>
                  <a:pt x="12273" y="10800"/>
                </a:moveTo>
                <a:lnTo>
                  <a:pt x="14236" y="10800"/>
                </a:lnTo>
                <a:cubicBezTo>
                  <a:pt x="14507" y="10800"/>
                  <a:pt x="14727" y="10580"/>
                  <a:pt x="14727" y="10309"/>
                </a:cubicBezTo>
                <a:cubicBezTo>
                  <a:pt x="14727" y="10038"/>
                  <a:pt x="14507" y="9818"/>
                  <a:pt x="14236" y="9818"/>
                </a:cubicBezTo>
                <a:lnTo>
                  <a:pt x="12273" y="9818"/>
                </a:lnTo>
                <a:cubicBezTo>
                  <a:pt x="12002" y="9818"/>
                  <a:pt x="11782" y="10038"/>
                  <a:pt x="11782" y="10309"/>
                </a:cubicBezTo>
                <a:cubicBezTo>
                  <a:pt x="11782" y="10580"/>
                  <a:pt x="12002" y="10800"/>
                  <a:pt x="12273" y="10800"/>
                </a:cubicBezTo>
                <a:moveTo>
                  <a:pt x="12273" y="6873"/>
                </a:moveTo>
                <a:lnTo>
                  <a:pt x="15218" y="6873"/>
                </a:lnTo>
                <a:cubicBezTo>
                  <a:pt x="15489" y="6873"/>
                  <a:pt x="15709" y="6653"/>
                  <a:pt x="15709" y="6382"/>
                </a:cubicBezTo>
                <a:cubicBezTo>
                  <a:pt x="15709" y="6111"/>
                  <a:pt x="15489" y="5891"/>
                  <a:pt x="15218" y="5891"/>
                </a:cubicBezTo>
                <a:lnTo>
                  <a:pt x="12273" y="5891"/>
                </a:lnTo>
                <a:cubicBezTo>
                  <a:pt x="12002" y="5891"/>
                  <a:pt x="11782" y="6111"/>
                  <a:pt x="11782" y="6382"/>
                </a:cubicBezTo>
                <a:cubicBezTo>
                  <a:pt x="11782" y="6653"/>
                  <a:pt x="12002" y="6873"/>
                  <a:pt x="12273" y="6873"/>
                </a:cubicBezTo>
                <a:moveTo>
                  <a:pt x="12273" y="8836"/>
                </a:moveTo>
                <a:lnTo>
                  <a:pt x="17182" y="8836"/>
                </a:lnTo>
                <a:cubicBezTo>
                  <a:pt x="17453" y="8836"/>
                  <a:pt x="17673" y="8617"/>
                  <a:pt x="17673" y="8345"/>
                </a:cubicBezTo>
                <a:cubicBezTo>
                  <a:pt x="17673" y="8075"/>
                  <a:pt x="17453" y="7855"/>
                  <a:pt x="17182" y="7855"/>
                </a:cubicBezTo>
                <a:lnTo>
                  <a:pt x="12273" y="7855"/>
                </a:lnTo>
                <a:cubicBezTo>
                  <a:pt x="12002" y="7855"/>
                  <a:pt x="11782" y="8075"/>
                  <a:pt x="11782" y="8345"/>
                </a:cubicBezTo>
                <a:cubicBezTo>
                  <a:pt x="11782" y="8617"/>
                  <a:pt x="12002" y="8836"/>
                  <a:pt x="12273" y="8836"/>
                </a:cubicBezTo>
              </a:path>
            </a:pathLst>
          </a:custGeom>
          <a:solidFill>
            <a:schemeClr val="bg1"/>
          </a:solidFill>
          <a:ln w="12700">
            <a:miter lim="400000"/>
          </a:ln>
        </p:spPr>
        <p:txBody>
          <a:bodyPr lIns="19032" tIns="19032" rIns="19032" bIns="19032" anchor="ctr"/>
          <a:lstStyle/>
          <a:p>
            <a:pPr algn="ctr" defTabSz="228369">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1">
              <a:latin typeface="Arial"/>
              <a:ea typeface="Arial"/>
              <a:cs typeface="Arial"/>
            </a:endParaRPr>
          </a:p>
        </p:txBody>
      </p:sp>
      <p:sp>
        <p:nvSpPr>
          <p:cNvPr id="142" name="Shape 2591">
            <a:extLst>
              <a:ext uri="{FF2B5EF4-FFF2-40B4-BE49-F238E27FC236}">
                <a16:creationId xmlns:a16="http://schemas.microsoft.com/office/drawing/2014/main" id="{35FACE29-2CAE-7741-8DDB-220724771D27}"/>
              </a:ext>
            </a:extLst>
          </p:cNvPr>
          <p:cNvSpPr/>
          <p:nvPr userDrawn="1"/>
        </p:nvSpPr>
        <p:spPr>
          <a:xfrm>
            <a:off x="7244529" y="2413677"/>
            <a:ext cx="564969" cy="564907"/>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32" tIns="19032" rIns="19032" bIns="19032" anchor="ctr"/>
          <a:lstStyle/>
          <a:p>
            <a:pPr algn="ctr" defTabSz="228369">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1">
              <a:latin typeface="Arial"/>
              <a:ea typeface="Arial"/>
              <a:cs typeface="Arial"/>
            </a:endParaRPr>
          </a:p>
        </p:txBody>
      </p:sp>
      <p:sp>
        <p:nvSpPr>
          <p:cNvPr id="143" name="Shape 2397">
            <a:extLst>
              <a:ext uri="{FF2B5EF4-FFF2-40B4-BE49-F238E27FC236}">
                <a16:creationId xmlns:a16="http://schemas.microsoft.com/office/drawing/2014/main" id="{793C9A57-51CB-D049-9ECF-C33F8D10DDA5}"/>
              </a:ext>
            </a:extLst>
          </p:cNvPr>
          <p:cNvSpPr/>
          <p:nvPr userDrawn="1"/>
        </p:nvSpPr>
        <p:spPr>
          <a:xfrm>
            <a:off x="1731301" y="2454770"/>
            <a:ext cx="572465" cy="520381"/>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bg1"/>
          </a:solidFill>
          <a:ln w="12700">
            <a:miter lim="400000"/>
          </a:ln>
        </p:spPr>
        <p:txBody>
          <a:bodyPr lIns="19049" tIns="19049" rIns="19049" bIns="19049" anchor="ctr"/>
          <a:lstStyle/>
          <a:p>
            <a:pPr algn="ctr" defTabSz="22857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3">
              <a:latin typeface="Arial"/>
              <a:ea typeface="Arial"/>
              <a:cs typeface="Arial"/>
            </a:endParaRPr>
          </a:p>
        </p:txBody>
      </p:sp>
      <p:sp>
        <p:nvSpPr>
          <p:cNvPr id="28" name="Text Placeholder 25">
            <a:extLst>
              <a:ext uri="{FF2B5EF4-FFF2-40B4-BE49-F238E27FC236}">
                <a16:creationId xmlns:a16="http://schemas.microsoft.com/office/drawing/2014/main" id="{E34F8D5B-110F-1445-A93B-959474A42274}"/>
              </a:ext>
            </a:extLst>
          </p:cNvPr>
          <p:cNvSpPr>
            <a:spLocks noGrp="1"/>
          </p:cNvSpPr>
          <p:nvPr>
            <p:ph type="body" sz="quarter" idx="15" hasCustomPrompt="1"/>
          </p:nvPr>
        </p:nvSpPr>
        <p:spPr>
          <a:xfrm>
            <a:off x="533400" y="1036322"/>
            <a:ext cx="11125200" cy="543533"/>
          </a:xfrm>
          <a:prstGeom prst="rect">
            <a:avLst/>
          </a:prstGeom>
        </p:spPr>
        <p:txBody>
          <a:bodyPr/>
          <a:lstStyle>
            <a:lvl1pPr marL="0" indent="0" algn="ctr">
              <a:buNone/>
              <a:defRPr sz="3600" cap="all" baseline="0">
                <a:solidFill>
                  <a:schemeClr val="tx2"/>
                </a:solidFill>
                <a:latin typeface="+mj-lt"/>
              </a:defRPr>
            </a:lvl1pPr>
          </a:lstStyle>
          <a:p>
            <a:r>
              <a:rPr lang="en-US"/>
              <a:t>timeline</a:t>
            </a:r>
          </a:p>
        </p:txBody>
      </p:sp>
      <p:pic>
        <p:nvPicPr>
          <p:cNvPr id="29" name="Picture 28">
            <a:extLst>
              <a:ext uri="{FF2B5EF4-FFF2-40B4-BE49-F238E27FC236}">
                <a16:creationId xmlns:a16="http://schemas.microsoft.com/office/drawing/2014/main" id="{2E8467D0-40FF-524D-913D-EBE1FDDA921A}"/>
              </a:ext>
            </a:extLst>
          </p:cNvPr>
          <p:cNvPicPr>
            <a:picLocks noChangeAspect="1"/>
          </p:cNvPicPr>
          <p:nvPr userDrawn="1"/>
        </p:nvPicPr>
        <p:blipFill>
          <a:blip r:embed="rId2"/>
          <a:stretch>
            <a:fillRect/>
          </a:stretch>
        </p:blipFill>
        <p:spPr>
          <a:xfrm>
            <a:off x="10011712" y="2399790"/>
            <a:ext cx="594878" cy="594878"/>
          </a:xfrm>
          <a:prstGeom prst="rect">
            <a:avLst/>
          </a:prstGeom>
        </p:spPr>
      </p:pic>
    </p:spTree>
    <p:extLst>
      <p:ext uri="{BB962C8B-B14F-4D97-AF65-F5344CB8AC3E}">
        <p14:creationId xmlns:p14="http://schemas.microsoft.com/office/powerpoint/2010/main" val="3673270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E5E64FA1-5E71-2242-AE26-8E406464FC8B}"/>
              </a:ext>
            </a:extLst>
          </p:cNvPr>
          <p:cNvSpPr txBox="1">
            <a:spLocks/>
          </p:cNvSpPr>
          <p:nvPr userDrawn="1"/>
        </p:nvSpPr>
        <p:spPr>
          <a:xfrm>
            <a:off x="533400" y="2"/>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14" name="Title 1">
            <a:extLst>
              <a:ext uri="{FF2B5EF4-FFF2-40B4-BE49-F238E27FC236}">
                <a16:creationId xmlns:a16="http://schemas.microsoft.com/office/drawing/2014/main" id="{AA23C36E-8A18-A74F-B243-CD2394CF0090}"/>
              </a:ext>
            </a:extLst>
          </p:cNvPr>
          <p:cNvSpPr>
            <a:spLocks noGrp="1"/>
          </p:cNvSpPr>
          <p:nvPr>
            <p:ph type="title" hasCustomPrompt="1"/>
          </p:nvPr>
        </p:nvSpPr>
        <p:spPr>
          <a:xfrm>
            <a:off x="533399" y="1036327"/>
            <a:ext cx="11125199" cy="1127717"/>
          </a:xfrm>
          <a:prstGeom prst="rect">
            <a:avLst/>
          </a:prstGeom>
        </p:spPr>
        <p:txBody>
          <a:bodyPr anchor="b" anchorCtr="0"/>
          <a:lstStyle>
            <a:lvl1pPr>
              <a:defRPr sz="3600" cap="all" baseline="0">
                <a:solidFill>
                  <a:schemeClr val="tx2"/>
                </a:solidFill>
              </a:defRPr>
            </a:lvl1pPr>
          </a:lstStyle>
          <a:p>
            <a:r>
              <a:rPr lang="en-US"/>
              <a:t>Click to ADD TITLE</a:t>
            </a:r>
            <a:br>
              <a:rPr lang="en-US"/>
            </a:br>
            <a:r>
              <a:rPr lang="en-US"/>
              <a:t>two line max</a:t>
            </a:r>
          </a:p>
        </p:txBody>
      </p:sp>
      <p:sp>
        <p:nvSpPr>
          <p:cNvPr id="15" name="Content Placeholder 2">
            <a:extLst>
              <a:ext uri="{FF2B5EF4-FFF2-40B4-BE49-F238E27FC236}">
                <a16:creationId xmlns:a16="http://schemas.microsoft.com/office/drawing/2014/main" id="{E0D0EB90-6EED-3247-88F1-C09CA0DE72A4}"/>
              </a:ext>
            </a:extLst>
          </p:cNvPr>
          <p:cNvSpPr>
            <a:spLocks noGrp="1"/>
          </p:cNvSpPr>
          <p:nvPr>
            <p:ph sz="half" idx="1" hasCustomPrompt="1"/>
          </p:nvPr>
        </p:nvSpPr>
        <p:spPr>
          <a:xfrm>
            <a:off x="533400" y="2427784"/>
            <a:ext cx="5321490" cy="3885415"/>
          </a:xfrm>
          <a:prstGeom prst="rect">
            <a:avLst/>
          </a:prstGeom>
        </p:spPr>
        <p:txBody>
          <a:bodyPr/>
          <a:lstStyle>
            <a:lvl1pPr marL="285750" indent="-285750">
              <a:spcBef>
                <a:spcPts val="1500"/>
              </a:spcBef>
              <a:buClr>
                <a:schemeClr val="tx1"/>
              </a:buClr>
              <a:buFont typeface="Arial" panose="020B0604020202020204" pitchFamily="34" charset="0"/>
              <a:buChar char="•"/>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r>
              <a:rPr lang="en-US"/>
              <a:t>Insert Text Here</a:t>
            </a:r>
          </a:p>
        </p:txBody>
      </p:sp>
      <p:sp>
        <p:nvSpPr>
          <p:cNvPr id="16" name="Content Placeholder 3">
            <a:extLst>
              <a:ext uri="{FF2B5EF4-FFF2-40B4-BE49-F238E27FC236}">
                <a16:creationId xmlns:a16="http://schemas.microsoft.com/office/drawing/2014/main" id="{B953C13F-98BA-A042-907A-FBA2801D8DA1}"/>
              </a:ext>
            </a:extLst>
          </p:cNvPr>
          <p:cNvSpPr>
            <a:spLocks noGrp="1"/>
          </p:cNvSpPr>
          <p:nvPr>
            <p:ph sz="half" idx="2" hasCustomPrompt="1"/>
          </p:nvPr>
        </p:nvSpPr>
        <p:spPr>
          <a:xfrm>
            <a:off x="6337108" y="2429314"/>
            <a:ext cx="5321491" cy="3895285"/>
          </a:xfrm>
          <a:prstGeom prst="rect">
            <a:avLst/>
          </a:prstGeom>
        </p:spPr>
        <p:txBody>
          <a:bodyPr/>
          <a:lstStyle>
            <a:lvl1pPr marL="285750" indent="-285750">
              <a:buClr>
                <a:schemeClr val="tx1"/>
              </a:buClr>
              <a:buFont typeface="Arial" panose="020B0604020202020204" pitchFamily="34" charset="0"/>
              <a:buChar char="•"/>
              <a:defRPr sz="1600"/>
            </a:lvl1pPr>
            <a:lvl2pPr marL="457200" indent="0">
              <a:buNone/>
              <a:defRPr/>
            </a:lvl2pPr>
            <a:lvl3pPr marL="914400" indent="0">
              <a:buNone/>
              <a:defRPr/>
            </a:lvl3pPr>
            <a:lvl4pPr marL="1371600" indent="0">
              <a:buNone/>
              <a:defRPr/>
            </a:lvl4pPr>
            <a:lvl5pPr marL="1828800" indent="0">
              <a:buNone/>
              <a:defRPr/>
            </a:lvl5pPr>
          </a:lstStyle>
          <a:p>
            <a:pPr lvl="0"/>
            <a:r>
              <a:rPr lang="en-US" sz="1600"/>
              <a:t>Insert Text Here</a:t>
            </a:r>
            <a:endParaRPr lang="en-US"/>
          </a:p>
        </p:txBody>
      </p:sp>
    </p:spTree>
    <p:extLst>
      <p:ext uri="{BB962C8B-B14F-4D97-AF65-F5344CB8AC3E}">
        <p14:creationId xmlns:p14="http://schemas.microsoft.com/office/powerpoint/2010/main" val="11664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Text">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E5E64FA1-5E71-2242-AE26-8E406464FC8B}"/>
              </a:ext>
            </a:extLst>
          </p:cNvPr>
          <p:cNvSpPr txBox="1">
            <a:spLocks/>
          </p:cNvSpPr>
          <p:nvPr userDrawn="1"/>
        </p:nvSpPr>
        <p:spPr>
          <a:xfrm>
            <a:off x="533400" y="2"/>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14" name="Title 1">
            <a:extLst>
              <a:ext uri="{FF2B5EF4-FFF2-40B4-BE49-F238E27FC236}">
                <a16:creationId xmlns:a16="http://schemas.microsoft.com/office/drawing/2014/main" id="{AA23C36E-8A18-A74F-B243-CD2394CF0090}"/>
              </a:ext>
            </a:extLst>
          </p:cNvPr>
          <p:cNvSpPr>
            <a:spLocks noGrp="1"/>
          </p:cNvSpPr>
          <p:nvPr>
            <p:ph type="title" hasCustomPrompt="1"/>
          </p:nvPr>
        </p:nvSpPr>
        <p:spPr>
          <a:xfrm>
            <a:off x="533400" y="1036327"/>
            <a:ext cx="11125198" cy="1127717"/>
          </a:xfrm>
          <a:prstGeom prst="rect">
            <a:avLst/>
          </a:prstGeom>
        </p:spPr>
        <p:txBody>
          <a:bodyPr anchor="b" anchorCtr="0"/>
          <a:lstStyle>
            <a:lvl1pPr>
              <a:defRPr sz="3600" cap="all" baseline="0">
                <a:solidFill>
                  <a:schemeClr val="tx2"/>
                </a:solidFill>
              </a:defRPr>
            </a:lvl1pPr>
          </a:lstStyle>
          <a:p>
            <a:r>
              <a:rPr lang="en-US"/>
              <a:t>Click to ADD TITLE</a:t>
            </a:r>
            <a:br>
              <a:rPr lang="en-US"/>
            </a:br>
            <a:r>
              <a:rPr lang="en-US"/>
              <a:t>two line max</a:t>
            </a:r>
          </a:p>
        </p:txBody>
      </p:sp>
      <p:sp>
        <p:nvSpPr>
          <p:cNvPr id="15" name="Content Placeholder 2">
            <a:extLst>
              <a:ext uri="{FF2B5EF4-FFF2-40B4-BE49-F238E27FC236}">
                <a16:creationId xmlns:a16="http://schemas.microsoft.com/office/drawing/2014/main" id="{E0D0EB90-6EED-3247-88F1-C09CA0DE72A4}"/>
              </a:ext>
            </a:extLst>
          </p:cNvPr>
          <p:cNvSpPr>
            <a:spLocks noGrp="1"/>
          </p:cNvSpPr>
          <p:nvPr>
            <p:ph sz="half" idx="1" hasCustomPrompt="1"/>
          </p:nvPr>
        </p:nvSpPr>
        <p:spPr>
          <a:xfrm>
            <a:off x="533399" y="2427784"/>
            <a:ext cx="11125199" cy="3885415"/>
          </a:xfrm>
          <a:prstGeom prst="rect">
            <a:avLst/>
          </a:prstGeom>
        </p:spPr>
        <p:txBody>
          <a:bodyPr/>
          <a:lstStyle>
            <a:lvl1pPr marL="285750" indent="-285750">
              <a:spcBef>
                <a:spcPts val="1500"/>
              </a:spcBef>
              <a:buClr>
                <a:schemeClr val="tx1"/>
              </a:buClr>
              <a:buFont typeface="Arial" panose="020B0604020202020204" pitchFamily="34" charset="0"/>
              <a:buChar char="•"/>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r>
              <a:rPr lang="en-US"/>
              <a:t>Insert Text Here</a:t>
            </a:r>
          </a:p>
        </p:txBody>
      </p:sp>
    </p:spTree>
    <p:extLst>
      <p:ext uri="{BB962C8B-B14F-4D97-AF65-F5344CB8AC3E}">
        <p14:creationId xmlns:p14="http://schemas.microsoft.com/office/powerpoint/2010/main" val="2075129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Image (L)">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75A007A3-6AE5-274E-8540-BF5718E84B7D}"/>
              </a:ext>
            </a:extLst>
          </p:cNvPr>
          <p:cNvSpPr>
            <a:spLocks noGrp="1"/>
          </p:cNvSpPr>
          <p:nvPr>
            <p:ph type="pic" sz="quarter" idx="11"/>
          </p:nvPr>
        </p:nvSpPr>
        <p:spPr>
          <a:xfrm>
            <a:off x="6096000" y="1036322"/>
            <a:ext cx="5562600" cy="5276871"/>
          </a:xfrm>
          <a:prstGeom prst="rect">
            <a:avLst/>
          </a:prstGeom>
          <a:solidFill>
            <a:srgbClr val="EBEBEB"/>
          </a:solidFill>
        </p:spPr>
        <p:txBody>
          <a:bodyPr anchor="ctr" anchorCtr="0"/>
          <a:lstStyle>
            <a:lvl1pPr marL="0" indent="0" algn="ctr">
              <a:buNone/>
              <a:defRPr sz="1800">
                <a:solidFill>
                  <a:schemeClr val="accent1"/>
                </a:solidFill>
              </a:defRPr>
            </a:lvl1pPr>
          </a:lstStyle>
          <a:p>
            <a:endParaRPr lang="en-US"/>
          </a:p>
          <a:p>
            <a:endParaRPr lang="en-US"/>
          </a:p>
          <a:p>
            <a:r>
              <a:rPr lang="en-US"/>
              <a:t>Insert photo here</a:t>
            </a:r>
          </a:p>
        </p:txBody>
      </p:sp>
      <p:sp>
        <p:nvSpPr>
          <p:cNvPr id="10" name="Text Placeholder 1">
            <a:extLst>
              <a:ext uri="{FF2B5EF4-FFF2-40B4-BE49-F238E27FC236}">
                <a16:creationId xmlns:a16="http://schemas.microsoft.com/office/drawing/2014/main" id="{5322E8B2-FD52-0946-922A-65803A50E6B6}"/>
              </a:ext>
            </a:extLst>
          </p:cNvPr>
          <p:cNvSpPr txBox="1">
            <a:spLocks/>
          </p:cNvSpPr>
          <p:nvPr userDrawn="1"/>
        </p:nvSpPr>
        <p:spPr>
          <a:xfrm>
            <a:off x="533400" y="2"/>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12" name="Content Placeholder 2">
            <a:extLst>
              <a:ext uri="{FF2B5EF4-FFF2-40B4-BE49-F238E27FC236}">
                <a16:creationId xmlns:a16="http://schemas.microsoft.com/office/drawing/2014/main" id="{7B47D62C-4F4B-1740-BED8-CF5F2C33B5AD}"/>
              </a:ext>
            </a:extLst>
          </p:cNvPr>
          <p:cNvSpPr>
            <a:spLocks noGrp="1"/>
          </p:cNvSpPr>
          <p:nvPr>
            <p:ph sz="half" idx="1" hasCustomPrompt="1"/>
          </p:nvPr>
        </p:nvSpPr>
        <p:spPr>
          <a:xfrm>
            <a:off x="533400" y="2427784"/>
            <a:ext cx="5321490" cy="3885415"/>
          </a:xfrm>
          <a:prstGeom prst="rect">
            <a:avLst/>
          </a:prstGeom>
        </p:spPr>
        <p:txBody>
          <a:bodyPr/>
          <a:lstStyle>
            <a:lvl1pPr marL="285750" indent="-285750">
              <a:spcBef>
                <a:spcPts val="1500"/>
              </a:spcBef>
              <a:buClr>
                <a:schemeClr val="tx1"/>
              </a:buClr>
              <a:buFont typeface="Arial" panose="020B0604020202020204" pitchFamily="34" charset="0"/>
              <a:buChar char="•"/>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r>
              <a:rPr lang="en-US"/>
              <a:t>Insert Text Here</a:t>
            </a:r>
          </a:p>
        </p:txBody>
      </p:sp>
      <p:sp>
        <p:nvSpPr>
          <p:cNvPr id="18" name="Title 1">
            <a:extLst>
              <a:ext uri="{FF2B5EF4-FFF2-40B4-BE49-F238E27FC236}">
                <a16:creationId xmlns:a16="http://schemas.microsoft.com/office/drawing/2014/main" id="{C10C17D0-69E8-9040-ACB3-30408D65B33E}"/>
              </a:ext>
            </a:extLst>
          </p:cNvPr>
          <p:cNvSpPr>
            <a:spLocks noGrp="1"/>
          </p:cNvSpPr>
          <p:nvPr>
            <p:ph type="title" hasCustomPrompt="1"/>
          </p:nvPr>
        </p:nvSpPr>
        <p:spPr>
          <a:xfrm>
            <a:off x="533400" y="1036327"/>
            <a:ext cx="5562600" cy="1127717"/>
          </a:xfrm>
          <a:prstGeom prst="rect">
            <a:avLst/>
          </a:prstGeom>
        </p:spPr>
        <p:txBody>
          <a:bodyPr anchor="b" anchorCtr="0"/>
          <a:lstStyle>
            <a:lvl1pPr>
              <a:defRPr sz="3600" cap="all" baseline="0">
                <a:solidFill>
                  <a:schemeClr val="tx2"/>
                </a:solidFill>
              </a:defRPr>
            </a:lvl1pPr>
          </a:lstStyle>
          <a:p>
            <a:r>
              <a:rPr lang="en-US"/>
              <a:t>Click to ADD TITLE</a:t>
            </a:r>
            <a:br>
              <a:rPr lang="en-US"/>
            </a:br>
            <a:r>
              <a:rPr lang="en-US"/>
              <a:t>two line max</a:t>
            </a:r>
          </a:p>
        </p:txBody>
      </p:sp>
    </p:spTree>
    <p:extLst>
      <p:ext uri="{BB962C8B-B14F-4D97-AF65-F5344CB8AC3E}">
        <p14:creationId xmlns:p14="http://schemas.microsoft.com/office/powerpoint/2010/main" val="207346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B1B53887-BD1D-3140-9AAB-71F3DF9D958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194"/>
          <a:stretch/>
        </p:blipFill>
        <p:spPr>
          <a:xfrm flipH="1">
            <a:off x="0" y="357"/>
            <a:ext cx="4076700" cy="6857643"/>
          </a:xfrm>
          <a:prstGeom prst="rect">
            <a:avLst/>
          </a:prstGeom>
        </p:spPr>
      </p:pic>
      <p:sp>
        <p:nvSpPr>
          <p:cNvPr id="13" name="Rectangle 12">
            <a:extLst>
              <a:ext uri="{FF2B5EF4-FFF2-40B4-BE49-F238E27FC236}">
                <a16:creationId xmlns:a16="http://schemas.microsoft.com/office/drawing/2014/main" id="{DFBAA39A-32FB-BB48-8C22-1C28B51C2EF5}"/>
              </a:ext>
            </a:extLst>
          </p:cNvPr>
          <p:cNvSpPr/>
          <p:nvPr userDrawn="1"/>
        </p:nvSpPr>
        <p:spPr>
          <a:xfrm>
            <a:off x="0" y="0"/>
            <a:ext cx="4076700" cy="6864225"/>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2">
            <a:extLst>
              <a:ext uri="{FF2B5EF4-FFF2-40B4-BE49-F238E27FC236}">
                <a16:creationId xmlns:a16="http://schemas.microsoft.com/office/drawing/2014/main" id="{7D77FBB9-E489-8942-A137-8E1A92BE7070}"/>
              </a:ext>
            </a:extLst>
          </p:cNvPr>
          <p:cNvSpPr>
            <a:spLocks noGrp="1"/>
          </p:cNvSpPr>
          <p:nvPr>
            <p:ph type="body" sz="quarter" idx="25" hasCustomPrompt="1"/>
          </p:nvPr>
        </p:nvSpPr>
        <p:spPr>
          <a:xfrm>
            <a:off x="533400" y="5770254"/>
            <a:ext cx="2781300" cy="554346"/>
          </a:xfrm>
          <a:prstGeom prst="rect">
            <a:avLst/>
          </a:prstGeom>
        </p:spPr>
        <p:txBody>
          <a:bodyPr anchor="b" anchorCtr="0"/>
          <a:lstStyle>
            <a:lvl1pPr marL="0" indent="0" algn="ctr">
              <a:buNone/>
              <a:defRPr sz="3600" cap="all" baseline="0">
                <a:solidFill>
                  <a:schemeClr val="bg1"/>
                </a:solidFill>
                <a:latin typeface="+mj-lt"/>
              </a:defRPr>
            </a:lvl1pPr>
            <a:lvl2pPr marL="457200" indent="0">
              <a:buNone/>
              <a:defRPr sz="3600">
                <a:solidFill>
                  <a:schemeClr val="bg1"/>
                </a:solidFill>
                <a:latin typeface="+mj-lt"/>
              </a:defRPr>
            </a:lvl2pPr>
            <a:lvl3pPr marL="914400" indent="0">
              <a:buNone/>
              <a:defRPr sz="3600">
                <a:solidFill>
                  <a:schemeClr val="bg1"/>
                </a:solidFill>
                <a:latin typeface="+mj-lt"/>
              </a:defRPr>
            </a:lvl3pPr>
            <a:lvl4pPr marL="1371600" indent="0">
              <a:buNone/>
              <a:defRPr sz="3600">
                <a:solidFill>
                  <a:schemeClr val="bg1"/>
                </a:solidFill>
                <a:latin typeface="+mj-lt"/>
              </a:defRPr>
            </a:lvl4pPr>
            <a:lvl5pPr marL="1828800" indent="0">
              <a:buNone/>
              <a:defRPr sz="3600">
                <a:solidFill>
                  <a:schemeClr val="bg1"/>
                </a:solidFill>
                <a:latin typeface="+mj-lt"/>
              </a:defRPr>
            </a:lvl5pPr>
          </a:lstStyle>
          <a:p>
            <a:pPr lvl="0"/>
            <a:r>
              <a:rPr lang="en-US"/>
              <a:t>agenda</a:t>
            </a:r>
          </a:p>
        </p:txBody>
      </p:sp>
      <p:sp>
        <p:nvSpPr>
          <p:cNvPr id="37" name="Text Placeholder 36">
            <a:extLst>
              <a:ext uri="{FF2B5EF4-FFF2-40B4-BE49-F238E27FC236}">
                <a16:creationId xmlns:a16="http://schemas.microsoft.com/office/drawing/2014/main" id="{6C0C3168-50E5-BC48-B15C-C415849FC92A}"/>
              </a:ext>
            </a:extLst>
          </p:cNvPr>
          <p:cNvSpPr>
            <a:spLocks noGrp="1"/>
          </p:cNvSpPr>
          <p:nvPr>
            <p:ph type="body" sz="quarter" idx="26" hasCustomPrompt="1"/>
          </p:nvPr>
        </p:nvSpPr>
        <p:spPr>
          <a:xfrm>
            <a:off x="5898937" y="1061303"/>
            <a:ext cx="5763333" cy="614363"/>
          </a:xfrm>
          <a:prstGeom prst="rect">
            <a:avLst/>
          </a:prstGeom>
        </p:spPr>
        <p:txBody>
          <a:bodyPr anchor="ctr" anchorCtr="0"/>
          <a:lstStyle>
            <a:lvl1pPr marL="0" indent="0">
              <a:buNone/>
              <a:defRPr sz="20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39" name="Text Placeholder 36">
            <a:extLst>
              <a:ext uri="{FF2B5EF4-FFF2-40B4-BE49-F238E27FC236}">
                <a16:creationId xmlns:a16="http://schemas.microsoft.com/office/drawing/2014/main" id="{EE78B6D9-BDA2-724B-965C-B143D98BAEFF}"/>
              </a:ext>
            </a:extLst>
          </p:cNvPr>
          <p:cNvSpPr>
            <a:spLocks noGrp="1"/>
          </p:cNvSpPr>
          <p:nvPr>
            <p:ph type="body" sz="quarter" idx="27" hasCustomPrompt="1"/>
          </p:nvPr>
        </p:nvSpPr>
        <p:spPr>
          <a:xfrm>
            <a:off x="5898937" y="2084989"/>
            <a:ext cx="5763333" cy="614363"/>
          </a:xfrm>
          <a:prstGeom prst="rect">
            <a:avLst/>
          </a:prstGeom>
        </p:spPr>
        <p:txBody>
          <a:bodyPr anchor="ctr" anchorCtr="0"/>
          <a:lstStyle>
            <a:lvl1pPr marL="0" indent="0">
              <a:buNone/>
              <a:defRPr sz="20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41" name="Text Placeholder 36">
            <a:extLst>
              <a:ext uri="{FF2B5EF4-FFF2-40B4-BE49-F238E27FC236}">
                <a16:creationId xmlns:a16="http://schemas.microsoft.com/office/drawing/2014/main" id="{504FCD33-06A1-1443-A688-17AD49FAAFA5}"/>
              </a:ext>
            </a:extLst>
          </p:cNvPr>
          <p:cNvSpPr>
            <a:spLocks noGrp="1"/>
          </p:cNvSpPr>
          <p:nvPr>
            <p:ph type="body" sz="quarter" idx="28" hasCustomPrompt="1"/>
          </p:nvPr>
        </p:nvSpPr>
        <p:spPr>
          <a:xfrm>
            <a:off x="5898937" y="3108675"/>
            <a:ext cx="5763333" cy="614363"/>
          </a:xfrm>
          <a:prstGeom prst="rect">
            <a:avLst/>
          </a:prstGeom>
        </p:spPr>
        <p:txBody>
          <a:bodyPr anchor="ctr" anchorCtr="0"/>
          <a:lstStyle>
            <a:lvl1pPr marL="0" indent="0">
              <a:buNone/>
              <a:defRPr sz="20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43" name="Text Placeholder 36">
            <a:extLst>
              <a:ext uri="{FF2B5EF4-FFF2-40B4-BE49-F238E27FC236}">
                <a16:creationId xmlns:a16="http://schemas.microsoft.com/office/drawing/2014/main" id="{24FD5AAF-C7C0-9447-9EAC-E823D29FAB9D}"/>
              </a:ext>
            </a:extLst>
          </p:cNvPr>
          <p:cNvSpPr>
            <a:spLocks noGrp="1"/>
          </p:cNvSpPr>
          <p:nvPr>
            <p:ph type="body" sz="quarter" idx="29" hasCustomPrompt="1"/>
          </p:nvPr>
        </p:nvSpPr>
        <p:spPr>
          <a:xfrm>
            <a:off x="5898937" y="4132361"/>
            <a:ext cx="5763333" cy="614363"/>
          </a:xfrm>
          <a:prstGeom prst="rect">
            <a:avLst/>
          </a:prstGeom>
        </p:spPr>
        <p:txBody>
          <a:bodyPr anchor="ctr" anchorCtr="0"/>
          <a:lstStyle>
            <a:lvl1pPr marL="0" indent="0">
              <a:buNone/>
              <a:defRPr sz="20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45" name="Text Placeholder 36">
            <a:extLst>
              <a:ext uri="{FF2B5EF4-FFF2-40B4-BE49-F238E27FC236}">
                <a16:creationId xmlns:a16="http://schemas.microsoft.com/office/drawing/2014/main" id="{DD12E56E-D49C-BB40-BD07-860E08A14F41}"/>
              </a:ext>
            </a:extLst>
          </p:cNvPr>
          <p:cNvSpPr>
            <a:spLocks noGrp="1"/>
          </p:cNvSpPr>
          <p:nvPr>
            <p:ph type="body" sz="quarter" idx="30" hasCustomPrompt="1"/>
          </p:nvPr>
        </p:nvSpPr>
        <p:spPr>
          <a:xfrm>
            <a:off x="5898937" y="5156047"/>
            <a:ext cx="5763333" cy="614363"/>
          </a:xfrm>
          <a:prstGeom prst="rect">
            <a:avLst/>
          </a:prstGeom>
        </p:spPr>
        <p:txBody>
          <a:bodyPr anchor="ctr" anchorCtr="0"/>
          <a:lstStyle>
            <a:lvl1pPr marL="0" indent="0">
              <a:buNone/>
              <a:defRPr sz="20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6" name="Text Placeholder 5">
            <a:extLst>
              <a:ext uri="{FF2B5EF4-FFF2-40B4-BE49-F238E27FC236}">
                <a16:creationId xmlns:a16="http://schemas.microsoft.com/office/drawing/2014/main" id="{B6922533-CE2B-6D4B-9848-8F841E429EDB}"/>
              </a:ext>
            </a:extLst>
          </p:cNvPr>
          <p:cNvSpPr>
            <a:spLocks noGrp="1"/>
          </p:cNvSpPr>
          <p:nvPr>
            <p:ph type="body" sz="quarter" idx="31" hasCustomPrompt="1"/>
          </p:nvPr>
        </p:nvSpPr>
        <p:spPr>
          <a:xfrm>
            <a:off x="5183586" y="1061302"/>
            <a:ext cx="614363" cy="6143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lgn="ctr">
              <a:buNone/>
              <a:defRPr>
                <a:latin typeface="+mj-lt"/>
              </a:defRPr>
            </a:lvl1pPr>
          </a:lstStyle>
          <a:p>
            <a:pPr lvl="0"/>
            <a:r>
              <a:rPr lang="en-US"/>
              <a:t>1</a:t>
            </a:r>
          </a:p>
        </p:txBody>
      </p:sp>
      <p:sp>
        <p:nvSpPr>
          <p:cNvPr id="27" name="Text Placeholder 5">
            <a:extLst>
              <a:ext uri="{FF2B5EF4-FFF2-40B4-BE49-F238E27FC236}">
                <a16:creationId xmlns:a16="http://schemas.microsoft.com/office/drawing/2014/main" id="{CCF0E94E-4D3D-6A44-9FEC-5673B955794F}"/>
              </a:ext>
            </a:extLst>
          </p:cNvPr>
          <p:cNvSpPr>
            <a:spLocks noGrp="1"/>
          </p:cNvSpPr>
          <p:nvPr>
            <p:ph type="body" sz="quarter" idx="33" hasCustomPrompt="1"/>
          </p:nvPr>
        </p:nvSpPr>
        <p:spPr>
          <a:xfrm>
            <a:off x="5178610" y="2081558"/>
            <a:ext cx="614363" cy="6143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lgn="ctr">
              <a:buNone/>
              <a:defRPr>
                <a:latin typeface="+mj-lt"/>
              </a:defRPr>
            </a:lvl1pPr>
          </a:lstStyle>
          <a:p>
            <a:pPr lvl="0"/>
            <a:r>
              <a:rPr lang="en-US"/>
              <a:t>2</a:t>
            </a:r>
          </a:p>
        </p:txBody>
      </p:sp>
      <p:sp>
        <p:nvSpPr>
          <p:cNvPr id="28" name="Text Placeholder 5">
            <a:extLst>
              <a:ext uri="{FF2B5EF4-FFF2-40B4-BE49-F238E27FC236}">
                <a16:creationId xmlns:a16="http://schemas.microsoft.com/office/drawing/2014/main" id="{FF0B6CB6-85CE-CA44-89D1-EFA6C5036940}"/>
              </a:ext>
            </a:extLst>
          </p:cNvPr>
          <p:cNvSpPr>
            <a:spLocks noGrp="1"/>
          </p:cNvSpPr>
          <p:nvPr>
            <p:ph type="body" sz="quarter" idx="34" hasCustomPrompt="1"/>
          </p:nvPr>
        </p:nvSpPr>
        <p:spPr>
          <a:xfrm>
            <a:off x="5178611" y="4132361"/>
            <a:ext cx="614363" cy="6143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lgn="ctr">
              <a:buNone/>
              <a:defRPr>
                <a:latin typeface="+mj-lt"/>
              </a:defRPr>
            </a:lvl1pPr>
          </a:lstStyle>
          <a:p>
            <a:pPr lvl="0"/>
            <a:r>
              <a:rPr lang="en-US"/>
              <a:t>4</a:t>
            </a:r>
          </a:p>
        </p:txBody>
      </p:sp>
      <p:sp>
        <p:nvSpPr>
          <p:cNvPr id="29" name="Text Placeholder 5">
            <a:extLst>
              <a:ext uri="{FF2B5EF4-FFF2-40B4-BE49-F238E27FC236}">
                <a16:creationId xmlns:a16="http://schemas.microsoft.com/office/drawing/2014/main" id="{356ABAA4-6B5A-D142-962F-B6112A6BADA5}"/>
              </a:ext>
            </a:extLst>
          </p:cNvPr>
          <p:cNvSpPr>
            <a:spLocks noGrp="1"/>
          </p:cNvSpPr>
          <p:nvPr>
            <p:ph type="body" sz="quarter" idx="35" hasCustomPrompt="1"/>
          </p:nvPr>
        </p:nvSpPr>
        <p:spPr>
          <a:xfrm>
            <a:off x="5178610" y="3112105"/>
            <a:ext cx="614363" cy="6143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lgn="ctr">
              <a:buNone/>
              <a:defRPr>
                <a:latin typeface="+mj-lt"/>
              </a:defRPr>
            </a:lvl1pPr>
          </a:lstStyle>
          <a:p>
            <a:pPr lvl="0"/>
            <a:r>
              <a:rPr lang="en-US"/>
              <a:t>3</a:t>
            </a:r>
          </a:p>
        </p:txBody>
      </p:sp>
      <p:sp>
        <p:nvSpPr>
          <p:cNvPr id="30" name="Text Placeholder 5">
            <a:extLst>
              <a:ext uri="{FF2B5EF4-FFF2-40B4-BE49-F238E27FC236}">
                <a16:creationId xmlns:a16="http://schemas.microsoft.com/office/drawing/2014/main" id="{D319CFE5-510E-A74B-A583-A72AC0607D7B}"/>
              </a:ext>
            </a:extLst>
          </p:cNvPr>
          <p:cNvSpPr>
            <a:spLocks noGrp="1"/>
          </p:cNvSpPr>
          <p:nvPr>
            <p:ph type="body" sz="quarter" idx="36" hasCustomPrompt="1"/>
          </p:nvPr>
        </p:nvSpPr>
        <p:spPr>
          <a:xfrm>
            <a:off x="5178612" y="5155891"/>
            <a:ext cx="614363" cy="6143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lgn="ctr">
              <a:buNone/>
              <a:defRPr>
                <a:latin typeface="+mj-lt"/>
              </a:defRPr>
            </a:lvl1pPr>
          </a:lstStyle>
          <a:p>
            <a:pPr lvl="0"/>
            <a:r>
              <a:rPr lang="en-US"/>
              <a:t>5</a:t>
            </a:r>
          </a:p>
        </p:txBody>
      </p:sp>
    </p:spTree>
    <p:extLst>
      <p:ext uri="{BB962C8B-B14F-4D97-AF65-F5344CB8AC3E}">
        <p14:creationId xmlns:p14="http://schemas.microsoft.com/office/powerpoint/2010/main" val="1347871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Image (R)">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E5E64FA1-5E71-2242-AE26-8E406464FC8B}"/>
              </a:ext>
            </a:extLst>
          </p:cNvPr>
          <p:cNvSpPr txBox="1">
            <a:spLocks/>
          </p:cNvSpPr>
          <p:nvPr userDrawn="1"/>
        </p:nvSpPr>
        <p:spPr>
          <a:xfrm>
            <a:off x="533400" y="2"/>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9" name="Picture Placeholder 10">
            <a:extLst>
              <a:ext uri="{FF2B5EF4-FFF2-40B4-BE49-F238E27FC236}">
                <a16:creationId xmlns:a16="http://schemas.microsoft.com/office/drawing/2014/main" id="{99D02249-38E1-AD4D-83C0-09306041055F}"/>
              </a:ext>
            </a:extLst>
          </p:cNvPr>
          <p:cNvSpPr>
            <a:spLocks noGrp="1"/>
          </p:cNvSpPr>
          <p:nvPr>
            <p:ph type="pic" sz="quarter" idx="11"/>
          </p:nvPr>
        </p:nvSpPr>
        <p:spPr>
          <a:xfrm>
            <a:off x="533400" y="1036322"/>
            <a:ext cx="5562600" cy="5288278"/>
          </a:xfrm>
          <a:prstGeom prst="rect">
            <a:avLst/>
          </a:prstGeom>
          <a:solidFill>
            <a:srgbClr val="EBEBEB"/>
          </a:solidFill>
        </p:spPr>
        <p:txBody>
          <a:bodyPr anchor="ctr" anchorCtr="0"/>
          <a:lstStyle>
            <a:lvl1pPr marL="0" indent="0" algn="ctr">
              <a:buNone/>
              <a:defRPr sz="1800">
                <a:solidFill>
                  <a:schemeClr val="accent1"/>
                </a:solidFill>
              </a:defRPr>
            </a:lvl1pPr>
          </a:lstStyle>
          <a:p>
            <a:endParaRPr lang="en-US"/>
          </a:p>
          <a:p>
            <a:endParaRPr lang="en-US"/>
          </a:p>
          <a:p>
            <a:r>
              <a:rPr lang="en-US"/>
              <a:t>Insert photo here</a:t>
            </a:r>
          </a:p>
        </p:txBody>
      </p:sp>
      <p:sp>
        <p:nvSpPr>
          <p:cNvPr id="12" name="Content Placeholder 2">
            <a:extLst>
              <a:ext uri="{FF2B5EF4-FFF2-40B4-BE49-F238E27FC236}">
                <a16:creationId xmlns:a16="http://schemas.microsoft.com/office/drawing/2014/main" id="{A9DEAB88-9624-534F-8B58-0D7AEF5BA20D}"/>
              </a:ext>
            </a:extLst>
          </p:cNvPr>
          <p:cNvSpPr>
            <a:spLocks noGrp="1"/>
          </p:cNvSpPr>
          <p:nvPr>
            <p:ph sz="half" idx="1" hasCustomPrompt="1"/>
          </p:nvPr>
        </p:nvSpPr>
        <p:spPr>
          <a:xfrm>
            <a:off x="6320050" y="2443146"/>
            <a:ext cx="5321490" cy="3885415"/>
          </a:xfrm>
          <a:prstGeom prst="rect">
            <a:avLst/>
          </a:prstGeom>
        </p:spPr>
        <p:txBody>
          <a:bodyPr/>
          <a:lstStyle>
            <a:lvl1pPr marL="285750" indent="-285750">
              <a:spcBef>
                <a:spcPts val="1500"/>
              </a:spcBef>
              <a:buClr>
                <a:schemeClr val="tx1"/>
              </a:buClr>
              <a:buFont typeface="Arial" panose="020B0604020202020204" pitchFamily="34" charset="0"/>
              <a:buChar char="•"/>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r>
              <a:rPr lang="en-US"/>
              <a:t>Insert Text Here</a:t>
            </a:r>
          </a:p>
        </p:txBody>
      </p:sp>
      <p:sp>
        <p:nvSpPr>
          <p:cNvPr id="14" name="Title 1">
            <a:extLst>
              <a:ext uri="{FF2B5EF4-FFF2-40B4-BE49-F238E27FC236}">
                <a16:creationId xmlns:a16="http://schemas.microsoft.com/office/drawing/2014/main" id="{A9306069-0BF6-DA45-AC2B-56442CD31E23}"/>
              </a:ext>
            </a:extLst>
          </p:cNvPr>
          <p:cNvSpPr>
            <a:spLocks noGrp="1"/>
          </p:cNvSpPr>
          <p:nvPr>
            <p:ph type="title" hasCustomPrompt="1"/>
          </p:nvPr>
        </p:nvSpPr>
        <p:spPr>
          <a:xfrm>
            <a:off x="6320050" y="1039966"/>
            <a:ext cx="5338550" cy="1127717"/>
          </a:xfrm>
          <a:prstGeom prst="rect">
            <a:avLst/>
          </a:prstGeom>
        </p:spPr>
        <p:txBody>
          <a:bodyPr lIns="0" rIns="0" anchor="b" anchorCtr="0"/>
          <a:lstStyle>
            <a:lvl1pPr>
              <a:defRPr sz="3600" cap="all" baseline="0">
                <a:solidFill>
                  <a:schemeClr val="tx2"/>
                </a:solidFill>
              </a:defRPr>
            </a:lvl1pPr>
          </a:lstStyle>
          <a:p>
            <a:r>
              <a:rPr lang="en-US"/>
              <a:t>Click to ADD TITLE</a:t>
            </a:r>
            <a:br>
              <a:rPr lang="en-US"/>
            </a:br>
            <a:r>
              <a:rPr lang="en-US"/>
              <a:t>two line max</a:t>
            </a:r>
          </a:p>
        </p:txBody>
      </p:sp>
    </p:spTree>
    <p:extLst>
      <p:ext uri="{BB962C8B-B14F-4D97-AF65-F5344CB8AC3E}">
        <p14:creationId xmlns:p14="http://schemas.microsoft.com/office/powerpoint/2010/main" val="1957632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ole Photo ">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E294F5-B31F-F949-885F-9AF9B042D474}"/>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7" name="Picture Placeholder 10">
            <a:extLst>
              <a:ext uri="{FF2B5EF4-FFF2-40B4-BE49-F238E27FC236}">
                <a16:creationId xmlns:a16="http://schemas.microsoft.com/office/drawing/2014/main" id="{CB0B1B9B-2287-B248-B168-6ABD8FC40AB0}"/>
              </a:ext>
            </a:extLst>
          </p:cNvPr>
          <p:cNvSpPr>
            <a:spLocks noGrp="1"/>
          </p:cNvSpPr>
          <p:nvPr>
            <p:ph type="pic" sz="quarter" idx="11"/>
          </p:nvPr>
        </p:nvSpPr>
        <p:spPr>
          <a:xfrm>
            <a:off x="533400" y="533400"/>
            <a:ext cx="11125200" cy="6134100"/>
          </a:xfrm>
          <a:prstGeom prst="rect">
            <a:avLst/>
          </a:prstGeom>
          <a:solidFill>
            <a:srgbClr val="EBEBEB"/>
          </a:solidFill>
        </p:spPr>
        <p:txBody>
          <a:bodyPr anchor="ctr" anchorCtr="0"/>
          <a:lstStyle>
            <a:lvl1pPr marL="0" indent="0" algn="ctr">
              <a:buNone/>
              <a:defRPr sz="1800">
                <a:solidFill>
                  <a:schemeClr val="accent1"/>
                </a:solidFill>
              </a:defRPr>
            </a:lvl1pPr>
          </a:lstStyle>
          <a:p>
            <a:endParaRPr lang="en-US"/>
          </a:p>
          <a:p>
            <a:endParaRPr lang="en-US"/>
          </a:p>
          <a:p>
            <a:r>
              <a:rPr lang="en-US"/>
              <a:t>Insert photo here</a:t>
            </a:r>
          </a:p>
        </p:txBody>
      </p:sp>
    </p:spTree>
    <p:extLst>
      <p:ext uri="{BB962C8B-B14F-4D97-AF65-F5344CB8AC3E}">
        <p14:creationId xmlns:p14="http://schemas.microsoft.com/office/powerpoint/2010/main" val="2218746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4" name="Text Placeholder 6">
            <a:extLst>
              <a:ext uri="{FF2B5EF4-FFF2-40B4-BE49-F238E27FC236}">
                <a16:creationId xmlns:a16="http://schemas.microsoft.com/office/drawing/2014/main" id="{04AD10D5-21EB-6D4C-BD5F-E6DEA38DC1D6}"/>
              </a:ext>
            </a:extLst>
          </p:cNvPr>
          <p:cNvSpPr>
            <a:spLocks noGrp="1"/>
          </p:cNvSpPr>
          <p:nvPr>
            <p:ph type="body" sz="quarter" idx="10" hasCustomPrompt="1"/>
          </p:nvPr>
        </p:nvSpPr>
        <p:spPr>
          <a:xfrm>
            <a:off x="533557" y="3429000"/>
            <a:ext cx="11125043" cy="517478"/>
          </a:xfrm>
          <a:prstGeom prst="rect">
            <a:avLst/>
          </a:prstGeom>
        </p:spPr>
        <p:txBody>
          <a:bodyPr/>
          <a:lstStyle>
            <a:lvl1pPr marL="0" indent="0">
              <a:buNone/>
              <a:defRPr sz="3600" cap="all" baseline="0">
                <a:solidFill>
                  <a:schemeClr val="tx2"/>
                </a:solidFill>
                <a:latin typeface="+mj-lt"/>
              </a:defRPr>
            </a:lvl1pPr>
            <a:lvl2pPr marL="457200" indent="0">
              <a:buNone/>
              <a:defRPr sz="3600">
                <a:latin typeface="+mj-lt"/>
              </a:defRPr>
            </a:lvl2pPr>
            <a:lvl3pPr marL="914400" indent="0">
              <a:buNone/>
              <a:defRPr sz="3600">
                <a:latin typeface="+mj-lt"/>
              </a:defRPr>
            </a:lvl3pPr>
            <a:lvl4pPr marL="1371600" indent="0">
              <a:buNone/>
              <a:defRPr sz="3600">
                <a:latin typeface="+mj-lt"/>
              </a:defRPr>
            </a:lvl4pPr>
            <a:lvl5pPr marL="1828800" indent="0">
              <a:buNone/>
              <a:defRPr sz="3600">
                <a:latin typeface="+mj-lt"/>
              </a:defRPr>
            </a:lvl5pPr>
          </a:lstStyle>
          <a:p>
            <a:pPr lvl="0"/>
            <a:r>
              <a:rPr lang="en-US"/>
              <a:t>FIRST LAST, PH.D.</a:t>
            </a:r>
          </a:p>
        </p:txBody>
      </p:sp>
      <p:sp>
        <p:nvSpPr>
          <p:cNvPr id="15" name="Text Placeholder 9">
            <a:extLst>
              <a:ext uri="{FF2B5EF4-FFF2-40B4-BE49-F238E27FC236}">
                <a16:creationId xmlns:a16="http://schemas.microsoft.com/office/drawing/2014/main" id="{B44B4FA4-5142-934F-93FF-A27F34295780}"/>
              </a:ext>
            </a:extLst>
          </p:cNvPr>
          <p:cNvSpPr>
            <a:spLocks noGrp="1"/>
          </p:cNvSpPr>
          <p:nvPr>
            <p:ph type="body" sz="quarter" idx="11" hasCustomPrompt="1"/>
          </p:nvPr>
        </p:nvSpPr>
        <p:spPr>
          <a:xfrm>
            <a:off x="533557" y="4094479"/>
            <a:ext cx="11125043" cy="342895"/>
          </a:xfrm>
          <a:prstGeom prst="rect">
            <a:avLst/>
          </a:prstGeom>
        </p:spPr>
        <p:txBody>
          <a:bodyPr/>
          <a:lstStyle>
            <a:lvl1pPr marL="0" indent="0">
              <a:buNone/>
              <a:defRPr sz="1800" b="1" cap="all" baseline="0"/>
            </a:lvl1pPr>
            <a:lvl2pPr marL="457200" indent="0">
              <a:buNone/>
              <a:defRPr sz="2400" b="1"/>
            </a:lvl2pPr>
            <a:lvl3pPr marL="914400" indent="0">
              <a:buNone/>
              <a:defRPr sz="2400" b="1"/>
            </a:lvl3pPr>
            <a:lvl4pPr marL="1371600" indent="0">
              <a:buNone/>
              <a:defRPr sz="2400" b="1"/>
            </a:lvl4pPr>
            <a:lvl5pPr marL="1828800" indent="0">
              <a:buNone/>
              <a:defRPr sz="2400" b="1"/>
            </a:lvl5pPr>
          </a:lstStyle>
          <a:p>
            <a:pPr lvl="0"/>
            <a:r>
              <a:rPr lang="en-US"/>
              <a:t>TITLE, UT CENTER FOR HEALTH COMMUNICATION</a:t>
            </a:r>
          </a:p>
        </p:txBody>
      </p:sp>
      <p:sp>
        <p:nvSpPr>
          <p:cNvPr id="17" name="Shape 697">
            <a:extLst>
              <a:ext uri="{FF2B5EF4-FFF2-40B4-BE49-F238E27FC236}">
                <a16:creationId xmlns:a16="http://schemas.microsoft.com/office/drawing/2014/main" id="{7B1453F8-E094-C244-9022-5407A071F67B}"/>
              </a:ext>
            </a:extLst>
          </p:cNvPr>
          <p:cNvSpPr txBox="1">
            <a:spLocks/>
          </p:cNvSpPr>
          <p:nvPr userDrawn="1"/>
        </p:nvSpPr>
        <p:spPr>
          <a:xfrm>
            <a:off x="3718322" y="6349099"/>
            <a:ext cx="1573239" cy="354301"/>
          </a:xfrm>
          <a:prstGeom prst="rect">
            <a:avLst/>
          </a:prstGeom>
          <a:noFill/>
          <a:ln>
            <a:noFill/>
          </a:ln>
        </p:spPr>
        <p:txBody>
          <a:bodyPr vert="horz" lIns="108833" tIns="54433" rIns="108833" bIns="54433" rtlCol="0" anchor="ctr" anchorCtr="0">
            <a:noAutofit/>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pPr indent="-93130">
              <a:spcBef>
                <a:spcPts val="0"/>
              </a:spcBef>
              <a:buClr>
                <a:schemeClr val="dk1"/>
              </a:buClr>
              <a:buSzPct val="50000"/>
            </a:pPr>
            <a:r>
              <a:rPr lang="en" sz="1100" b="1" cap="all" baseline="0">
                <a:solidFill>
                  <a:schemeClr val="accent1"/>
                </a:solidFill>
              </a:rPr>
              <a:t>/UTHEALTHCOMM</a:t>
            </a:r>
          </a:p>
        </p:txBody>
      </p:sp>
      <p:sp>
        <p:nvSpPr>
          <p:cNvPr id="18" name="Shape 697">
            <a:extLst>
              <a:ext uri="{FF2B5EF4-FFF2-40B4-BE49-F238E27FC236}">
                <a16:creationId xmlns:a16="http://schemas.microsoft.com/office/drawing/2014/main" id="{C0292193-6F00-2048-A4FC-3B19AA06ABA5}"/>
              </a:ext>
            </a:extLst>
          </p:cNvPr>
          <p:cNvSpPr txBox="1">
            <a:spLocks/>
          </p:cNvSpPr>
          <p:nvPr userDrawn="1"/>
        </p:nvSpPr>
        <p:spPr>
          <a:xfrm>
            <a:off x="5619496" y="6354799"/>
            <a:ext cx="1688437" cy="342901"/>
          </a:xfrm>
          <a:prstGeom prst="rect">
            <a:avLst/>
          </a:prstGeom>
          <a:noFill/>
          <a:ln>
            <a:noFill/>
          </a:ln>
        </p:spPr>
        <p:txBody>
          <a:bodyPr vert="horz" lIns="108833" tIns="54433" rIns="108833" bIns="54433" rtlCol="0" anchor="ctr" anchorCtr="0">
            <a:noAutofit/>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pPr indent="-93130">
              <a:spcBef>
                <a:spcPts val="0"/>
              </a:spcBef>
              <a:buClr>
                <a:schemeClr val="dk1"/>
              </a:buClr>
              <a:buSzPct val="50000"/>
            </a:pPr>
            <a:r>
              <a:rPr lang="en" sz="1100" b="1" cap="all" baseline="0">
                <a:solidFill>
                  <a:schemeClr val="accent1"/>
                </a:solidFill>
              </a:rPr>
              <a:t>@UTHEALTHCOMM</a:t>
            </a:r>
          </a:p>
        </p:txBody>
      </p:sp>
      <p:sp>
        <p:nvSpPr>
          <p:cNvPr id="19" name="Shape 697">
            <a:extLst>
              <a:ext uri="{FF2B5EF4-FFF2-40B4-BE49-F238E27FC236}">
                <a16:creationId xmlns:a16="http://schemas.microsoft.com/office/drawing/2014/main" id="{E4C441B6-7DC0-DE4F-8272-AAE70DFC7E17}"/>
              </a:ext>
            </a:extLst>
          </p:cNvPr>
          <p:cNvSpPr txBox="1">
            <a:spLocks/>
          </p:cNvSpPr>
          <p:nvPr userDrawn="1"/>
        </p:nvSpPr>
        <p:spPr>
          <a:xfrm>
            <a:off x="1473016" y="6354799"/>
            <a:ext cx="1931128" cy="342900"/>
          </a:xfrm>
          <a:prstGeom prst="rect">
            <a:avLst/>
          </a:prstGeom>
          <a:noFill/>
          <a:ln>
            <a:noFill/>
          </a:ln>
        </p:spPr>
        <p:txBody>
          <a:bodyPr vert="horz" lIns="108833" tIns="54433" rIns="108833" bIns="54433" rtlCol="0" anchor="ctr" anchorCtr="0">
            <a:noAutofit/>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pPr indent="-93130">
              <a:spcBef>
                <a:spcPts val="0"/>
              </a:spcBef>
              <a:buClr>
                <a:schemeClr val="dk1"/>
              </a:buClr>
              <a:buSzPct val="50000"/>
            </a:pPr>
            <a:r>
              <a:rPr lang="en" sz="1100" b="1" cap="all" baseline="0">
                <a:solidFill>
                  <a:schemeClr val="accent1"/>
                </a:solidFill>
              </a:rPr>
              <a:t>UTHEALTHCOMM.ORG</a:t>
            </a:r>
          </a:p>
        </p:txBody>
      </p:sp>
      <p:grpSp>
        <p:nvGrpSpPr>
          <p:cNvPr id="2" name="Group 1">
            <a:extLst>
              <a:ext uri="{FF2B5EF4-FFF2-40B4-BE49-F238E27FC236}">
                <a16:creationId xmlns:a16="http://schemas.microsoft.com/office/drawing/2014/main" id="{3709E75B-8950-4646-B762-2EF09F73B60C}"/>
              </a:ext>
            </a:extLst>
          </p:cNvPr>
          <p:cNvGrpSpPr>
            <a:grpSpLocks noChangeAspect="1"/>
          </p:cNvGrpSpPr>
          <p:nvPr userDrawn="1"/>
        </p:nvGrpSpPr>
        <p:grpSpPr>
          <a:xfrm>
            <a:off x="5440442" y="6366405"/>
            <a:ext cx="274320" cy="274299"/>
            <a:chOff x="6917513" y="5385461"/>
            <a:chExt cx="385526" cy="385496"/>
          </a:xfrm>
        </p:grpSpPr>
        <p:sp>
          <p:nvSpPr>
            <p:cNvPr id="25" name="Rectangle 24">
              <a:extLst>
                <a:ext uri="{FF2B5EF4-FFF2-40B4-BE49-F238E27FC236}">
                  <a16:creationId xmlns:a16="http://schemas.microsoft.com/office/drawing/2014/main" id="{9830C244-2EB9-5A4D-93F9-CD9DD403BD49}"/>
                </a:ext>
              </a:extLst>
            </p:cNvPr>
            <p:cNvSpPr/>
            <p:nvPr userDrawn="1"/>
          </p:nvSpPr>
          <p:spPr>
            <a:xfrm>
              <a:off x="6970576" y="5438519"/>
              <a:ext cx="279400" cy="2793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0" name="Shape 2715">
              <a:extLst>
                <a:ext uri="{FF2B5EF4-FFF2-40B4-BE49-F238E27FC236}">
                  <a16:creationId xmlns:a16="http://schemas.microsoft.com/office/drawing/2014/main" id="{A39A9C36-1729-4A40-8E12-3DEBB092AB32}"/>
                </a:ext>
              </a:extLst>
            </p:cNvPr>
            <p:cNvSpPr/>
            <p:nvPr userDrawn="1"/>
          </p:nvSpPr>
          <p:spPr>
            <a:xfrm>
              <a:off x="6917513" y="5385461"/>
              <a:ext cx="385526" cy="385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bg1"/>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latin typeface="Arial"/>
                <a:ea typeface="Arial"/>
                <a:cs typeface="Arial"/>
              </a:endParaRPr>
            </a:p>
          </p:txBody>
        </p:sp>
      </p:grpSp>
      <p:grpSp>
        <p:nvGrpSpPr>
          <p:cNvPr id="24" name="Group 23">
            <a:extLst>
              <a:ext uri="{FF2B5EF4-FFF2-40B4-BE49-F238E27FC236}">
                <a16:creationId xmlns:a16="http://schemas.microsoft.com/office/drawing/2014/main" id="{E250214B-0C4A-2C4E-BE11-A2CC2E12CEDC}"/>
              </a:ext>
            </a:extLst>
          </p:cNvPr>
          <p:cNvGrpSpPr>
            <a:grpSpLocks noChangeAspect="1"/>
          </p:cNvGrpSpPr>
          <p:nvPr userDrawn="1"/>
        </p:nvGrpSpPr>
        <p:grpSpPr>
          <a:xfrm>
            <a:off x="3525878" y="6366405"/>
            <a:ext cx="274320" cy="274299"/>
            <a:chOff x="7756553" y="5385461"/>
            <a:chExt cx="385526" cy="385496"/>
          </a:xfrm>
        </p:grpSpPr>
        <p:sp>
          <p:nvSpPr>
            <p:cNvPr id="23" name="Rectangle 22">
              <a:extLst>
                <a:ext uri="{FF2B5EF4-FFF2-40B4-BE49-F238E27FC236}">
                  <a16:creationId xmlns:a16="http://schemas.microsoft.com/office/drawing/2014/main" id="{A3CC65F9-F3C7-AA47-A8B2-5C02BE1B0799}"/>
                </a:ext>
              </a:extLst>
            </p:cNvPr>
            <p:cNvSpPr/>
            <p:nvPr userDrawn="1"/>
          </p:nvSpPr>
          <p:spPr>
            <a:xfrm>
              <a:off x="7809616" y="5438519"/>
              <a:ext cx="279400" cy="2793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1" name="Shape 2716">
              <a:extLst>
                <a:ext uri="{FF2B5EF4-FFF2-40B4-BE49-F238E27FC236}">
                  <a16:creationId xmlns:a16="http://schemas.microsoft.com/office/drawing/2014/main" id="{1D7F6A53-4136-B34E-85E8-5A2453132B0E}"/>
                </a:ext>
              </a:extLst>
            </p:cNvPr>
            <p:cNvSpPr/>
            <p:nvPr userDrawn="1"/>
          </p:nvSpPr>
          <p:spPr>
            <a:xfrm>
              <a:off x="7756553" y="5385461"/>
              <a:ext cx="385526" cy="385496"/>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latin typeface="Arial"/>
                <a:ea typeface="Arial"/>
                <a:cs typeface="Arial"/>
              </a:endParaRPr>
            </a:p>
          </p:txBody>
        </p:sp>
      </p:grpSp>
      <p:cxnSp>
        <p:nvCxnSpPr>
          <p:cNvPr id="6" name="Straight Connector 5">
            <a:extLst>
              <a:ext uri="{FF2B5EF4-FFF2-40B4-BE49-F238E27FC236}">
                <a16:creationId xmlns:a16="http://schemas.microsoft.com/office/drawing/2014/main" id="{1969D4F4-8081-454C-B97F-4AE2FB539237}"/>
              </a:ext>
            </a:extLst>
          </p:cNvPr>
          <p:cNvCxnSpPr/>
          <p:nvPr userDrawn="1"/>
        </p:nvCxnSpPr>
        <p:spPr>
          <a:xfrm>
            <a:off x="533400" y="6127891"/>
            <a:ext cx="1112520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 Placeholder 1">
            <a:extLst>
              <a:ext uri="{FF2B5EF4-FFF2-40B4-BE49-F238E27FC236}">
                <a16:creationId xmlns:a16="http://schemas.microsoft.com/office/drawing/2014/main" id="{DAE7E1A8-811D-4942-BABD-6A1A70376B1C}"/>
              </a:ext>
            </a:extLst>
          </p:cNvPr>
          <p:cNvSpPr txBox="1">
            <a:spLocks/>
          </p:cNvSpPr>
          <p:nvPr userDrawn="1"/>
        </p:nvSpPr>
        <p:spPr>
          <a:xfrm>
            <a:off x="533400" y="0"/>
            <a:ext cx="11125200" cy="190500"/>
          </a:xfrm>
          <a:prstGeom prst="rect">
            <a:avLst/>
          </a:prstGeom>
          <a:solidFill>
            <a:schemeClr val="accent1"/>
          </a:solidFill>
          <a:ln>
            <a:noFill/>
          </a:ln>
        </p:spPr>
        <p:txBody>
          <a:bodyPr anchor="ct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pic>
        <p:nvPicPr>
          <p:cNvPr id="7" name="Picture 6">
            <a:extLst>
              <a:ext uri="{FF2B5EF4-FFF2-40B4-BE49-F238E27FC236}">
                <a16:creationId xmlns:a16="http://schemas.microsoft.com/office/drawing/2014/main" id="{2048ACAA-2ADE-AC46-9D04-96AB1D455D0C}"/>
              </a:ext>
            </a:extLst>
          </p:cNvPr>
          <p:cNvPicPr>
            <a:picLocks noChangeAspect="1"/>
          </p:cNvPicPr>
          <p:nvPr userDrawn="1"/>
        </p:nvPicPr>
        <p:blipFill>
          <a:blip r:embed="rId2"/>
          <a:stretch>
            <a:fillRect/>
          </a:stretch>
        </p:blipFill>
        <p:spPr>
          <a:xfrm>
            <a:off x="7449230" y="6427765"/>
            <a:ext cx="3218926" cy="191022"/>
          </a:xfrm>
          <a:prstGeom prst="rect">
            <a:avLst/>
          </a:prstGeom>
        </p:spPr>
      </p:pic>
    </p:spTree>
    <p:extLst>
      <p:ext uri="{BB962C8B-B14F-4D97-AF65-F5344CB8AC3E}">
        <p14:creationId xmlns:p14="http://schemas.microsoft.com/office/powerpoint/2010/main" val="737531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Mik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A0E1A0-6F5A-6844-B4D2-8E21F28A8A2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74570" y="742691"/>
            <a:ext cx="3384030" cy="5139494"/>
          </a:xfrm>
          <a:prstGeom prst="rect">
            <a:avLst/>
          </a:prstGeom>
          <a:ln>
            <a:noFill/>
          </a:ln>
          <a:effectLst/>
        </p:spPr>
      </p:pic>
      <p:sp>
        <p:nvSpPr>
          <p:cNvPr id="7" name="Text Placeholder 6">
            <a:extLst>
              <a:ext uri="{FF2B5EF4-FFF2-40B4-BE49-F238E27FC236}">
                <a16:creationId xmlns:a16="http://schemas.microsoft.com/office/drawing/2014/main" id="{BF102A7D-32C7-1542-AFDC-A6C8DA84EF74}"/>
              </a:ext>
            </a:extLst>
          </p:cNvPr>
          <p:cNvSpPr>
            <a:spLocks noGrp="1"/>
          </p:cNvSpPr>
          <p:nvPr>
            <p:ph type="body" sz="quarter" idx="10" hasCustomPrompt="1"/>
          </p:nvPr>
        </p:nvSpPr>
        <p:spPr>
          <a:xfrm>
            <a:off x="533400" y="3429000"/>
            <a:ext cx="7086285" cy="517478"/>
          </a:xfrm>
          <a:prstGeom prst="rect">
            <a:avLst/>
          </a:prstGeom>
        </p:spPr>
        <p:txBody>
          <a:bodyPr/>
          <a:lstStyle>
            <a:lvl1pPr marL="0" indent="0">
              <a:buNone/>
              <a:defRPr sz="3600" cap="all" baseline="0">
                <a:solidFill>
                  <a:schemeClr val="tx2"/>
                </a:solidFill>
                <a:latin typeface="+mj-lt"/>
              </a:defRPr>
            </a:lvl1pPr>
            <a:lvl2pPr marL="457200" indent="0">
              <a:buNone/>
              <a:defRPr sz="3600">
                <a:latin typeface="+mj-lt"/>
              </a:defRPr>
            </a:lvl2pPr>
            <a:lvl3pPr marL="914400" indent="0">
              <a:buNone/>
              <a:defRPr sz="3600">
                <a:latin typeface="+mj-lt"/>
              </a:defRPr>
            </a:lvl3pPr>
            <a:lvl4pPr marL="1371600" indent="0">
              <a:buNone/>
              <a:defRPr sz="3600">
                <a:latin typeface="+mj-lt"/>
              </a:defRPr>
            </a:lvl4pPr>
            <a:lvl5pPr marL="1828800" indent="0">
              <a:buNone/>
              <a:defRPr sz="3600">
                <a:latin typeface="+mj-lt"/>
              </a:defRPr>
            </a:lvl5pPr>
          </a:lstStyle>
          <a:p>
            <a:pPr lvl="0"/>
            <a:r>
              <a:rPr lang="en-US"/>
              <a:t>MICHAEL MACKERT, PH.D.</a:t>
            </a:r>
          </a:p>
        </p:txBody>
      </p:sp>
      <p:sp>
        <p:nvSpPr>
          <p:cNvPr id="10" name="Text Placeholder 9">
            <a:extLst>
              <a:ext uri="{FF2B5EF4-FFF2-40B4-BE49-F238E27FC236}">
                <a16:creationId xmlns:a16="http://schemas.microsoft.com/office/drawing/2014/main" id="{C284B355-E651-8144-A30B-08EA9EBBD587}"/>
              </a:ext>
            </a:extLst>
          </p:cNvPr>
          <p:cNvSpPr>
            <a:spLocks noGrp="1"/>
          </p:cNvSpPr>
          <p:nvPr>
            <p:ph type="body" sz="quarter" idx="11" hasCustomPrompt="1"/>
          </p:nvPr>
        </p:nvSpPr>
        <p:spPr>
          <a:xfrm>
            <a:off x="533400" y="4094479"/>
            <a:ext cx="6672263" cy="276483"/>
          </a:xfrm>
          <a:prstGeom prst="rect">
            <a:avLst/>
          </a:prstGeom>
        </p:spPr>
        <p:txBody>
          <a:bodyPr/>
          <a:lstStyle>
            <a:lvl1pPr marL="0" indent="0">
              <a:buNone/>
              <a:defRPr sz="1800" b="1" cap="all" baseline="0"/>
            </a:lvl1pPr>
            <a:lvl2pPr marL="457200" indent="0">
              <a:buNone/>
              <a:defRPr sz="2400" b="1"/>
            </a:lvl2pPr>
            <a:lvl3pPr marL="914400" indent="0">
              <a:buNone/>
              <a:defRPr sz="2400" b="1"/>
            </a:lvl3pPr>
            <a:lvl4pPr marL="1371600" indent="0">
              <a:buNone/>
              <a:defRPr sz="2400" b="1"/>
            </a:lvl4pPr>
            <a:lvl5pPr marL="1828800" indent="0">
              <a:buNone/>
              <a:defRPr sz="2400" b="1"/>
            </a:lvl5pPr>
          </a:lstStyle>
          <a:p>
            <a:pPr lvl="0"/>
            <a:r>
              <a:rPr lang="en-US"/>
              <a:t>DIRECTOR, UT CENTER FOR HEALTH COMMUNICATION</a:t>
            </a:r>
          </a:p>
        </p:txBody>
      </p:sp>
      <p:sp>
        <p:nvSpPr>
          <p:cNvPr id="24" name="Shape 697">
            <a:extLst>
              <a:ext uri="{FF2B5EF4-FFF2-40B4-BE49-F238E27FC236}">
                <a16:creationId xmlns:a16="http://schemas.microsoft.com/office/drawing/2014/main" id="{8707D6F1-847B-DB43-A1DD-6C02797DA4D4}"/>
              </a:ext>
            </a:extLst>
          </p:cNvPr>
          <p:cNvSpPr txBox="1">
            <a:spLocks/>
          </p:cNvSpPr>
          <p:nvPr userDrawn="1"/>
        </p:nvSpPr>
        <p:spPr>
          <a:xfrm>
            <a:off x="3605439" y="6353213"/>
            <a:ext cx="1065230" cy="354287"/>
          </a:xfrm>
          <a:prstGeom prst="rect">
            <a:avLst/>
          </a:prstGeom>
          <a:noFill/>
          <a:ln>
            <a:noFill/>
          </a:ln>
        </p:spPr>
        <p:txBody>
          <a:bodyPr vert="horz" lIns="108833" tIns="54433" rIns="108833" bIns="54433" rtlCol="0" anchor="ctr" anchorCtr="0">
            <a:noAutofit/>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pPr indent="-93130">
              <a:spcBef>
                <a:spcPts val="0"/>
              </a:spcBef>
              <a:buClr>
                <a:schemeClr val="dk1"/>
              </a:buClr>
              <a:buSzPct val="50000"/>
            </a:pPr>
            <a:r>
              <a:rPr lang="en" sz="1100" b="1" cap="all" baseline="0">
                <a:solidFill>
                  <a:schemeClr val="accent1"/>
                </a:solidFill>
              </a:rPr>
              <a:t>@</a:t>
            </a:r>
            <a:r>
              <a:rPr lang="en" sz="1100" b="1" cap="all" baseline="0" err="1">
                <a:solidFill>
                  <a:schemeClr val="accent1"/>
                </a:solidFill>
              </a:rPr>
              <a:t>mackert</a:t>
            </a:r>
            <a:endParaRPr lang="en" sz="1100" b="1" cap="all" baseline="0">
              <a:solidFill>
                <a:schemeClr val="accent1"/>
              </a:solidFill>
            </a:endParaRPr>
          </a:p>
        </p:txBody>
      </p:sp>
      <p:sp>
        <p:nvSpPr>
          <p:cNvPr id="28" name="Shape 697">
            <a:extLst>
              <a:ext uri="{FF2B5EF4-FFF2-40B4-BE49-F238E27FC236}">
                <a16:creationId xmlns:a16="http://schemas.microsoft.com/office/drawing/2014/main" id="{FA3CA499-4AC8-3446-A8A6-A53D007CD096}"/>
              </a:ext>
            </a:extLst>
          </p:cNvPr>
          <p:cNvSpPr txBox="1">
            <a:spLocks/>
          </p:cNvSpPr>
          <p:nvPr userDrawn="1"/>
        </p:nvSpPr>
        <p:spPr>
          <a:xfrm>
            <a:off x="1188334" y="6353213"/>
            <a:ext cx="2136031" cy="342901"/>
          </a:xfrm>
          <a:prstGeom prst="rect">
            <a:avLst/>
          </a:prstGeom>
          <a:noFill/>
          <a:ln>
            <a:noFill/>
          </a:ln>
        </p:spPr>
        <p:txBody>
          <a:bodyPr vert="horz" lIns="108833" tIns="54433" rIns="108833" bIns="54433" rtlCol="0" anchor="ctr" anchorCtr="0">
            <a:noAutofit/>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pPr indent="-93130" algn="ctr">
              <a:spcBef>
                <a:spcPts val="0"/>
              </a:spcBef>
              <a:buClr>
                <a:schemeClr val="dk1"/>
              </a:buClr>
              <a:buSzPct val="50000"/>
            </a:pPr>
            <a:r>
              <a:rPr lang="en" sz="1100" b="1" cap="all" baseline="0">
                <a:solidFill>
                  <a:schemeClr val="accent1"/>
                </a:solidFill>
              </a:rPr>
              <a:t>mackert@utexas.edu</a:t>
            </a:r>
          </a:p>
        </p:txBody>
      </p:sp>
      <p:cxnSp>
        <p:nvCxnSpPr>
          <p:cNvPr id="31" name="Straight Connector 30">
            <a:extLst>
              <a:ext uri="{FF2B5EF4-FFF2-40B4-BE49-F238E27FC236}">
                <a16:creationId xmlns:a16="http://schemas.microsoft.com/office/drawing/2014/main" id="{226492DC-F6DC-1543-8F15-9C0A9AA0C1CB}"/>
              </a:ext>
            </a:extLst>
          </p:cNvPr>
          <p:cNvCxnSpPr/>
          <p:nvPr userDrawn="1"/>
        </p:nvCxnSpPr>
        <p:spPr>
          <a:xfrm>
            <a:off x="533400" y="6127891"/>
            <a:ext cx="1112520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Shape 697">
            <a:extLst>
              <a:ext uri="{FF2B5EF4-FFF2-40B4-BE49-F238E27FC236}">
                <a16:creationId xmlns:a16="http://schemas.microsoft.com/office/drawing/2014/main" id="{76498118-B857-DD43-BDD2-FC95945590F8}"/>
              </a:ext>
            </a:extLst>
          </p:cNvPr>
          <p:cNvSpPr txBox="1">
            <a:spLocks/>
          </p:cNvSpPr>
          <p:nvPr userDrawn="1"/>
        </p:nvSpPr>
        <p:spPr>
          <a:xfrm>
            <a:off x="4951743" y="6353212"/>
            <a:ext cx="1818478" cy="354257"/>
          </a:xfrm>
          <a:prstGeom prst="rect">
            <a:avLst/>
          </a:prstGeom>
          <a:noFill/>
          <a:ln>
            <a:noFill/>
          </a:ln>
        </p:spPr>
        <p:txBody>
          <a:bodyPr vert="horz" lIns="108833" tIns="54433" rIns="108833" bIns="54433" rtlCol="0" anchor="ctr" anchorCtr="0">
            <a:noAutofit/>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pPr indent="-93130">
              <a:spcBef>
                <a:spcPts val="0"/>
              </a:spcBef>
              <a:buClr>
                <a:schemeClr val="dk1"/>
              </a:buClr>
              <a:buSzPct val="50000"/>
            </a:pPr>
            <a:r>
              <a:rPr lang="en" sz="1100" b="1" cap="all" baseline="0">
                <a:solidFill>
                  <a:schemeClr val="accent1"/>
                </a:solidFill>
              </a:rPr>
              <a:t>UTHEALTHCOMM.ORG</a:t>
            </a:r>
          </a:p>
        </p:txBody>
      </p:sp>
      <p:grpSp>
        <p:nvGrpSpPr>
          <p:cNvPr id="3" name="Group 2">
            <a:extLst>
              <a:ext uri="{FF2B5EF4-FFF2-40B4-BE49-F238E27FC236}">
                <a16:creationId xmlns:a16="http://schemas.microsoft.com/office/drawing/2014/main" id="{BF9207CB-13A0-1240-BFF5-03844E42784F}"/>
              </a:ext>
            </a:extLst>
          </p:cNvPr>
          <p:cNvGrpSpPr/>
          <p:nvPr userDrawn="1"/>
        </p:nvGrpSpPr>
        <p:grpSpPr>
          <a:xfrm>
            <a:off x="9098052" y="6353213"/>
            <a:ext cx="1867491" cy="342901"/>
            <a:chOff x="9363228" y="6328429"/>
            <a:chExt cx="1867491" cy="342901"/>
          </a:xfrm>
        </p:grpSpPr>
        <p:sp>
          <p:nvSpPr>
            <p:cNvPr id="33" name="Shape 697">
              <a:extLst>
                <a:ext uri="{FF2B5EF4-FFF2-40B4-BE49-F238E27FC236}">
                  <a16:creationId xmlns:a16="http://schemas.microsoft.com/office/drawing/2014/main" id="{11121826-3BA0-CD4E-9E0F-16F4620C85BD}"/>
                </a:ext>
              </a:extLst>
            </p:cNvPr>
            <p:cNvSpPr txBox="1">
              <a:spLocks/>
            </p:cNvSpPr>
            <p:nvPr userDrawn="1"/>
          </p:nvSpPr>
          <p:spPr>
            <a:xfrm>
              <a:off x="9542282" y="6328429"/>
              <a:ext cx="1688437" cy="342901"/>
            </a:xfrm>
            <a:prstGeom prst="rect">
              <a:avLst/>
            </a:prstGeom>
            <a:noFill/>
            <a:ln>
              <a:noFill/>
            </a:ln>
          </p:spPr>
          <p:txBody>
            <a:bodyPr vert="horz" lIns="108833" tIns="54433" rIns="108833" bIns="54433" rtlCol="0" anchor="ctr" anchorCtr="0">
              <a:noAutofit/>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pPr indent="-93130">
                <a:spcBef>
                  <a:spcPts val="0"/>
                </a:spcBef>
                <a:buClr>
                  <a:schemeClr val="dk1"/>
                </a:buClr>
                <a:buSzPct val="50000"/>
              </a:pPr>
              <a:r>
                <a:rPr lang="en" sz="1100" b="1" cap="all" baseline="0">
                  <a:solidFill>
                    <a:schemeClr val="accent1"/>
                  </a:solidFill>
                </a:rPr>
                <a:t>@UTHEALTHCOMM</a:t>
              </a:r>
            </a:p>
          </p:txBody>
        </p:sp>
        <p:grpSp>
          <p:nvGrpSpPr>
            <p:cNvPr id="35" name="Group 34">
              <a:extLst>
                <a:ext uri="{FF2B5EF4-FFF2-40B4-BE49-F238E27FC236}">
                  <a16:creationId xmlns:a16="http://schemas.microsoft.com/office/drawing/2014/main" id="{36C9D11B-B3AE-044A-BDCF-220C8ED27B99}"/>
                </a:ext>
              </a:extLst>
            </p:cNvPr>
            <p:cNvGrpSpPr>
              <a:grpSpLocks noChangeAspect="1"/>
            </p:cNvGrpSpPr>
            <p:nvPr userDrawn="1"/>
          </p:nvGrpSpPr>
          <p:grpSpPr>
            <a:xfrm>
              <a:off x="9363228" y="6362730"/>
              <a:ext cx="274320" cy="274299"/>
              <a:chOff x="6917513" y="5385461"/>
              <a:chExt cx="385526" cy="385496"/>
            </a:xfrm>
          </p:grpSpPr>
          <p:sp>
            <p:nvSpPr>
              <p:cNvPr id="36" name="Rectangle 35">
                <a:extLst>
                  <a:ext uri="{FF2B5EF4-FFF2-40B4-BE49-F238E27FC236}">
                    <a16:creationId xmlns:a16="http://schemas.microsoft.com/office/drawing/2014/main" id="{59B7C3C4-408F-4845-B5C8-D51490206DD5}"/>
                  </a:ext>
                </a:extLst>
              </p:cNvPr>
              <p:cNvSpPr/>
              <p:nvPr userDrawn="1"/>
            </p:nvSpPr>
            <p:spPr>
              <a:xfrm>
                <a:off x="6970576" y="5438519"/>
                <a:ext cx="279400" cy="2793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7" name="Shape 2715">
                <a:extLst>
                  <a:ext uri="{FF2B5EF4-FFF2-40B4-BE49-F238E27FC236}">
                    <a16:creationId xmlns:a16="http://schemas.microsoft.com/office/drawing/2014/main" id="{B018877F-6CBA-4542-86D1-1B71E35E022D}"/>
                  </a:ext>
                </a:extLst>
              </p:cNvPr>
              <p:cNvSpPr/>
              <p:nvPr userDrawn="1"/>
            </p:nvSpPr>
            <p:spPr>
              <a:xfrm>
                <a:off x="6917513" y="5385461"/>
                <a:ext cx="385526" cy="385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bg1"/>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latin typeface="Arial"/>
                  <a:ea typeface="Arial"/>
                  <a:cs typeface="Arial"/>
                </a:endParaRPr>
              </a:p>
            </p:txBody>
          </p:sp>
        </p:grpSp>
      </p:grpSp>
      <p:grpSp>
        <p:nvGrpSpPr>
          <p:cNvPr id="2" name="Group 1">
            <a:extLst>
              <a:ext uri="{FF2B5EF4-FFF2-40B4-BE49-F238E27FC236}">
                <a16:creationId xmlns:a16="http://schemas.microsoft.com/office/drawing/2014/main" id="{9F28CAE7-B8EC-D348-B487-0422D1915776}"/>
              </a:ext>
            </a:extLst>
          </p:cNvPr>
          <p:cNvGrpSpPr/>
          <p:nvPr userDrawn="1"/>
        </p:nvGrpSpPr>
        <p:grpSpPr>
          <a:xfrm>
            <a:off x="7051295" y="6347513"/>
            <a:ext cx="1765683" cy="354301"/>
            <a:chOff x="7448664" y="6322729"/>
            <a:chExt cx="1765683" cy="354301"/>
          </a:xfrm>
        </p:grpSpPr>
        <p:sp>
          <p:nvSpPr>
            <p:cNvPr id="32" name="Shape 697">
              <a:extLst>
                <a:ext uri="{FF2B5EF4-FFF2-40B4-BE49-F238E27FC236}">
                  <a16:creationId xmlns:a16="http://schemas.microsoft.com/office/drawing/2014/main" id="{CC7F70D8-5FDB-B842-807E-84B203D2B661}"/>
                </a:ext>
              </a:extLst>
            </p:cNvPr>
            <p:cNvSpPr txBox="1">
              <a:spLocks/>
            </p:cNvSpPr>
            <p:nvPr userDrawn="1"/>
          </p:nvSpPr>
          <p:spPr>
            <a:xfrm>
              <a:off x="7641108" y="6322729"/>
              <a:ext cx="1573239" cy="354301"/>
            </a:xfrm>
            <a:prstGeom prst="rect">
              <a:avLst/>
            </a:prstGeom>
            <a:noFill/>
            <a:ln>
              <a:noFill/>
            </a:ln>
          </p:spPr>
          <p:txBody>
            <a:bodyPr vert="horz" lIns="108833" tIns="54433" rIns="108833" bIns="54433" rtlCol="0" anchor="ctr" anchorCtr="0">
              <a:noAutofit/>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pPr indent="-93130">
                <a:spcBef>
                  <a:spcPts val="0"/>
                </a:spcBef>
                <a:buClr>
                  <a:schemeClr val="dk1"/>
                </a:buClr>
                <a:buSzPct val="50000"/>
              </a:pPr>
              <a:r>
                <a:rPr lang="en" sz="1100" b="1" cap="all" baseline="0">
                  <a:solidFill>
                    <a:schemeClr val="accent1"/>
                  </a:solidFill>
                </a:rPr>
                <a:t>/UTHEALTHCOMM</a:t>
              </a:r>
            </a:p>
          </p:txBody>
        </p:sp>
        <p:grpSp>
          <p:nvGrpSpPr>
            <p:cNvPr id="38" name="Group 37">
              <a:extLst>
                <a:ext uri="{FF2B5EF4-FFF2-40B4-BE49-F238E27FC236}">
                  <a16:creationId xmlns:a16="http://schemas.microsoft.com/office/drawing/2014/main" id="{4A6D4F7A-0455-EB44-9152-9FA9C6D53C95}"/>
                </a:ext>
              </a:extLst>
            </p:cNvPr>
            <p:cNvGrpSpPr>
              <a:grpSpLocks noChangeAspect="1"/>
            </p:cNvGrpSpPr>
            <p:nvPr userDrawn="1"/>
          </p:nvGrpSpPr>
          <p:grpSpPr>
            <a:xfrm>
              <a:off x="7448664" y="6362730"/>
              <a:ext cx="274320" cy="274299"/>
              <a:chOff x="7756553" y="5385461"/>
              <a:chExt cx="385526" cy="385496"/>
            </a:xfrm>
          </p:grpSpPr>
          <p:sp>
            <p:nvSpPr>
              <p:cNvPr id="39" name="Rectangle 38">
                <a:extLst>
                  <a:ext uri="{FF2B5EF4-FFF2-40B4-BE49-F238E27FC236}">
                    <a16:creationId xmlns:a16="http://schemas.microsoft.com/office/drawing/2014/main" id="{45CC70A4-7110-BA46-B7AB-CECC903A9F28}"/>
                  </a:ext>
                </a:extLst>
              </p:cNvPr>
              <p:cNvSpPr/>
              <p:nvPr userDrawn="1"/>
            </p:nvSpPr>
            <p:spPr>
              <a:xfrm>
                <a:off x="7809616" y="5438519"/>
                <a:ext cx="279400" cy="2793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0" name="Shape 2716">
                <a:extLst>
                  <a:ext uri="{FF2B5EF4-FFF2-40B4-BE49-F238E27FC236}">
                    <a16:creationId xmlns:a16="http://schemas.microsoft.com/office/drawing/2014/main" id="{7CF770C1-239C-3A43-B24A-62F2E727A830}"/>
                  </a:ext>
                </a:extLst>
              </p:cNvPr>
              <p:cNvSpPr/>
              <p:nvPr userDrawn="1"/>
            </p:nvSpPr>
            <p:spPr>
              <a:xfrm>
                <a:off x="7756553" y="5385461"/>
                <a:ext cx="385526" cy="385496"/>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latin typeface="Arial"/>
                  <a:ea typeface="Arial"/>
                  <a:cs typeface="Arial"/>
                </a:endParaRPr>
              </a:p>
            </p:txBody>
          </p:sp>
        </p:grpSp>
      </p:grpSp>
      <p:sp>
        <p:nvSpPr>
          <p:cNvPr id="45" name="Text Placeholder 1">
            <a:extLst>
              <a:ext uri="{FF2B5EF4-FFF2-40B4-BE49-F238E27FC236}">
                <a16:creationId xmlns:a16="http://schemas.microsoft.com/office/drawing/2014/main" id="{2776D156-BAFF-6046-B158-FA7F213D9CE6}"/>
              </a:ext>
            </a:extLst>
          </p:cNvPr>
          <p:cNvSpPr txBox="1">
            <a:spLocks/>
          </p:cNvSpPr>
          <p:nvPr userDrawn="1"/>
        </p:nvSpPr>
        <p:spPr>
          <a:xfrm>
            <a:off x="533400" y="0"/>
            <a:ext cx="11125200" cy="190500"/>
          </a:xfrm>
          <a:prstGeom prst="rect">
            <a:avLst/>
          </a:prstGeom>
          <a:solidFill>
            <a:schemeClr val="accent1"/>
          </a:solidFill>
          <a:ln>
            <a:noFill/>
          </a:ln>
        </p:spPr>
        <p:txBody>
          <a:bodyPr anchor="ct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8" name="Text Placeholder 7">
            <a:extLst>
              <a:ext uri="{FF2B5EF4-FFF2-40B4-BE49-F238E27FC236}">
                <a16:creationId xmlns:a16="http://schemas.microsoft.com/office/drawing/2014/main" id="{47DF4C52-E553-0E47-929B-A5FD167E4862}"/>
              </a:ext>
            </a:extLst>
          </p:cNvPr>
          <p:cNvSpPr>
            <a:spLocks noGrp="1"/>
          </p:cNvSpPr>
          <p:nvPr>
            <p:ph type="body" sz="quarter" idx="12" hasCustomPrompt="1"/>
          </p:nvPr>
        </p:nvSpPr>
        <p:spPr>
          <a:xfrm>
            <a:off x="533400" y="4518964"/>
            <a:ext cx="4291256" cy="732974"/>
          </a:xfrm>
          <a:prstGeom prst="rect">
            <a:avLst/>
          </a:prstGeom>
        </p:spPr>
        <p:txBody>
          <a:bodyPr/>
          <a:lstStyle>
            <a:lvl1pPr marL="0" indent="0">
              <a:buNone/>
              <a:defRPr sz="1500">
                <a:solidFill>
                  <a:schemeClr val="tx1">
                    <a:lumMod val="40000"/>
                    <a:lumOff val="60000"/>
                  </a:schemeClr>
                </a:solidFill>
              </a:defRPr>
            </a:lvl1pPr>
            <a:lvl2pPr marL="457200" indent="0">
              <a:buNone/>
              <a:defRPr sz="1500"/>
            </a:lvl2pPr>
            <a:lvl3pPr marL="914400" indent="0">
              <a:buNone/>
              <a:defRPr sz="1500"/>
            </a:lvl3pPr>
            <a:lvl4pPr marL="1371600" indent="0">
              <a:buNone/>
              <a:defRPr sz="1500"/>
            </a:lvl4pPr>
            <a:lvl5pPr marL="1828800" indent="0">
              <a:buNone/>
              <a:defRPr sz="1500"/>
            </a:lvl5pPr>
          </a:lstStyle>
          <a:p>
            <a:pPr marL="0" indent="0">
              <a:buNone/>
            </a:pPr>
            <a:r>
              <a:rPr lang="en-US" sz="1500"/>
              <a:t>If the highest aim of a captain were to preserve his ship, he would keep it in port forever.</a:t>
            </a:r>
            <a:br>
              <a:rPr lang="en-US" sz="1500"/>
            </a:br>
            <a:r>
              <a:rPr lang="en-US" sz="1500" i="1"/>
              <a:t>-Thomas Aquinas</a:t>
            </a:r>
          </a:p>
        </p:txBody>
      </p:sp>
    </p:spTree>
    <p:extLst>
      <p:ext uri="{BB962C8B-B14F-4D97-AF65-F5344CB8AC3E}">
        <p14:creationId xmlns:p14="http://schemas.microsoft.com/office/powerpoint/2010/main" val="2815271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at is Health Communication">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73087BC9-611C-0147-99BE-C20A0A1CDC82}"/>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pic>
        <p:nvPicPr>
          <p:cNvPr id="18" name="Picture 17">
            <a:extLst>
              <a:ext uri="{FF2B5EF4-FFF2-40B4-BE49-F238E27FC236}">
                <a16:creationId xmlns:a16="http://schemas.microsoft.com/office/drawing/2014/main" id="{7E5AE9D2-E897-3741-BEBC-80D1511BB751}"/>
              </a:ext>
            </a:extLst>
          </p:cNvPr>
          <p:cNvPicPr>
            <a:picLocks noChangeAspect="1"/>
          </p:cNvPicPr>
          <p:nvPr userDrawn="1"/>
        </p:nvPicPr>
        <p:blipFill>
          <a:blip r:embed="rId2"/>
          <a:srcRect t="7394" b="7394"/>
          <a:stretch/>
        </p:blipFill>
        <p:spPr>
          <a:xfrm>
            <a:off x="545878" y="523431"/>
            <a:ext cx="11119660" cy="6134100"/>
          </a:xfrm>
          <a:prstGeom prst="rect">
            <a:avLst/>
          </a:prstGeom>
        </p:spPr>
      </p:pic>
      <p:sp>
        <p:nvSpPr>
          <p:cNvPr id="8" name="Rectangle 7">
            <a:extLst>
              <a:ext uri="{FF2B5EF4-FFF2-40B4-BE49-F238E27FC236}">
                <a16:creationId xmlns:a16="http://schemas.microsoft.com/office/drawing/2014/main" id="{4CB8AB91-BB63-D042-9DFD-8225781132F8}"/>
              </a:ext>
            </a:extLst>
          </p:cNvPr>
          <p:cNvSpPr/>
          <p:nvPr userDrawn="1"/>
        </p:nvSpPr>
        <p:spPr>
          <a:xfrm>
            <a:off x="545878" y="523431"/>
            <a:ext cx="11119660" cy="61341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0">
            <a:extLst>
              <a:ext uri="{FF2B5EF4-FFF2-40B4-BE49-F238E27FC236}">
                <a16:creationId xmlns:a16="http://schemas.microsoft.com/office/drawing/2014/main" id="{F88A3A74-C23C-4744-BB51-D3B6BD96B989}"/>
              </a:ext>
            </a:extLst>
          </p:cNvPr>
          <p:cNvSpPr txBox="1">
            <a:spLocks/>
          </p:cNvSpPr>
          <p:nvPr userDrawn="1"/>
        </p:nvSpPr>
        <p:spPr>
          <a:xfrm>
            <a:off x="3398533" y="3687463"/>
            <a:ext cx="5414350" cy="1211343"/>
          </a:xfrm>
          <a:prstGeom prst="rect">
            <a:avLst/>
          </a:prstGeom>
        </p:spPr>
        <p:txBody>
          <a:bodyPr anchor="ctr" anchorCtr="0"/>
          <a:lstStyle>
            <a:lvl1pPr marL="0" indent="0" algn="l" defTabSz="914400" rtl="0" eaLnBrk="1" fontAlgn="auto" latinLnBrk="0" hangingPunct="1">
              <a:lnSpc>
                <a:spcPts val="3800"/>
              </a:lnSpc>
              <a:spcBef>
                <a:spcPts val="1000"/>
              </a:spcBef>
              <a:spcAft>
                <a:spcPts val="0"/>
              </a:spcAft>
              <a:buFont typeface="Arial" panose="020B0604020202020204" pitchFamily="34" charset="0"/>
              <a:buNone/>
              <a:defRPr lang="en-US" sz="2400" b="0" kern="1200" smtClean="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en-US">
                <a:latin typeface="+mn-lt"/>
              </a:rPr>
              <a:t>Health communication is the </a:t>
            </a:r>
            <a:r>
              <a:rPr lang="en-US" b="1"/>
              <a:t>science and art </a:t>
            </a:r>
            <a:r>
              <a:rPr lang="en-US">
                <a:latin typeface="+mn-lt"/>
              </a:rPr>
              <a:t>of using communication to advance the health and well-being of people and populations.</a:t>
            </a:r>
          </a:p>
        </p:txBody>
      </p:sp>
      <p:sp>
        <p:nvSpPr>
          <p:cNvPr id="13" name="Text Placeholder 7">
            <a:extLst>
              <a:ext uri="{FF2B5EF4-FFF2-40B4-BE49-F238E27FC236}">
                <a16:creationId xmlns:a16="http://schemas.microsoft.com/office/drawing/2014/main" id="{91AD374D-23E7-FB43-99EB-380372102EAD}"/>
              </a:ext>
            </a:extLst>
          </p:cNvPr>
          <p:cNvSpPr txBox="1">
            <a:spLocks/>
          </p:cNvSpPr>
          <p:nvPr userDrawn="1"/>
        </p:nvSpPr>
        <p:spPr>
          <a:xfrm>
            <a:off x="3398533" y="2300826"/>
            <a:ext cx="5414350" cy="1055116"/>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a:solidFill>
                  <a:schemeClr val="bg1"/>
                </a:solidFill>
                <a:latin typeface="+mj-lt"/>
              </a:rPr>
              <a:t>WHAT IS </a:t>
            </a:r>
            <a:r>
              <a:rPr lang="en-GB" b="1">
                <a:solidFill>
                  <a:schemeClr val="bg1"/>
                </a:solidFill>
                <a:latin typeface="+mj-lt"/>
                <a:cs typeface="Arial Black" panose="020B0604020202020204" pitchFamily="34" charset="0"/>
              </a:rPr>
              <a:t>HEALTH</a:t>
            </a:r>
            <a:br>
              <a:rPr lang="en-GB" b="1">
                <a:solidFill>
                  <a:schemeClr val="bg1"/>
                </a:solidFill>
                <a:latin typeface="+mj-lt"/>
                <a:cs typeface="Arial Black" panose="020B0604020202020204" pitchFamily="34" charset="0"/>
              </a:rPr>
            </a:br>
            <a:r>
              <a:rPr lang="en-GB" b="1">
                <a:solidFill>
                  <a:schemeClr val="bg1"/>
                </a:solidFill>
                <a:latin typeface="+mj-lt"/>
                <a:cs typeface="Arial Black" panose="020B0604020202020204" pitchFamily="34" charset="0"/>
              </a:rPr>
              <a:t>COMMUNICATION?</a:t>
            </a:r>
          </a:p>
        </p:txBody>
      </p:sp>
    </p:spTree>
    <p:extLst>
      <p:ext uri="{BB962C8B-B14F-4D97-AF65-F5344CB8AC3E}">
        <p14:creationId xmlns:p14="http://schemas.microsoft.com/office/powerpoint/2010/main" val="3627447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8AE7D84A-CE51-854D-9C84-CD477010FD95}"/>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12" name="Picture Placeholder 10">
            <a:extLst>
              <a:ext uri="{FF2B5EF4-FFF2-40B4-BE49-F238E27FC236}">
                <a16:creationId xmlns:a16="http://schemas.microsoft.com/office/drawing/2014/main" id="{73200947-5924-B745-B667-F71657224A3A}"/>
              </a:ext>
            </a:extLst>
          </p:cNvPr>
          <p:cNvSpPr>
            <a:spLocks noGrp="1"/>
          </p:cNvSpPr>
          <p:nvPr>
            <p:ph type="pic" sz="quarter" idx="11"/>
          </p:nvPr>
        </p:nvSpPr>
        <p:spPr>
          <a:xfrm>
            <a:off x="5065776" y="533400"/>
            <a:ext cx="6592824" cy="5791200"/>
          </a:xfrm>
          <a:prstGeom prst="rect">
            <a:avLst/>
          </a:prstGeom>
          <a:solidFill>
            <a:srgbClr val="EBEBEB"/>
          </a:solidFill>
        </p:spPr>
        <p:txBody>
          <a:bodyPr anchor="ctr" anchorCtr="0"/>
          <a:lstStyle>
            <a:lvl1pPr marL="0" indent="0" algn="ctr">
              <a:buNone/>
              <a:defRPr sz="1800">
                <a:solidFill>
                  <a:schemeClr val="accent1"/>
                </a:solidFill>
              </a:defRPr>
            </a:lvl1pPr>
          </a:lstStyle>
          <a:p>
            <a:endParaRPr lang="en-US"/>
          </a:p>
          <a:p>
            <a:endParaRPr lang="en-US"/>
          </a:p>
          <a:p>
            <a:r>
              <a:rPr lang="en-US"/>
              <a:t>Insert photo here</a:t>
            </a:r>
          </a:p>
        </p:txBody>
      </p:sp>
      <p:sp>
        <p:nvSpPr>
          <p:cNvPr id="15" name="TextBox 14">
            <a:extLst>
              <a:ext uri="{FF2B5EF4-FFF2-40B4-BE49-F238E27FC236}">
                <a16:creationId xmlns:a16="http://schemas.microsoft.com/office/drawing/2014/main" id="{39B4D6FE-5CF1-8946-B589-76BB7B7AEA05}"/>
              </a:ext>
            </a:extLst>
          </p:cNvPr>
          <p:cNvSpPr txBox="1"/>
          <p:nvPr userDrawn="1"/>
        </p:nvSpPr>
        <p:spPr>
          <a:xfrm>
            <a:off x="533400" y="1607710"/>
            <a:ext cx="4223795" cy="1093761"/>
          </a:xfrm>
          <a:prstGeom prst="rect">
            <a:avLst/>
          </a:prstGeom>
          <a:noFill/>
        </p:spPr>
        <p:txBody>
          <a:bodyPr wrap="square" rtlCol="0" anchor="t" anchorCtr="0">
            <a:spAutoFit/>
          </a:bodyPr>
          <a:lstStyle/>
          <a:p>
            <a:pPr>
              <a:lnSpc>
                <a:spcPts val="3820"/>
              </a:lnSpc>
            </a:pPr>
            <a:r>
              <a:rPr lang="en-GB" sz="3600">
                <a:solidFill>
                  <a:schemeClr val="tx2"/>
                </a:solidFill>
                <a:latin typeface="+mj-lt"/>
              </a:rPr>
              <a:t>OUR </a:t>
            </a:r>
          </a:p>
          <a:p>
            <a:pPr>
              <a:lnSpc>
                <a:spcPts val="3820"/>
              </a:lnSpc>
            </a:pPr>
            <a:r>
              <a:rPr lang="en-GB" sz="3600">
                <a:solidFill>
                  <a:schemeClr val="tx2"/>
                </a:solidFill>
                <a:latin typeface="+mj-lt"/>
              </a:rPr>
              <a:t>MISSION</a:t>
            </a:r>
          </a:p>
        </p:txBody>
      </p:sp>
      <p:sp>
        <p:nvSpPr>
          <p:cNvPr id="16" name="TextBox 15">
            <a:extLst>
              <a:ext uri="{FF2B5EF4-FFF2-40B4-BE49-F238E27FC236}">
                <a16:creationId xmlns:a16="http://schemas.microsoft.com/office/drawing/2014/main" id="{DAD98204-577B-D446-8DA6-145EF7262AC6}"/>
              </a:ext>
            </a:extLst>
          </p:cNvPr>
          <p:cNvSpPr txBox="1"/>
          <p:nvPr userDrawn="1"/>
        </p:nvSpPr>
        <p:spPr>
          <a:xfrm>
            <a:off x="533400" y="2898240"/>
            <a:ext cx="4223795" cy="2554545"/>
          </a:xfrm>
          <a:prstGeom prst="rect">
            <a:avLst/>
          </a:prstGeom>
          <a:noFill/>
        </p:spPr>
        <p:txBody>
          <a:bodyPr wrap="square" rtlCol="0">
            <a:spAutoFit/>
          </a:bodyPr>
          <a:lstStyle/>
          <a:p>
            <a:r>
              <a:rPr lang="en-US" sz="1600">
                <a:solidFill>
                  <a:schemeClr val="tx1"/>
                </a:solidFill>
              </a:rPr>
              <a:t>Our people have</a:t>
            </a:r>
            <a:r>
              <a:rPr lang="en-US" sz="1600" b="1">
                <a:solidFill>
                  <a:schemeClr val="tx1"/>
                </a:solidFill>
              </a:rPr>
              <a:t> broad and deep communication expertise</a:t>
            </a:r>
            <a:r>
              <a:rPr lang="en-US" sz="1600">
                <a:solidFill>
                  <a:schemeClr val="tx1"/>
                </a:solidFill>
              </a:rPr>
              <a:t> that allows our Center to lead the creation of </a:t>
            </a:r>
            <a:r>
              <a:rPr lang="en-US" sz="1600" b="1">
                <a:solidFill>
                  <a:schemeClr val="tx1"/>
                </a:solidFill>
              </a:rPr>
              <a:t>evidence-based health communication</a:t>
            </a:r>
            <a:r>
              <a:rPr lang="en-US" sz="1600">
                <a:solidFill>
                  <a:schemeClr val="tx1"/>
                </a:solidFill>
              </a:rPr>
              <a:t> scholarship, education, and practice.</a:t>
            </a:r>
          </a:p>
          <a:p>
            <a:endParaRPr lang="en-US" sz="1600">
              <a:solidFill>
                <a:schemeClr val="tx1"/>
              </a:solidFill>
            </a:endParaRPr>
          </a:p>
          <a:p>
            <a:r>
              <a:rPr lang="en-US" sz="1600">
                <a:solidFill>
                  <a:schemeClr val="tx1"/>
                </a:solidFill>
              </a:rPr>
              <a:t>Our interdisciplinary group of scholars embraces opportunities to use communication to improve the health</a:t>
            </a:r>
            <a:br>
              <a:rPr lang="en-US" sz="1600">
                <a:solidFill>
                  <a:schemeClr val="tx1"/>
                </a:solidFill>
              </a:rPr>
            </a:br>
            <a:r>
              <a:rPr lang="en-US" sz="1600">
                <a:solidFill>
                  <a:schemeClr val="tx1"/>
                </a:solidFill>
              </a:rPr>
              <a:t>of people around the globe.</a:t>
            </a:r>
          </a:p>
        </p:txBody>
      </p:sp>
    </p:spTree>
    <p:extLst>
      <p:ext uri="{BB962C8B-B14F-4D97-AF65-F5344CB8AC3E}">
        <p14:creationId xmlns:p14="http://schemas.microsoft.com/office/powerpoint/2010/main" val="193689572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at We Do">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8AE7D84A-CE51-854D-9C84-CD477010FD95}"/>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4" name="Text Placeholder 3">
            <a:extLst>
              <a:ext uri="{FF2B5EF4-FFF2-40B4-BE49-F238E27FC236}">
                <a16:creationId xmlns:a16="http://schemas.microsoft.com/office/drawing/2014/main" id="{1FB0E84C-A6BF-2442-9F03-D19710C97578}"/>
              </a:ext>
            </a:extLst>
          </p:cNvPr>
          <p:cNvSpPr>
            <a:spLocks noGrp="1"/>
          </p:cNvSpPr>
          <p:nvPr>
            <p:ph type="body" sz="quarter" idx="10"/>
          </p:nvPr>
        </p:nvSpPr>
        <p:spPr>
          <a:xfrm>
            <a:off x="750278" y="3141298"/>
            <a:ext cx="3024553" cy="938335"/>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1" name="Text Placeholder 3">
            <a:extLst>
              <a:ext uri="{FF2B5EF4-FFF2-40B4-BE49-F238E27FC236}">
                <a16:creationId xmlns:a16="http://schemas.microsoft.com/office/drawing/2014/main" id="{B3E876D0-37DA-DB47-846F-33FD0ACC340B}"/>
              </a:ext>
            </a:extLst>
          </p:cNvPr>
          <p:cNvSpPr>
            <a:spLocks noGrp="1"/>
          </p:cNvSpPr>
          <p:nvPr>
            <p:ph type="body" sz="quarter" idx="11"/>
          </p:nvPr>
        </p:nvSpPr>
        <p:spPr>
          <a:xfrm>
            <a:off x="4431323" y="3141298"/>
            <a:ext cx="3247292" cy="938335"/>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3" name="Text Placeholder 3">
            <a:extLst>
              <a:ext uri="{FF2B5EF4-FFF2-40B4-BE49-F238E27FC236}">
                <a16:creationId xmlns:a16="http://schemas.microsoft.com/office/drawing/2014/main" id="{C29F7A47-9737-884C-A795-F3FEA1124125}"/>
              </a:ext>
            </a:extLst>
          </p:cNvPr>
          <p:cNvSpPr>
            <a:spLocks noGrp="1"/>
          </p:cNvSpPr>
          <p:nvPr>
            <p:ph type="body" sz="quarter" idx="12"/>
          </p:nvPr>
        </p:nvSpPr>
        <p:spPr>
          <a:xfrm>
            <a:off x="8417171" y="3141297"/>
            <a:ext cx="2878017" cy="938335"/>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4" name="Text Placeholder 13">
            <a:extLst>
              <a:ext uri="{FF2B5EF4-FFF2-40B4-BE49-F238E27FC236}">
                <a16:creationId xmlns:a16="http://schemas.microsoft.com/office/drawing/2014/main" id="{677A2F2C-1D99-2E4E-B476-FB492EF855DE}"/>
              </a:ext>
            </a:extLst>
          </p:cNvPr>
          <p:cNvSpPr>
            <a:spLocks noGrp="1"/>
          </p:cNvSpPr>
          <p:nvPr>
            <p:ph type="body" sz="quarter" idx="16" hasCustomPrompt="1"/>
          </p:nvPr>
        </p:nvSpPr>
        <p:spPr>
          <a:xfrm>
            <a:off x="524364" y="2503978"/>
            <a:ext cx="3543300" cy="520576"/>
          </a:xfrm>
          <a:prstGeom prst="rect">
            <a:avLst/>
          </a:prstGeom>
        </p:spPr>
        <p:txBody>
          <a:bodyPr/>
          <a:lstStyle>
            <a:lvl1pPr marL="0" indent="0" algn="ctr">
              <a:buNone/>
              <a:defRPr sz="3600" cap="all" baseline="0">
                <a:solidFill>
                  <a:schemeClr val="accent3"/>
                </a:solidFill>
                <a:latin typeface="+mj-lt"/>
              </a:defRPr>
            </a:lvl1pPr>
            <a:lvl2pPr marL="457200" indent="0">
              <a:buNone/>
              <a:defRPr sz="4200" cap="all" baseline="0">
                <a:solidFill>
                  <a:schemeClr val="accent3"/>
                </a:solidFill>
                <a:latin typeface="+mj-lt"/>
              </a:defRPr>
            </a:lvl2pPr>
            <a:lvl3pPr marL="914400" indent="0">
              <a:buNone/>
              <a:defRPr sz="4200" cap="all" baseline="0">
                <a:solidFill>
                  <a:schemeClr val="accent3"/>
                </a:solidFill>
                <a:latin typeface="+mj-lt"/>
              </a:defRPr>
            </a:lvl3pPr>
            <a:lvl4pPr marL="1371600" indent="0">
              <a:buNone/>
              <a:defRPr sz="4200" cap="all" baseline="0">
                <a:solidFill>
                  <a:schemeClr val="accent3"/>
                </a:solidFill>
                <a:latin typeface="+mj-lt"/>
              </a:defRPr>
            </a:lvl4pPr>
            <a:lvl5pPr marL="1828800" indent="0">
              <a:buNone/>
              <a:defRPr sz="4200" cap="all" baseline="0">
                <a:solidFill>
                  <a:schemeClr val="accent3"/>
                </a:solidFill>
                <a:latin typeface="+mj-lt"/>
              </a:defRPr>
            </a:lvl5pPr>
          </a:lstStyle>
          <a:p>
            <a:pPr lvl="0"/>
            <a:r>
              <a:rPr lang="en-US"/>
              <a:t>Research.</a:t>
            </a:r>
          </a:p>
        </p:txBody>
      </p:sp>
      <p:sp>
        <p:nvSpPr>
          <p:cNvPr id="20" name="Text Placeholder 13">
            <a:extLst>
              <a:ext uri="{FF2B5EF4-FFF2-40B4-BE49-F238E27FC236}">
                <a16:creationId xmlns:a16="http://schemas.microsoft.com/office/drawing/2014/main" id="{6F47AB2C-4651-BA41-8633-4550A5B75C37}"/>
              </a:ext>
            </a:extLst>
          </p:cNvPr>
          <p:cNvSpPr>
            <a:spLocks noGrp="1"/>
          </p:cNvSpPr>
          <p:nvPr>
            <p:ph type="body" sz="quarter" idx="18" hasCustomPrompt="1"/>
          </p:nvPr>
        </p:nvSpPr>
        <p:spPr>
          <a:xfrm>
            <a:off x="8124339" y="2503978"/>
            <a:ext cx="3525958" cy="520576"/>
          </a:xfrm>
          <a:prstGeom prst="rect">
            <a:avLst/>
          </a:prstGeom>
        </p:spPr>
        <p:txBody>
          <a:bodyPr/>
          <a:lstStyle>
            <a:lvl1pPr marL="0" indent="0" algn="ctr">
              <a:buNone/>
              <a:defRPr sz="3600" cap="all" baseline="0">
                <a:solidFill>
                  <a:schemeClr val="tx2"/>
                </a:solidFill>
                <a:latin typeface="+mj-lt"/>
              </a:defRPr>
            </a:lvl1pPr>
            <a:lvl2pPr marL="457200" indent="0">
              <a:buNone/>
              <a:defRPr sz="4200" cap="all" baseline="0">
                <a:solidFill>
                  <a:schemeClr val="accent3"/>
                </a:solidFill>
                <a:latin typeface="+mj-lt"/>
              </a:defRPr>
            </a:lvl2pPr>
            <a:lvl3pPr marL="914400" indent="0">
              <a:buNone/>
              <a:defRPr sz="4200" cap="all" baseline="0">
                <a:solidFill>
                  <a:schemeClr val="accent3"/>
                </a:solidFill>
                <a:latin typeface="+mj-lt"/>
              </a:defRPr>
            </a:lvl3pPr>
            <a:lvl4pPr marL="1371600" indent="0">
              <a:buNone/>
              <a:defRPr sz="4200" cap="all" baseline="0">
                <a:solidFill>
                  <a:schemeClr val="accent3"/>
                </a:solidFill>
                <a:latin typeface="+mj-lt"/>
              </a:defRPr>
            </a:lvl4pPr>
            <a:lvl5pPr marL="1828800" indent="0">
              <a:buNone/>
              <a:defRPr sz="4200" cap="all" baseline="0">
                <a:solidFill>
                  <a:schemeClr val="accent3"/>
                </a:solidFill>
                <a:latin typeface="+mj-lt"/>
              </a:defRPr>
            </a:lvl5pPr>
          </a:lstStyle>
          <a:p>
            <a:pPr lvl="0"/>
            <a:r>
              <a:rPr lang="en-US"/>
              <a:t>practice.</a:t>
            </a:r>
          </a:p>
        </p:txBody>
      </p:sp>
      <p:sp>
        <p:nvSpPr>
          <p:cNvPr id="21" name="Text Placeholder 13">
            <a:extLst>
              <a:ext uri="{FF2B5EF4-FFF2-40B4-BE49-F238E27FC236}">
                <a16:creationId xmlns:a16="http://schemas.microsoft.com/office/drawing/2014/main" id="{39DC260E-59AF-5743-811D-A54DAB4BE3CB}"/>
              </a:ext>
            </a:extLst>
          </p:cNvPr>
          <p:cNvSpPr>
            <a:spLocks noGrp="1"/>
          </p:cNvSpPr>
          <p:nvPr>
            <p:ph type="body" sz="quarter" idx="19" hasCustomPrompt="1"/>
          </p:nvPr>
        </p:nvSpPr>
        <p:spPr>
          <a:xfrm>
            <a:off x="4333021" y="2503978"/>
            <a:ext cx="3525958" cy="520576"/>
          </a:xfrm>
          <a:prstGeom prst="rect">
            <a:avLst/>
          </a:prstGeom>
        </p:spPr>
        <p:txBody>
          <a:bodyPr/>
          <a:lstStyle>
            <a:lvl1pPr marL="0" indent="0" algn="ctr">
              <a:buNone/>
              <a:defRPr sz="3600" cap="all" baseline="0">
                <a:solidFill>
                  <a:schemeClr val="accent1"/>
                </a:solidFill>
                <a:latin typeface="+mj-lt"/>
              </a:defRPr>
            </a:lvl1pPr>
            <a:lvl2pPr marL="457200" indent="0">
              <a:buNone/>
              <a:defRPr sz="4200" cap="all" baseline="0">
                <a:solidFill>
                  <a:schemeClr val="accent3"/>
                </a:solidFill>
                <a:latin typeface="+mj-lt"/>
              </a:defRPr>
            </a:lvl2pPr>
            <a:lvl3pPr marL="914400" indent="0">
              <a:buNone/>
              <a:defRPr sz="4200" cap="all" baseline="0">
                <a:solidFill>
                  <a:schemeClr val="accent3"/>
                </a:solidFill>
                <a:latin typeface="+mj-lt"/>
              </a:defRPr>
            </a:lvl3pPr>
            <a:lvl4pPr marL="1371600" indent="0">
              <a:buNone/>
              <a:defRPr sz="4200" cap="all" baseline="0">
                <a:solidFill>
                  <a:schemeClr val="accent3"/>
                </a:solidFill>
                <a:latin typeface="+mj-lt"/>
              </a:defRPr>
            </a:lvl4pPr>
            <a:lvl5pPr marL="1828800" indent="0">
              <a:buNone/>
              <a:defRPr sz="4200" cap="all" baseline="0">
                <a:solidFill>
                  <a:schemeClr val="accent3"/>
                </a:solidFill>
                <a:latin typeface="+mj-lt"/>
              </a:defRPr>
            </a:lvl5pPr>
          </a:lstStyle>
          <a:p>
            <a:pPr lvl="0"/>
            <a:r>
              <a:rPr lang="en-US"/>
              <a:t>Education.</a:t>
            </a:r>
          </a:p>
        </p:txBody>
      </p:sp>
    </p:spTree>
    <p:extLst>
      <p:ext uri="{BB962C8B-B14F-4D97-AF65-F5344CB8AC3E}">
        <p14:creationId xmlns:p14="http://schemas.microsoft.com/office/powerpoint/2010/main" val="262724488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8AE7D84A-CE51-854D-9C84-CD477010FD95}"/>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4" name="Oval 3">
            <a:extLst>
              <a:ext uri="{FF2B5EF4-FFF2-40B4-BE49-F238E27FC236}">
                <a16:creationId xmlns:a16="http://schemas.microsoft.com/office/drawing/2014/main" id="{E51FC8B2-7C22-714E-A7EB-A4019B0080D7}"/>
              </a:ext>
            </a:extLst>
          </p:cNvPr>
          <p:cNvSpPr/>
          <p:nvPr userDrawn="1"/>
        </p:nvSpPr>
        <p:spPr>
          <a:xfrm>
            <a:off x="896792" y="2361572"/>
            <a:ext cx="2134855" cy="2134855"/>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CE00084-C525-8340-A855-5141EC17856C}"/>
              </a:ext>
            </a:extLst>
          </p:cNvPr>
          <p:cNvSpPr/>
          <p:nvPr userDrawn="1"/>
        </p:nvSpPr>
        <p:spPr>
          <a:xfrm>
            <a:off x="3652496" y="2361572"/>
            <a:ext cx="2134855" cy="2134855"/>
          </a:xfrm>
          <a:prstGeom prst="ellipse">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1C1AD2D-432D-4D48-8AD5-7E67AA0E765C}"/>
              </a:ext>
            </a:extLst>
          </p:cNvPr>
          <p:cNvSpPr/>
          <p:nvPr userDrawn="1"/>
        </p:nvSpPr>
        <p:spPr>
          <a:xfrm>
            <a:off x="6409343" y="2361572"/>
            <a:ext cx="2134855" cy="2134855"/>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C91A261-38CF-E641-9620-36A82B2F4FE1}"/>
              </a:ext>
            </a:extLst>
          </p:cNvPr>
          <p:cNvSpPr/>
          <p:nvPr userDrawn="1"/>
        </p:nvSpPr>
        <p:spPr>
          <a:xfrm>
            <a:off x="9166191" y="2361572"/>
            <a:ext cx="2134855" cy="2134855"/>
          </a:xfrm>
          <a:prstGeom prst="ellipse">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1FF23BD-FBD0-9441-BE6E-36C3907F6F3D}"/>
              </a:ext>
            </a:extLst>
          </p:cNvPr>
          <p:cNvSpPr/>
          <p:nvPr userDrawn="1"/>
        </p:nvSpPr>
        <p:spPr>
          <a:xfrm>
            <a:off x="1100244" y="2565025"/>
            <a:ext cx="1727949" cy="172794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49C814-5199-0C48-B8B9-2E0661548207}"/>
              </a:ext>
            </a:extLst>
          </p:cNvPr>
          <p:cNvSpPr/>
          <p:nvPr userDrawn="1"/>
        </p:nvSpPr>
        <p:spPr>
          <a:xfrm>
            <a:off x="3855948" y="2565025"/>
            <a:ext cx="1727949" cy="172794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4731BD2-846C-0444-88F9-0250A3DF6060}"/>
              </a:ext>
            </a:extLst>
          </p:cNvPr>
          <p:cNvSpPr/>
          <p:nvPr userDrawn="1"/>
        </p:nvSpPr>
        <p:spPr>
          <a:xfrm>
            <a:off x="6626480" y="2565025"/>
            <a:ext cx="1727949" cy="17279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CA05F25-38D7-6941-BB38-BF6CC10C6CAF}"/>
              </a:ext>
            </a:extLst>
          </p:cNvPr>
          <p:cNvSpPr/>
          <p:nvPr userDrawn="1"/>
        </p:nvSpPr>
        <p:spPr>
          <a:xfrm>
            <a:off x="9369643" y="2565025"/>
            <a:ext cx="1727949" cy="17279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7EEB9AD2-C69D-8449-BFFD-3F83746A0A90}"/>
              </a:ext>
            </a:extLst>
          </p:cNvPr>
          <p:cNvCxnSpPr/>
          <p:nvPr userDrawn="1"/>
        </p:nvCxnSpPr>
        <p:spPr>
          <a:xfrm>
            <a:off x="3130062" y="3426069"/>
            <a:ext cx="386861" cy="0"/>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0E7E379-1010-F04F-B4A4-3EA6E2A4114D}"/>
              </a:ext>
            </a:extLst>
          </p:cNvPr>
          <p:cNvCxnSpPr/>
          <p:nvPr userDrawn="1"/>
        </p:nvCxnSpPr>
        <p:spPr>
          <a:xfrm>
            <a:off x="5902569" y="3426069"/>
            <a:ext cx="386861" cy="0"/>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80BFA1C-5F1C-9048-BB51-295DDE740677}"/>
              </a:ext>
            </a:extLst>
          </p:cNvPr>
          <p:cNvCxnSpPr/>
          <p:nvPr userDrawn="1"/>
        </p:nvCxnSpPr>
        <p:spPr>
          <a:xfrm>
            <a:off x="8657492" y="3426069"/>
            <a:ext cx="386861" cy="0"/>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B11BB2C-E4C4-D141-B8E5-DB215621C544}"/>
              </a:ext>
            </a:extLst>
          </p:cNvPr>
          <p:cNvSpPr txBox="1"/>
          <p:nvPr userDrawn="1"/>
        </p:nvSpPr>
        <p:spPr>
          <a:xfrm>
            <a:off x="890954" y="3241403"/>
            <a:ext cx="2139549" cy="369332"/>
          </a:xfrm>
          <a:prstGeom prst="rect">
            <a:avLst/>
          </a:prstGeom>
          <a:noFill/>
        </p:spPr>
        <p:txBody>
          <a:bodyPr wrap="square" rtlCol="0">
            <a:spAutoFit/>
          </a:bodyPr>
          <a:lstStyle/>
          <a:p>
            <a:pPr algn="ctr"/>
            <a:r>
              <a:rPr lang="en-US">
                <a:solidFill>
                  <a:schemeClr val="bg1"/>
                </a:solidFill>
                <a:latin typeface="+mn-lt"/>
              </a:rPr>
              <a:t>RESEARCH</a:t>
            </a:r>
          </a:p>
        </p:txBody>
      </p:sp>
      <p:sp>
        <p:nvSpPr>
          <p:cNvPr id="21" name="TextBox 20">
            <a:extLst>
              <a:ext uri="{FF2B5EF4-FFF2-40B4-BE49-F238E27FC236}">
                <a16:creationId xmlns:a16="http://schemas.microsoft.com/office/drawing/2014/main" id="{43B45591-3003-F64B-AF42-FCB04EB22FFE}"/>
              </a:ext>
            </a:extLst>
          </p:cNvPr>
          <p:cNvSpPr txBox="1"/>
          <p:nvPr userDrawn="1"/>
        </p:nvSpPr>
        <p:spPr>
          <a:xfrm>
            <a:off x="3636836" y="3247238"/>
            <a:ext cx="2139549" cy="369332"/>
          </a:xfrm>
          <a:prstGeom prst="rect">
            <a:avLst/>
          </a:prstGeom>
          <a:noFill/>
        </p:spPr>
        <p:txBody>
          <a:bodyPr wrap="square" rtlCol="0">
            <a:spAutoFit/>
          </a:bodyPr>
          <a:lstStyle/>
          <a:p>
            <a:pPr algn="ctr"/>
            <a:r>
              <a:rPr lang="en-US">
                <a:solidFill>
                  <a:schemeClr val="bg1"/>
                </a:solidFill>
                <a:latin typeface="+mn-lt"/>
              </a:rPr>
              <a:t>INSIGHT</a:t>
            </a:r>
          </a:p>
        </p:txBody>
      </p:sp>
      <p:sp>
        <p:nvSpPr>
          <p:cNvPr id="22" name="TextBox 21">
            <a:extLst>
              <a:ext uri="{FF2B5EF4-FFF2-40B4-BE49-F238E27FC236}">
                <a16:creationId xmlns:a16="http://schemas.microsoft.com/office/drawing/2014/main" id="{7FC11D36-2782-B246-B28B-2F1AC833FC9B}"/>
              </a:ext>
            </a:extLst>
          </p:cNvPr>
          <p:cNvSpPr txBox="1"/>
          <p:nvPr userDrawn="1"/>
        </p:nvSpPr>
        <p:spPr>
          <a:xfrm>
            <a:off x="6404494" y="3114626"/>
            <a:ext cx="2139549" cy="646331"/>
          </a:xfrm>
          <a:prstGeom prst="rect">
            <a:avLst/>
          </a:prstGeom>
          <a:noFill/>
        </p:spPr>
        <p:txBody>
          <a:bodyPr wrap="square" rtlCol="0">
            <a:spAutoFit/>
          </a:bodyPr>
          <a:lstStyle/>
          <a:p>
            <a:pPr algn="ctr"/>
            <a:r>
              <a:rPr lang="en-US">
                <a:solidFill>
                  <a:schemeClr val="bg1"/>
                </a:solidFill>
                <a:latin typeface="+mn-lt"/>
              </a:rPr>
              <a:t>STRATEGY +</a:t>
            </a:r>
          </a:p>
          <a:p>
            <a:pPr algn="ctr"/>
            <a:r>
              <a:rPr lang="en-US">
                <a:solidFill>
                  <a:schemeClr val="bg1"/>
                </a:solidFill>
                <a:latin typeface="+mn-lt"/>
              </a:rPr>
              <a:t>MESSAGING</a:t>
            </a:r>
          </a:p>
        </p:txBody>
      </p:sp>
      <p:sp>
        <p:nvSpPr>
          <p:cNvPr id="23" name="TextBox 22">
            <a:extLst>
              <a:ext uri="{FF2B5EF4-FFF2-40B4-BE49-F238E27FC236}">
                <a16:creationId xmlns:a16="http://schemas.microsoft.com/office/drawing/2014/main" id="{A4CCC92B-BDF7-784B-9244-BEE36B04328B}"/>
              </a:ext>
            </a:extLst>
          </p:cNvPr>
          <p:cNvSpPr txBox="1"/>
          <p:nvPr userDrawn="1"/>
        </p:nvSpPr>
        <p:spPr>
          <a:xfrm>
            <a:off x="9159572" y="3241403"/>
            <a:ext cx="2139549" cy="369332"/>
          </a:xfrm>
          <a:prstGeom prst="rect">
            <a:avLst/>
          </a:prstGeom>
          <a:noFill/>
        </p:spPr>
        <p:txBody>
          <a:bodyPr wrap="square" rtlCol="0">
            <a:spAutoFit/>
          </a:bodyPr>
          <a:lstStyle/>
          <a:p>
            <a:pPr algn="ctr"/>
            <a:r>
              <a:rPr lang="en-US" sz="1800">
                <a:solidFill>
                  <a:schemeClr val="bg1"/>
                </a:solidFill>
                <a:latin typeface="+mn-lt"/>
              </a:rPr>
              <a:t>TACTIC</a:t>
            </a:r>
          </a:p>
        </p:txBody>
      </p:sp>
    </p:spTree>
    <p:extLst>
      <p:ext uri="{BB962C8B-B14F-4D97-AF65-F5344CB8AC3E}">
        <p14:creationId xmlns:p14="http://schemas.microsoft.com/office/powerpoint/2010/main" val="156315896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search">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8AE7D84A-CE51-854D-9C84-CD477010FD95}"/>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25" name="Content Placeholder 2">
            <a:extLst>
              <a:ext uri="{FF2B5EF4-FFF2-40B4-BE49-F238E27FC236}">
                <a16:creationId xmlns:a16="http://schemas.microsoft.com/office/drawing/2014/main" id="{F21D0337-DC66-584B-9420-6B543B69286B}"/>
              </a:ext>
            </a:extLst>
          </p:cNvPr>
          <p:cNvSpPr>
            <a:spLocks noGrp="1"/>
          </p:cNvSpPr>
          <p:nvPr>
            <p:ph sz="half" idx="1" hasCustomPrompt="1"/>
          </p:nvPr>
        </p:nvSpPr>
        <p:spPr>
          <a:xfrm>
            <a:off x="4076701" y="2334063"/>
            <a:ext cx="7581900" cy="2548833"/>
          </a:xfrm>
          <a:prstGeom prst="rect">
            <a:avLst/>
          </a:prstGeom>
        </p:spPr>
        <p:txBody>
          <a:bodyPr/>
          <a:lstStyle>
            <a:lvl1pPr marL="285750" indent="-285750">
              <a:spcBef>
                <a:spcPts val="1500"/>
              </a:spcBef>
              <a:buClr>
                <a:schemeClr val="tx1"/>
              </a:buClr>
              <a:buFont typeface="Arial" panose="020B0604020202020204" pitchFamily="34" charset="0"/>
              <a:buChar char="•"/>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r>
              <a:rPr lang="en-US"/>
              <a:t>Insert Text Here</a:t>
            </a:r>
          </a:p>
        </p:txBody>
      </p:sp>
      <p:sp>
        <p:nvSpPr>
          <p:cNvPr id="11" name="Text Placeholder 25">
            <a:extLst>
              <a:ext uri="{FF2B5EF4-FFF2-40B4-BE49-F238E27FC236}">
                <a16:creationId xmlns:a16="http://schemas.microsoft.com/office/drawing/2014/main" id="{B83C6BD5-47B0-A94C-8531-BCA44C97AD22}"/>
              </a:ext>
            </a:extLst>
          </p:cNvPr>
          <p:cNvSpPr>
            <a:spLocks noGrp="1"/>
          </p:cNvSpPr>
          <p:nvPr>
            <p:ph type="body" sz="quarter" idx="15" hasCustomPrompt="1"/>
          </p:nvPr>
        </p:nvSpPr>
        <p:spPr>
          <a:xfrm>
            <a:off x="4076700" y="1600200"/>
            <a:ext cx="7581900" cy="543533"/>
          </a:xfrm>
          <a:prstGeom prst="rect">
            <a:avLst/>
          </a:prstGeom>
        </p:spPr>
        <p:txBody>
          <a:bodyPr/>
          <a:lstStyle>
            <a:lvl1pPr marL="0" indent="0" algn="l">
              <a:buNone/>
              <a:defRPr sz="3600" cap="all" baseline="0">
                <a:solidFill>
                  <a:schemeClr val="tx2"/>
                </a:solidFill>
                <a:latin typeface="+mj-lt"/>
              </a:defRPr>
            </a:lvl1pPr>
          </a:lstStyle>
          <a:p>
            <a:r>
              <a:rPr lang="en-US"/>
              <a:t>research</a:t>
            </a:r>
          </a:p>
        </p:txBody>
      </p:sp>
      <p:sp>
        <p:nvSpPr>
          <p:cNvPr id="2" name="Rectangle 1">
            <a:extLst>
              <a:ext uri="{FF2B5EF4-FFF2-40B4-BE49-F238E27FC236}">
                <a16:creationId xmlns:a16="http://schemas.microsoft.com/office/drawing/2014/main" id="{7BED6A57-5FD7-D44B-BED2-CC09772B4777}"/>
              </a:ext>
            </a:extLst>
          </p:cNvPr>
          <p:cNvSpPr/>
          <p:nvPr userDrawn="1"/>
        </p:nvSpPr>
        <p:spPr>
          <a:xfrm>
            <a:off x="533400" y="1600200"/>
            <a:ext cx="3279843" cy="3282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6DD959F-A944-0041-9346-5B4A40970091}"/>
              </a:ext>
            </a:extLst>
          </p:cNvPr>
          <p:cNvSpPr/>
          <p:nvPr userDrawn="1"/>
        </p:nvSpPr>
        <p:spPr>
          <a:xfrm>
            <a:off x="1" y="1600200"/>
            <a:ext cx="533400" cy="3282696"/>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F1EBDE0-5C5B-DD41-8054-34647147D667}"/>
              </a:ext>
            </a:extLst>
          </p:cNvPr>
          <p:cNvPicPr>
            <a:picLocks noChangeAspect="1"/>
          </p:cNvPicPr>
          <p:nvPr userDrawn="1"/>
        </p:nvPicPr>
        <p:blipFill>
          <a:blip r:embed="rId2"/>
          <a:stretch>
            <a:fillRect/>
          </a:stretch>
        </p:blipFill>
        <p:spPr>
          <a:xfrm>
            <a:off x="1258922" y="2327148"/>
            <a:ext cx="1828800" cy="1828800"/>
          </a:xfrm>
          <a:prstGeom prst="rect">
            <a:avLst/>
          </a:prstGeom>
        </p:spPr>
      </p:pic>
    </p:spTree>
    <p:extLst>
      <p:ext uri="{BB962C8B-B14F-4D97-AF65-F5344CB8AC3E}">
        <p14:creationId xmlns:p14="http://schemas.microsoft.com/office/powerpoint/2010/main" val="318799115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sigh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113D7B0-9AC6-5246-97DE-3EAE76A5D6FD}"/>
              </a:ext>
            </a:extLst>
          </p:cNvPr>
          <p:cNvSpPr/>
          <p:nvPr userDrawn="1"/>
        </p:nvSpPr>
        <p:spPr>
          <a:xfrm>
            <a:off x="533400" y="1600200"/>
            <a:ext cx="3279843" cy="3282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id="{8AE7D84A-CE51-854D-9C84-CD477010FD95}"/>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19" name="Content Placeholder 2">
            <a:extLst>
              <a:ext uri="{FF2B5EF4-FFF2-40B4-BE49-F238E27FC236}">
                <a16:creationId xmlns:a16="http://schemas.microsoft.com/office/drawing/2014/main" id="{5A0775B8-D9FD-8443-BBD3-65A61AE4A1FA}"/>
              </a:ext>
            </a:extLst>
          </p:cNvPr>
          <p:cNvSpPr>
            <a:spLocks noGrp="1"/>
          </p:cNvSpPr>
          <p:nvPr>
            <p:ph sz="half" idx="1" hasCustomPrompt="1"/>
          </p:nvPr>
        </p:nvSpPr>
        <p:spPr>
          <a:xfrm>
            <a:off x="4076700" y="2334063"/>
            <a:ext cx="7581900" cy="2548833"/>
          </a:xfrm>
          <a:prstGeom prst="rect">
            <a:avLst/>
          </a:prstGeom>
        </p:spPr>
        <p:txBody>
          <a:bodyPr/>
          <a:lstStyle>
            <a:lvl1pPr marL="285750" indent="-285750">
              <a:spcBef>
                <a:spcPts val="1500"/>
              </a:spcBef>
              <a:buClr>
                <a:schemeClr val="tx1"/>
              </a:buClr>
              <a:buFont typeface="Arial" panose="020B0604020202020204" pitchFamily="34" charset="0"/>
              <a:buChar char="•"/>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r>
              <a:rPr lang="en-US"/>
              <a:t>Insert Text Here</a:t>
            </a:r>
          </a:p>
        </p:txBody>
      </p:sp>
      <p:sp>
        <p:nvSpPr>
          <p:cNvPr id="21" name="Text Placeholder 25">
            <a:extLst>
              <a:ext uri="{FF2B5EF4-FFF2-40B4-BE49-F238E27FC236}">
                <a16:creationId xmlns:a16="http://schemas.microsoft.com/office/drawing/2014/main" id="{C7D8713D-87DE-3842-B587-8072868E797F}"/>
              </a:ext>
            </a:extLst>
          </p:cNvPr>
          <p:cNvSpPr>
            <a:spLocks noGrp="1"/>
          </p:cNvSpPr>
          <p:nvPr>
            <p:ph type="body" sz="quarter" idx="15" hasCustomPrompt="1"/>
          </p:nvPr>
        </p:nvSpPr>
        <p:spPr>
          <a:xfrm>
            <a:off x="4076699" y="1600200"/>
            <a:ext cx="7581900" cy="543533"/>
          </a:xfrm>
          <a:prstGeom prst="rect">
            <a:avLst/>
          </a:prstGeom>
        </p:spPr>
        <p:txBody>
          <a:bodyPr/>
          <a:lstStyle>
            <a:lvl1pPr marL="0" indent="0" algn="l">
              <a:buNone/>
              <a:defRPr sz="3600" cap="all" baseline="0">
                <a:solidFill>
                  <a:schemeClr val="tx2"/>
                </a:solidFill>
                <a:latin typeface="+mj-lt"/>
              </a:defRPr>
            </a:lvl1pPr>
          </a:lstStyle>
          <a:p>
            <a:r>
              <a:rPr lang="en-US" dirty="0"/>
              <a:t>insight</a:t>
            </a:r>
          </a:p>
        </p:txBody>
      </p:sp>
      <p:sp>
        <p:nvSpPr>
          <p:cNvPr id="23" name="Rectangle 22">
            <a:extLst>
              <a:ext uri="{FF2B5EF4-FFF2-40B4-BE49-F238E27FC236}">
                <a16:creationId xmlns:a16="http://schemas.microsoft.com/office/drawing/2014/main" id="{CC668599-318F-0840-80FE-9B66E02815E1}"/>
              </a:ext>
            </a:extLst>
          </p:cNvPr>
          <p:cNvSpPr/>
          <p:nvPr userDrawn="1"/>
        </p:nvSpPr>
        <p:spPr>
          <a:xfrm>
            <a:off x="1" y="1600200"/>
            <a:ext cx="533400" cy="3282696"/>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931F752-ABDF-694B-BDC9-A4CC3331F760}"/>
              </a:ext>
            </a:extLst>
          </p:cNvPr>
          <p:cNvPicPr>
            <a:picLocks noChangeAspect="1"/>
          </p:cNvPicPr>
          <p:nvPr userDrawn="1"/>
        </p:nvPicPr>
        <p:blipFill>
          <a:blip r:embed="rId2"/>
          <a:stretch>
            <a:fillRect/>
          </a:stretch>
        </p:blipFill>
        <p:spPr>
          <a:xfrm>
            <a:off x="1144621" y="2143733"/>
            <a:ext cx="2057400" cy="2087656"/>
          </a:xfrm>
          <a:prstGeom prst="rect">
            <a:avLst/>
          </a:prstGeom>
        </p:spPr>
      </p:pic>
    </p:spTree>
    <p:extLst>
      <p:ext uri="{BB962C8B-B14F-4D97-AF65-F5344CB8AC3E}">
        <p14:creationId xmlns:p14="http://schemas.microsoft.com/office/powerpoint/2010/main" val="44609551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rateg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643BED5-4633-F947-B0D0-47AB04682EB6}"/>
              </a:ext>
            </a:extLst>
          </p:cNvPr>
          <p:cNvSpPr/>
          <p:nvPr userDrawn="1"/>
        </p:nvSpPr>
        <p:spPr>
          <a:xfrm>
            <a:off x="533400" y="1600200"/>
            <a:ext cx="3279843" cy="3282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DA9F472-F50B-EF46-A4FD-EFBCAAF2D7A7}"/>
              </a:ext>
            </a:extLst>
          </p:cNvPr>
          <p:cNvSpPr/>
          <p:nvPr userDrawn="1"/>
        </p:nvSpPr>
        <p:spPr>
          <a:xfrm>
            <a:off x="1" y="1600200"/>
            <a:ext cx="533400" cy="3282696"/>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id="{8AE7D84A-CE51-854D-9C84-CD477010FD95}"/>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1">
              <a:solidFill>
                <a:schemeClr val="bg1"/>
              </a:solidFill>
            </a:endParaRPr>
          </a:p>
        </p:txBody>
      </p:sp>
      <p:sp>
        <p:nvSpPr>
          <p:cNvPr id="12" name="Content Placeholder 2">
            <a:extLst>
              <a:ext uri="{FF2B5EF4-FFF2-40B4-BE49-F238E27FC236}">
                <a16:creationId xmlns:a16="http://schemas.microsoft.com/office/drawing/2014/main" id="{7043034C-950C-8347-BE94-9C8F768B8A2F}"/>
              </a:ext>
            </a:extLst>
          </p:cNvPr>
          <p:cNvSpPr>
            <a:spLocks noGrp="1"/>
          </p:cNvSpPr>
          <p:nvPr>
            <p:ph sz="half" idx="1" hasCustomPrompt="1"/>
          </p:nvPr>
        </p:nvSpPr>
        <p:spPr>
          <a:xfrm>
            <a:off x="4076700" y="2334063"/>
            <a:ext cx="7581900" cy="2548833"/>
          </a:xfrm>
          <a:prstGeom prst="rect">
            <a:avLst/>
          </a:prstGeom>
        </p:spPr>
        <p:txBody>
          <a:bodyPr/>
          <a:lstStyle>
            <a:lvl1pPr marL="285750" indent="-285750">
              <a:spcBef>
                <a:spcPts val="1500"/>
              </a:spcBef>
              <a:buClr>
                <a:schemeClr val="tx1"/>
              </a:buClr>
              <a:buFont typeface="Arial" panose="020B0604020202020204" pitchFamily="34" charset="0"/>
              <a:buChar char="•"/>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r>
              <a:rPr lang="en-US"/>
              <a:t>Insert Text Here</a:t>
            </a:r>
          </a:p>
        </p:txBody>
      </p:sp>
      <p:sp>
        <p:nvSpPr>
          <p:cNvPr id="16" name="Text Placeholder 25">
            <a:extLst>
              <a:ext uri="{FF2B5EF4-FFF2-40B4-BE49-F238E27FC236}">
                <a16:creationId xmlns:a16="http://schemas.microsoft.com/office/drawing/2014/main" id="{E8F15A43-CF7E-8546-9712-A0ACA77E6BD5}"/>
              </a:ext>
            </a:extLst>
          </p:cNvPr>
          <p:cNvSpPr>
            <a:spLocks noGrp="1"/>
          </p:cNvSpPr>
          <p:nvPr>
            <p:ph type="body" sz="quarter" idx="15" hasCustomPrompt="1"/>
          </p:nvPr>
        </p:nvSpPr>
        <p:spPr>
          <a:xfrm>
            <a:off x="4076699" y="1600200"/>
            <a:ext cx="7581900" cy="543533"/>
          </a:xfrm>
          <a:prstGeom prst="rect">
            <a:avLst/>
          </a:prstGeom>
        </p:spPr>
        <p:txBody>
          <a:bodyPr/>
          <a:lstStyle>
            <a:lvl1pPr marL="0" indent="0" algn="l">
              <a:buNone/>
              <a:defRPr sz="3600" cap="all" baseline="0">
                <a:solidFill>
                  <a:schemeClr val="tx2"/>
                </a:solidFill>
                <a:latin typeface="+mj-lt"/>
              </a:defRPr>
            </a:lvl1pPr>
          </a:lstStyle>
          <a:p>
            <a:r>
              <a:rPr lang="en-US"/>
              <a:t>Strategy + messaging</a:t>
            </a:r>
          </a:p>
        </p:txBody>
      </p:sp>
      <p:pic>
        <p:nvPicPr>
          <p:cNvPr id="9" name="Picture 8">
            <a:extLst>
              <a:ext uri="{FF2B5EF4-FFF2-40B4-BE49-F238E27FC236}">
                <a16:creationId xmlns:a16="http://schemas.microsoft.com/office/drawing/2014/main" id="{3E599D93-DEC4-C748-BDF0-309D865E9F9F}"/>
              </a:ext>
            </a:extLst>
          </p:cNvPr>
          <p:cNvPicPr>
            <a:picLocks noChangeAspect="1"/>
          </p:cNvPicPr>
          <p:nvPr userDrawn="1"/>
        </p:nvPicPr>
        <p:blipFill>
          <a:blip r:embed="rId2"/>
          <a:stretch>
            <a:fillRect/>
          </a:stretch>
        </p:blipFill>
        <p:spPr>
          <a:xfrm>
            <a:off x="1469313" y="2334063"/>
            <a:ext cx="1408014" cy="1828800"/>
          </a:xfrm>
          <a:prstGeom prst="rect">
            <a:avLst/>
          </a:prstGeom>
        </p:spPr>
      </p:pic>
    </p:spTree>
    <p:extLst>
      <p:ext uri="{BB962C8B-B14F-4D97-AF65-F5344CB8AC3E}">
        <p14:creationId xmlns:p14="http://schemas.microsoft.com/office/powerpoint/2010/main" val="1355621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909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84" r:id="rId5"/>
    <p:sldLayoutId id="2147483685" r:id="rId6"/>
    <p:sldLayoutId id="2147483687" r:id="rId7"/>
    <p:sldLayoutId id="2147483688" r:id="rId8"/>
    <p:sldLayoutId id="2147483689" r:id="rId9"/>
    <p:sldLayoutId id="2147483690" r:id="rId10"/>
    <p:sldLayoutId id="2147483672" r:id="rId11"/>
    <p:sldLayoutId id="2147483673" r:id="rId12"/>
    <p:sldLayoutId id="2147483678" r:id="rId13"/>
    <p:sldLayoutId id="2147483682" r:id="rId14"/>
    <p:sldLayoutId id="2147483681" r:id="rId15"/>
    <p:sldLayoutId id="2147483667" r:id="rId16"/>
    <p:sldLayoutId id="2147483669" r:id="rId17"/>
    <p:sldLayoutId id="2147483683" r:id="rId18"/>
    <p:sldLayoutId id="2147483675" r:id="rId19"/>
    <p:sldLayoutId id="2147483674" r:id="rId20"/>
    <p:sldLayoutId id="2147483679" r:id="rId21"/>
    <p:sldLayoutId id="2147483654" r:id="rId22"/>
    <p:sldLayoutId id="2147483677"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DE53C"/>
          </p15:clr>
        </p15:guide>
        <p15:guide id="2" pos="3840" userDrawn="1">
          <p15:clr>
            <a:srgbClr val="FDE53C"/>
          </p15:clr>
        </p15:guide>
        <p15:guide id="3" pos="336" userDrawn="1">
          <p15:clr>
            <a:srgbClr val="A4A3A4"/>
          </p15:clr>
        </p15:guide>
        <p15:guide id="4" orient="horz" pos="336" userDrawn="1">
          <p15:clr>
            <a:srgbClr val="A4A3A4"/>
          </p15:clr>
        </p15:guide>
        <p15:guide id="5" orient="horz" pos="3984" userDrawn="1">
          <p15:clr>
            <a:srgbClr val="A4A3A4"/>
          </p15:clr>
        </p15:guide>
        <p15:guide id="6" pos="7344" userDrawn="1">
          <p15:clr>
            <a:srgbClr val="A4A3A4"/>
          </p15:clr>
        </p15:guide>
        <p15:guide id="7" pos="2568" userDrawn="1">
          <p15:clr>
            <a:srgbClr val="5ACBF0"/>
          </p15:clr>
        </p15:guide>
        <p15:guide id="8" pos="5112" userDrawn="1">
          <p15:clr>
            <a:srgbClr val="5ACBF0"/>
          </p15:clr>
        </p15:guide>
        <p15:guide id="9" pos="2088" userDrawn="1">
          <p15:clr>
            <a:srgbClr val="FDE53C"/>
          </p15:clr>
        </p15:guide>
        <p15:guide id="10" pos="5568" userDrawn="1">
          <p15:clr>
            <a:srgbClr val="FDE53C"/>
          </p15:clr>
        </p15:guide>
        <p15:guide id="11" orient="horz" pos="120" userDrawn="1">
          <p15:clr>
            <a:srgbClr val="000000"/>
          </p15:clr>
        </p15:guide>
        <p15:guide id="12" orient="horz" pos="4200" userDrawn="1">
          <p15:clr>
            <a:srgbClr val="000000"/>
          </p15:clr>
        </p15:guide>
        <p15:guide id="13" orient="horz" pos="1008"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jpg"/><Relationship Id="rId2" Type="http://schemas.openxmlformats.org/officeDocument/2006/relationships/hyperlink" Target="https://www.youtube.com/watch?v=2pTOP6yVP-w" TargetMode="External"/><Relationship Id="rId1" Type="http://schemas.openxmlformats.org/officeDocument/2006/relationships/slideLayout" Target="../slideLayouts/slideLayout11.xml"/><Relationship Id="rId6" Type="http://schemas.openxmlformats.org/officeDocument/2006/relationships/image" Target="../media/image17.jpeg"/><Relationship Id="rId11" Type="http://schemas.openxmlformats.org/officeDocument/2006/relationships/image" Target="../media/image22.jp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comments" Target="../comments/comment1.xml"/><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emf"/><Relationship Id="rId7" Type="http://schemas.openxmlformats.org/officeDocument/2006/relationships/hyperlink" Target="https://www.facebook.com/photo.php?fbid=724730289643078&amp;set=a.427002432749200&amp;type=3" TargetMode="External"/><Relationship Id="rId12" Type="http://schemas.openxmlformats.org/officeDocument/2006/relationships/image" Target="../media/image34.sv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hyperlink" Target="https://www.linkedin.com/feed/update/urn:li:activity:7153762990440304640/" TargetMode="External"/><Relationship Id="rId4" Type="http://schemas.openxmlformats.org/officeDocument/2006/relationships/image" Target="../media/image28.jpe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7.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B606ACB-6CBA-7D40-9CA4-87670C195DF5}"/>
              </a:ext>
            </a:extLst>
          </p:cNvPr>
          <p:cNvSpPr>
            <a:spLocks noGrp="1"/>
          </p:cNvSpPr>
          <p:nvPr>
            <p:ph type="body" sz="quarter" idx="13"/>
          </p:nvPr>
        </p:nvSpPr>
        <p:spPr>
          <a:xfrm>
            <a:off x="767080" y="2489994"/>
            <a:ext cx="10439400" cy="1878012"/>
          </a:xfrm>
        </p:spPr>
        <p:txBody>
          <a:bodyPr/>
          <a:lstStyle/>
          <a:p>
            <a:r>
              <a:rPr lang="en-US" sz="4000" dirty="0"/>
              <a:t>Texas Child Mental Health Care Consortium </a:t>
            </a:r>
          </a:p>
        </p:txBody>
      </p:sp>
      <p:sp>
        <p:nvSpPr>
          <p:cNvPr id="6" name="Text Placeholder 5">
            <a:extLst>
              <a:ext uri="{FF2B5EF4-FFF2-40B4-BE49-F238E27FC236}">
                <a16:creationId xmlns:a16="http://schemas.microsoft.com/office/drawing/2014/main" id="{90CEE3FB-8761-42D3-A5EA-83BC43EAFE71}"/>
              </a:ext>
            </a:extLst>
          </p:cNvPr>
          <p:cNvSpPr>
            <a:spLocks noGrp="1"/>
          </p:cNvSpPr>
          <p:nvPr>
            <p:ph type="body" sz="quarter" idx="10"/>
          </p:nvPr>
        </p:nvSpPr>
        <p:spPr>
          <a:xfrm>
            <a:off x="876300" y="4887647"/>
            <a:ext cx="10439400" cy="646880"/>
          </a:xfrm>
        </p:spPr>
        <p:txBody>
          <a:bodyPr/>
          <a:lstStyle/>
          <a:p>
            <a:endParaRPr lang="en-US" sz="1600" dirty="0"/>
          </a:p>
          <a:p>
            <a:r>
              <a:rPr lang="en-US" sz="1600" dirty="0"/>
              <a:t>May 2024</a:t>
            </a:r>
          </a:p>
          <a:p>
            <a:r>
              <a:rPr lang="en-US" sz="1600" dirty="0"/>
              <a:t>Melanie </a:t>
            </a:r>
            <a:r>
              <a:rPr lang="en-US" sz="1600" dirty="0" err="1"/>
              <a:t>Susswein</a:t>
            </a:r>
            <a:r>
              <a:rPr lang="en-US" sz="1600"/>
              <a:t>, MSW</a:t>
            </a:r>
          </a:p>
        </p:txBody>
      </p:sp>
    </p:spTree>
    <p:extLst>
      <p:ext uri="{BB962C8B-B14F-4D97-AF65-F5344CB8AC3E}">
        <p14:creationId xmlns:p14="http://schemas.microsoft.com/office/powerpoint/2010/main" val="1023851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10AA9E-3462-914C-938A-CDA236A5F171}"/>
              </a:ext>
            </a:extLst>
          </p:cNvPr>
          <p:cNvSpPr>
            <a:spLocks noGrp="1"/>
          </p:cNvSpPr>
          <p:nvPr>
            <p:ph type="body" sz="quarter" idx="25"/>
          </p:nvPr>
        </p:nvSpPr>
        <p:spPr/>
        <p:txBody>
          <a:bodyPr/>
          <a:lstStyle/>
          <a:p>
            <a:pPr algn="ctr"/>
            <a:r>
              <a:rPr lang="en-US"/>
              <a:t>Agenda</a:t>
            </a:r>
          </a:p>
        </p:txBody>
      </p:sp>
      <p:sp>
        <p:nvSpPr>
          <p:cNvPr id="3" name="Text Placeholder 2">
            <a:extLst>
              <a:ext uri="{FF2B5EF4-FFF2-40B4-BE49-F238E27FC236}">
                <a16:creationId xmlns:a16="http://schemas.microsoft.com/office/drawing/2014/main" id="{9A3D32A5-54DB-3645-B62F-B66C5DBCA069}"/>
              </a:ext>
            </a:extLst>
          </p:cNvPr>
          <p:cNvSpPr>
            <a:spLocks noGrp="1"/>
          </p:cNvSpPr>
          <p:nvPr>
            <p:ph type="body" sz="quarter" idx="26"/>
          </p:nvPr>
        </p:nvSpPr>
        <p:spPr>
          <a:xfrm>
            <a:off x="5898937" y="1569303"/>
            <a:ext cx="5763333" cy="614363"/>
          </a:xfrm>
        </p:spPr>
        <p:txBody>
          <a:bodyPr/>
          <a:lstStyle/>
          <a:p>
            <a:r>
              <a:rPr lang="en-US"/>
              <a:t>Partnerships</a:t>
            </a:r>
          </a:p>
        </p:txBody>
      </p:sp>
      <p:sp>
        <p:nvSpPr>
          <p:cNvPr id="4" name="Text Placeholder 3">
            <a:extLst>
              <a:ext uri="{FF2B5EF4-FFF2-40B4-BE49-F238E27FC236}">
                <a16:creationId xmlns:a16="http://schemas.microsoft.com/office/drawing/2014/main" id="{86F6D594-4711-7348-84ED-FEED480E0FFF}"/>
              </a:ext>
            </a:extLst>
          </p:cNvPr>
          <p:cNvSpPr>
            <a:spLocks noGrp="1"/>
          </p:cNvSpPr>
          <p:nvPr>
            <p:ph type="body" sz="quarter" idx="27"/>
          </p:nvPr>
        </p:nvSpPr>
        <p:spPr>
          <a:xfrm>
            <a:off x="5898937" y="2592989"/>
            <a:ext cx="5763333" cy="614363"/>
          </a:xfrm>
        </p:spPr>
        <p:txBody>
          <a:bodyPr/>
          <a:lstStyle/>
          <a:p>
            <a:r>
              <a:rPr lang="en-US"/>
              <a:t>Branding</a:t>
            </a:r>
          </a:p>
        </p:txBody>
      </p:sp>
      <p:sp>
        <p:nvSpPr>
          <p:cNvPr id="5" name="Text Placeholder 4">
            <a:extLst>
              <a:ext uri="{FF2B5EF4-FFF2-40B4-BE49-F238E27FC236}">
                <a16:creationId xmlns:a16="http://schemas.microsoft.com/office/drawing/2014/main" id="{4C8200AE-0B1E-8844-966B-911AEE98BB73}"/>
              </a:ext>
            </a:extLst>
          </p:cNvPr>
          <p:cNvSpPr>
            <a:spLocks noGrp="1"/>
          </p:cNvSpPr>
          <p:nvPr>
            <p:ph type="body" sz="quarter" idx="28"/>
          </p:nvPr>
        </p:nvSpPr>
        <p:spPr>
          <a:xfrm>
            <a:off x="5898937" y="3616675"/>
            <a:ext cx="5763333" cy="614363"/>
          </a:xfrm>
        </p:spPr>
        <p:txBody>
          <a:bodyPr/>
          <a:lstStyle/>
          <a:p>
            <a:r>
              <a:rPr lang="en-US"/>
              <a:t>Social Media</a:t>
            </a:r>
          </a:p>
        </p:txBody>
      </p:sp>
      <p:sp>
        <p:nvSpPr>
          <p:cNvPr id="6" name="Text Placeholder 5">
            <a:extLst>
              <a:ext uri="{FF2B5EF4-FFF2-40B4-BE49-F238E27FC236}">
                <a16:creationId xmlns:a16="http://schemas.microsoft.com/office/drawing/2014/main" id="{F0DF3EC8-7F1F-A748-A66A-68260C2C81B1}"/>
              </a:ext>
            </a:extLst>
          </p:cNvPr>
          <p:cNvSpPr>
            <a:spLocks noGrp="1"/>
          </p:cNvSpPr>
          <p:nvPr>
            <p:ph type="body" sz="quarter" idx="29"/>
          </p:nvPr>
        </p:nvSpPr>
        <p:spPr>
          <a:xfrm>
            <a:off x="5898937" y="4640361"/>
            <a:ext cx="5763333" cy="614363"/>
          </a:xfrm>
        </p:spPr>
        <p:txBody>
          <a:bodyPr/>
          <a:lstStyle/>
          <a:p>
            <a:r>
              <a:rPr lang="en-US"/>
              <a:t>Anniversary</a:t>
            </a:r>
          </a:p>
        </p:txBody>
      </p:sp>
      <p:sp>
        <p:nvSpPr>
          <p:cNvPr id="8" name="Text Placeholder 7">
            <a:extLst>
              <a:ext uri="{FF2B5EF4-FFF2-40B4-BE49-F238E27FC236}">
                <a16:creationId xmlns:a16="http://schemas.microsoft.com/office/drawing/2014/main" id="{46436088-267D-2346-982F-C770526691FE}"/>
              </a:ext>
            </a:extLst>
          </p:cNvPr>
          <p:cNvSpPr>
            <a:spLocks noGrp="1"/>
          </p:cNvSpPr>
          <p:nvPr>
            <p:ph type="body" sz="quarter" idx="31"/>
          </p:nvPr>
        </p:nvSpPr>
        <p:spPr>
          <a:xfrm>
            <a:off x="5183586" y="1569302"/>
            <a:ext cx="614363" cy="614363"/>
          </a:xfrm>
        </p:spPr>
        <p:txBody>
          <a:bodyPr/>
          <a:lstStyle/>
          <a:p>
            <a:r>
              <a:rPr lang="en-US"/>
              <a:t>1</a:t>
            </a:r>
          </a:p>
        </p:txBody>
      </p:sp>
      <p:sp>
        <p:nvSpPr>
          <p:cNvPr id="9" name="Text Placeholder 8">
            <a:extLst>
              <a:ext uri="{FF2B5EF4-FFF2-40B4-BE49-F238E27FC236}">
                <a16:creationId xmlns:a16="http://schemas.microsoft.com/office/drawing/2014/main" id="{ADCA6A17-C1D6-E447-86C6-9ABD55784A61}"/>
              </a:ext>
            </a:extLst>
          </p:cNvPr>
          <p:cNvSpPr>
            <a:spLocks noGrp="1"/>
          </p:cNvSpPr>
          <p:nvPr>
            <p:ph type="body" sz="quarter" idx="33"/>
          </p:nvPr>
        </p:nvSpPr>
        <p:spPr>
          <a:xfrm>
            <a:off x="5178610" y="2589558"/>
            <a:ext cx="614363" cy="614363"/>
          </a:xfrm>
        </p:spPr>
        <p:txBody>
          <a:bodyPr/>
          <a:lstStyle/>
          <a:p>
            <a:r>
              <a:rPr lang="en-US"/>
              <a:t>2</a:t>
            </a:r>
          </a:p>
        </p:txBody>
      </p:sp>
      <p:sp>
        <p:nvSpPr>
          <p:cNvPr id="10" name="Text Placeholder 9">
            <a:extLst>
              <a:ext uri="{FF2B5EF4-FFF2-40B4-BE49-F238E27FC236}">
                <a16:creationId xmlns:a16="http://schemas.microsoft.com/office/drawing/2014/main" id="{DA5A3B9B-17F1-6C48-84B9-108C15C23EA5}"/>
              </a:ext>
            </a:extLst>
          </p:cNvPr>
          <p:cNvSpPr>
            <a:spLocks noGrp="1"/>
          </p:cNvSpPr>
          <p:nvPr>
            <p:ph type="body" sz="quarter" idx="34"/>
          </p:nvPr>
        </p:nvSpPr>
        <p:spPr>
          <a:xfrm>
            <a:off x="5178611" y="4640361"/>
            <a:ext cx="614363" cy="614363"/>
          </a:xfrm>
        </p:spPr>
        <p:txBody>
          <a:bodyPr/>
          <a:lstStyle/>
          <a:p>
            <a:r>
              <a:rPr lang="en-US"/>
              <a:t>4</a:t>
            </a:r>
          </a:p>
        </p:txBody>
      </p:sp>
      <p:sp>
        <p:nvSpPr>
          <p:cNvPr id="11" name="Text Placeholder 10">
            <a:extLst>
              <a:ext uri="{FF2B5EF4-FFF2-40B4-BE49-F238E27FC236}">
                <a16:creationId xmlns:a16="http://schemas.microsoft.com/office/drawing/2014/main" id="{28755360-A0D9-E04E-B245-A42CA5DED04B}"/>
              </a:ext>
            </a:extLst>
          </p:cNvPr>
          <p:cNvSpPr>
            <a:spLocks noGrp="1"/>
          </p:cNvSpPr>
          <p:nvPr>
            <p:ph type="body" sz="quarter" idx="35"/>
          </p:nvPr>
        </p:nvSpPr>
        <p:spPr>
          <a:xfrm>
            <a:off x="5178610" y="3620105"/>
            <a:ext cx="614363" cy="614363"/>
          </a:xfrm>
        </p:spPr>
        <p:txBody>
          <a:bodyPr/>
          <a:lstStyle/>
          <a:p>
            <a:r>
              <a:rPr lang="en-US"/>
              <a:t>3</a:t>
            </a:r>
          </a:p>
        </p:txBody>
      </p:sp>
      <p:sp>
        <p:nvSpPr>
          <p:cNvPr id="7" name="Text Placeholder 5">
            <a:extLst>
              <a:ext uri="{FF2B5EF4-FFF2-40B4-BE49-F238E27FC236}">
                <a16:creationId xmlns:a16="http://schemas.microsoft.com/office/drawing/2014/main" id="{198BFC1A-7D11-66DA-6D4A-D897F00AEC15}"/>
              </a:ext>
            </a:extLst>
          </p:cNvPr>
          <p:cNvSpPr txBox="1">
            <a:spLocks/>
          </p:cNvSpPr>
          <p:nvPr/>
        </p:nvSpPr>
        <p:spPr>
          <a:xfrm>
            <a:off x="5895267" y="5642789"/>
            <a:ext cx="5763333" cy="614363"/>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TCHATT</a:t>
            </a:r>
          </a:p>
        </p:txBody>
      </p:sp>
      <p:sp>
        <p:nvSpPr>
          <p:cNvPr id="12" name="Text Placeholder 9">
            <a:extLst>
              <a:ext uri="{FF2B5EF4-FFF2-40B4-BE49-F238E27FC236}">
                <a16:creationId xmlns:a16="http://schemas.microsoft.com/office/drawing/2014/main" id="{CC1563F0-935B-614A-5BB8-B1D9227FAA25}"/>
              </a:ext>
            </a:extLst>
          </p:cNvPr>
          <p:cNvSpPr txBox="1">
            <a:spLocks/>
          </p:cNvSpPr>
          <p:nvPr/>
        </p:nvSpPr>
        <p:spPr>
          <a:xfrm>
            <a:off x="5178609" y="5642789"/>
            <a:ext cx="614363" cy="614363"/>
          </a:xfrm>
          <a:prstGeom prst="ellipse">
            <a:avLst/>
          </a:prstGeom>
          <a:solidFill>
            <a:schemeClr val="accent1"/>
          </a:solidFill>
          <a:ln w="12700" cap="flat" cmpd="sng" algn="ctr">
            <a:noFill/>
            <a:prstDash val="solid"/>
            <a:miter lim="800000"/>
          </a:ln>
          <a:effectLst/>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l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a:t>5</a:t>
            </a:r>
          </a:p>
        </p:txBody>
      </p:sp>
    </p:spTree>
    <p:extLst>
      <p:ext uri="{BB962C8B-B14F-4D97-AF65-F5344CB8AC3E}">
        <p14:creationId xmlns:p14="http://schemas.microsoft.com/office/powerpoint/2010/main" val="3263763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F329D7-2E70-9769-6886-90628A9D890D}"/>
              </a:ext>
            </a:extLst>
          </p:cNvPr>
          <p:cNvSpPr>
            <a:spLocks noGrp="1"/>
          </p:cNvSpPr>
          <p:nvPr>
            <p:ph type="body" sz="quarter" idx="13"/>
          </p:nvPr>
        </p:nvSpPr>
        <p:spPr>
          <a:xfrm>
            <a:off x="390417" y="533400"/>
            <a:ext cx="4325421" cy="1484194"/>
          </a:xfrm>
        </p:spPr>
        <p:txBody>
          <a:bodyPr/>
          <a:lstStyle/>
          <a:p>
            <a:r>
              <a:rPr lang="en-US"/>
              <a:t>Power of Partnerships</a:t>
            </a:r>
            <a:br>
              <a:rPr lang="en-US"/>
            </a:br>
            <a:endParaRPr lang="en-US" sz="1400"/>
          </a:p>
        </p:txBody>
      </p:sp>
      <p:sp>
        <p:nvSpPr>
          <p:cNvPr id="5" name="Text Placeholder 3">
            <a:extLst>
              <a:ext uri="{FF2B5EF4-FFF2-40B4-BE49-F238E27FC236}">
                <a16:creationId xmlns:a16="http://schemas.microsoft.com/office/drawing/2014/main" id="{C87FC6AA-8319-89EA-F6D7-F0BBFE9E5CF6}"/>
              </a:ext>
            </a:extLst>
          </p:cNvPr>
          <p:cNvSpPr txBox="1">
            <a:spLocks/>
          </p:cNvSpPr>
          <p:nvPr/>
        </p:nvSpPr>
        <p:spPr>
          <a:xfrm>
            <a:off x="390417" y="1692925"/>
            <a:ext cx="3750501" cy="47653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nSpc>
                <a:spcPct val="115000"/>
              </a:lnSpc>
              <a:spcBef>
                <a:spcPts val="0"/>
              </a:spcBef>
              <a:spcAft>
                <a:spcPts val="0"/>
              </a:spcAft>
            </a:pPr>
            <a:r>
              <a:rPr lang="en-US" sz="1800" b="1">
                <a:latin typeface="Calibri" panose="020F0502020204030204" pitchFamily="34" charset="0"/>
                <a:ea typeface="Times New Roman" panose="02020603050405020304" pitchFamily="18" charset="0"/>
                <a:cs typeface="Times New Roman" panose="02020603050405020304" pitchFamily="18" charset="0"/>
              </a:rPr>
              <a:t>Texas Pediatric Society</a:t>
            </a:r>
          </a:p>
          <a:p>
            <a:pPr marL="251460" marR="0" lvl="0" indent="-251460">
              <a:lnSpc>
                <a:spcPct val="115000"/>
              </a:lnSpc>
              <a:spcBef>
                <a:spcPts val="0"/>
              </a:spcBef>
              <a:spcAft>
                <a:spcPts val="0"/>
              </a:spcAft>
              <a:buFont typeface="Symbol" panose="05050102010706020507" pitchFamily="18" charset="2"/>
              <a:buChar char=""/>
            </a:pPr>
            <a:r>
              <a:rPr lang="en-US" sz="1800">
                <a:latin typeface="Calibri" panose="020F0502020204030204" pitchFamily="34" charset="0"/>
                <a:ea typeface="Times New Roman" panose="02020603050405020304" pitchFamily="18" charset="0"/>
                <a:cs typeface="Times New Roman" panose="02020603050405020304" pitchFamily="18" charset="0"/>
              </a:rPr>
              <a:t>Dedicated monthly newsletters</a:t>
            </a:r>
          </a:p>
          <a:p>
            <a:pPr marR="0" lvl="0">
              <a:lnSpc>
                <a:spcPct val="115000"/>
              </a:lnSpc>
              <a:spcBef>
                <a:spcPts val="0"/>
              </a:spcBef>
              <a:spcAft>
                <a:spcPts val="0"/>
              </a:spcAft>
            </a:pPr>
            <a:endParaRPr lang="en-US" sz="1100">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r>
              <a:rPr lang="en-US" sz="1800" b="1">
                <a:latin typeface="Calibri" panose="020F0502020204030204" pitchFamily="34" charset="0"/>
                <a:ea typeface="Times New Roman" panose="02020603050405020304" pitchFamily="18" charset="0"/>
                <a:cs typeface="Times New Roman" panose="02020603050405020304" pitchFamily="18" charset="0"/>
              </a:rPr>
              <a:t>Texas Academy of Family Physicians</a:t>
            </a:r>
          </a:p>
          <a:p>
            <a:pPr marL="251460" indent="-251460">
              <a:lnSpc>
                <a:spcPct val="115000"/>
              </a:lnSpc>
              <a:spcBef>
                <a:spcPts val="0"/>
              </a:spcBef>
              <a:buFont typeface="Symbol" panose="05050102010706020507" pitchFamily="18" charset="2"/>
              <a:buChar char=""/>
            </a:pPr>
            <a:r>
              <a:rPr lang="en-US" sz="1800">
                <a:latin typeface="Calibri" panose="020F0502020204030204" pitchFamily="34" charset="0"/>
                <a:ea typeface="Times New Roman" panose="02020603050405020304" pitchFamily="18" charset="0"/>
                <a:cs typeface="Times New Roman" panose="02020603050405020304" pitchFamily="18" charset="0"/>
              </a:rPr>
              <a:t>Conference exhibits (table &amp; app), spotlight ads, &amp; presentations</a:t>
            </a:r>
            <a:br>
              <a:rPr lang="en-US" sz="1800">
                <a:latin typeface="Calibri" panose="020F0502020204030204" pitchFamily="34" charset="0"/>
                <a:ea typeface="Times New Roman" panose="02020603050405020304" pitchFamily="18" charset="0"/>
                <a:cs typeface="Times New Roman" panose="02020603050405020304" pitchFamily="18" charset="0"/>
              </a:rPr>
            </a:br>
            <a:r>
              <a:rPr lang="en-US" sz="1800">
                <a:latin typeface="Calibri" panose="020F0502020204030204" pitchFamily="34" charset="0"/>
                <a:ea typeface="Times New Roman" panose="02020603050405020304" pitchFamily="18" charset="0"/>
                <a:cs typeface="Times New Roman" panose="02020603050405020304" pitchFamily="18" charset="0"/>
              </a:rPr>
              <a:t>(Nov 2023, April 2024)</a:t>
            </a:r>
          </a:p>
          <a:p>
            <a:pPr marL="251460" indent="-251460">
              <a:lnSpc>
                <a:spcPct val="115000"/>
              </a:lnSpc>
              <a:spcBef>
                <a:spcPts val="0"/>
              </a:spcBef>
              <a:buFont typeface="Symbol" panose="05050102010706020507" pitchFamily="18" charset="2"/>
              <a:buChar char=""/>
            </a:pPr>
            <a:r>
              <a:rPr lang="en-US" sz="1800">
                <a:latin typeface="Calibri" panose="020F0502020204030204" pitchFamily="34" charset="0"/>
                <a:ea typeface="Times New Roman" panose="02020603050405020304" pitchFamily="18" charset="0"/>
                <a:cs typeface="Times New Roman" panose="02020603050405020304" pitchFamily="18" charset="0"/>
              </a:rPr>
              <a:t>Newsletter highlights &amp; social media sharing</a:t>
            </a:r>
          </a:p>
          <a:p>
            <a:pPr marR="0" lvl="0">
              <a:lnSpc>
                <a:spcPct val="115000"/>
              </a:lnSpc>
              <a:spcBef>
                <a:spcPts val="0"/>
              </a:spcBef>
              <a:spcAft>
                <a:spcPts val="0"/>
              </a:spcAft>
            </a:pPr>
            <a:endParaRPr lang="en-US" sz="1100">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r>
              <a:rPr lang="en-US" sz="1800" b="1">
                <a:latin typeface="Calibri" panose="020F0502020204030204" pitchFamily="34" charset="0"/>
                <a:ea typeface="Times New Roman" panose="02020603050405020304" pitchFamily="18" charset="0"/>
                <a:cs typeface="Times New Roman" panose="02020603050405020304" pitchFamily="18" charset="0"/>
              </a:rPr>
              <a:t>American College of Obstetricians and Gynecologists, District XI</a:t>
            </a:r>
          </a:p>
          <a:p>
            <a:pPr marL="251460" marR="0" lvl="0" indent="-251460">
              <a:lnSpc>
                <a:spcPct val="115000"/>
              </a:lnSpc>
              <a:spcBef>
                <a:spcPts val="0"/>
              </a:spcBef>
              <a:spcAft>
                <a:spcPts val="0"/>
              </a:spcAft>
              <a:buFont typeface="Symbol" panose="05050102010706020507" pitchFamily="18" charset="2"/>
              <a:buChar char=""/>
            </a:pPr>
            <a:r>
              <a:rPr lang="en-US" sz="1800">
                <a:latin typeface="Calibri" panose="020F0502020204030204" pitchFamily="34" charset="0"/>
                <a:ea typeface="Times New Roman" panose="02020603050405020304" pitchFamily="18" charset="0"/>
                <a:cs typeface="Times New Roman" panose="02020603050405020304" pitchFamily="18" charset="0"/>
              </a:rPr>
              <a:t>Joint </a:t>
            </a:r>
            <a:r>
              <a:rPr lang="en-US" sz="1800">
                <a:solidFill>
                  <a:schemeClr val="tx2"/>
                </a:solidFill>
                <a:latin typeface="Calibri" panose="020F050202020403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webinar</a:t>
            </a:r>
            <a:r>
              <a:rPr lang="en-US" sz="1800">
                <a:latin typeface="Calibri" panose="020F0502020204030204" pitchFamily="34" charset="0"/>
                <a:ea typeface="Times New Roman" panose="02020603050405020304" pitchFamily="18" charset="0"/>
                <a:cs typeface="Times New Roman" panose="02020603050405020304" pitchFamily="18" charset="0"/>
              </a:rPr>
              <a:t> for OB toolkit release</a:t>
            </a:r>
          </a:p>
          <a:p>
            <a:pPr marL="251460" marR="0" lvl="0" indent="-251460">
              <a:lnSpc>
                <a:spcPct val="115000"/>
              </a:lnSpc>
              <a:spcBef>
                <a:spcPts val="0"/>
              </a:spcBef>
              <a:spcAft>
                <a:spcPts val="0"/>
              </a:spcAft>
              <a:buFont typeface="Symbol" panose="05050102010706020507" pitchFamily="18" charset="2"/>
              <a:buChar char=""/>
            </a:pPr>
            <a:r>
              <a:rPr lang="en-US" sz="1800">
                <a:latin typeface="Calibri" panose="020F0502020204030204" pitchFamily="34" charset="0"/>
                <a:ea typeface="Times New Roman" panose="02020603050405020304" pitchFamily="18" charset="0"/>
                <a:cs typeface="Times New Roman" panose="02020603050405020304" pitchFamily="18" charset="0"/>
              </a:rPr>
              <a:t>MH Awareness Month video clip</a:t>
            </a:r>
          </a:p>
          <a:p>
            <a:pPr marL="251460" marR="0" lvl="0" indent="-251460">
              <a:lnSpc>
                <a:spcPct val="115000"/>
              </a:lnSpc>
              <a:spcBef>
                <a:spcPts val="0"/>
              </a:spcBef>
              <a:spcAft>
                <a:spcPts val="0"/>
              </a:spcAft>
              <a:buFont typeface="Symbol" panose="05050102010706020507" pitchFamily="18" charset="2"/>
              <a:buChar char=""/>
            </a:pPr>
            <a:endParaRPr lang="en-US" sz="1100">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pPr>
            <a:r>
              <a:rPr lang="en-US" sz="1800" b="1">
                <a:latin typeface="Calibri" panose="020F0502020204030204" pitchFamily="34" charset="0"/>
                <a:ea typeface="Times New Roman" panose="02020603050405020304" pitchFamily="18" charset="0"/>
                <a:cs typeface="Times New Roman" panose="02020603050405020304" pitchFamily="18" charset="0"/>
              </a:rPr>
              <a:t>With all</a:t>
            </a:r>
            <a:r>
              <a:rPr lang="en-US" sz="1800">
                <a:latin typeface="Calibri" panose="020F0502020204030204" pitchFamily="34" charset="0"/>
                <a:ea typeface="Times New Roman" panose="02020603050405020304" pitchFamily="18" charset="0"/>
                <a:cs typeface="Times New Roman" panose="02020603050405020304" pitchFamily="18" charset="0"/>
              </a:rPr>
              <a:t>: anniversary coordination</a:t>
            </a:r>
            <a:endParaRPr lang="en-US" sz="1800" b="1">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E269CAF-8CDF-7FC8-E8C3-5D7067467605}"/>
              </a:ext>
            </a:extLst>
          </p:cNvPr>
          <p:cNvPicPr>
            <a:picLocks noChangeAspect="1"/>
          </p:cNvPicPr>
          <p:nvPr/>
        </p:nvPicPr>
        <p:blipFill rotWithShape="1">
          <a:blip r:embed="rId3"/>
          <a:srcRect b="3054"/>
          <a:stretch/>
        </p:blipFill>
        <p:spPr>
          <a:xfrm>
            <a:off x="6635242" y="273383"/>
            <a:ext cx="2043603" cy="4535165"/>
          </a:xfrm>
          <a:prstGeom prst="rect">
            <a:avLst/>
          </a:prstGeom>
          <a:effectLst>
            <a:outerShdw sx="101000" sy="101000" algn="ctr" rotWithShape="0">
              <a:srgbClr val="000000">
                <a:alpha val="29833"/>
              </a:srgbClr>
            </a:outerShdw>
          </a:effectLst>
        </p:spPr>
      </p:pic>
      <p:pic>
        <p:nvPicPr>
          <p:cNvPr id="1032" name="Picture 8">
            <a:extLst>
              <a:ext uri="{FF2B5EF4-FFF2-40B4-BE49-F238E27FC236}">
                <a16:creationId xmlns:a16="http://schemas.microsoft.com/office/drawing/2014/main" id="{A098B67D-AA49-CDAC-A60A-DA003DC199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1199" y="5510280"/>
            <a:ext cx="1093125" cy="4624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1B7D0AF-FC9B-F911-1B0A-0A18398D8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3475" y="5370714"/>
            <a:ext cx="1621212" cy="93735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o photo description available.">
            <a:extLst>
              <a:ext uri="{FF2B5EF4-FFF2-40B4-BE49-F238E27FC236}">
                <a16:creationId xmlns:a16="http://schemas.microsoft.com/office/drawing/2014/main" id="{CFAF7A61-2929-1EC4-AB4A-0D18E800D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0836" y="5149641"/>
            <a:ext cx="1183754" cy="11837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F5A25F5-026D-FCD4-E9B5-D98FF9BC24B9}"/>
              </a:ext>
            </a:extLst>
          </p:cNvPr>
          <p:cNvPicPr>
            <a:picLocks noChangeAspect="1"/>
          </p:cNvPicPr>
          <p:nvPr/>
        </p:nvPicPr>
        <p:blipFill>
          <a:blip r:embed="rId7"/>
          <a:stretch>
            <a:fillRect/>
          </a:stretch>
        </p:blipFill>
        <p:spPr>
          <a:xfrm>
            <a:off x="8731867" y="3814233"/>
            <a:ext cx="1613395" cy="1016001"/>
          </a:xfrm>
          <a:prstGeom prst="rect">
            <a:avLst/>
          </a:prstGeom>
          <a:effectLst>
            <a:outerShdw dir="5400000" sx="101000" sy="101000" algn="ctr" rotWithShape="0">
              <a:srgbClr val="000000">
                <a:alpha val="28637"/>
              </a:srgbClr>
            </a:outerShdw>
          </a:effectLst>
        </p:spPr>
      </p:pic>
      <p:pic>
        <p:nvPicPr>
          <p:cNvPr id="11" name="Picture 10">
            <a:extLst>
              <a:ext uri="{FF2B5EF4-FFF2-40B4-BE49-F238E27FC236}">
                <a16:creationId xmlns:a16="http://schemas.microsoft.com/office/drawing/2014/main" id="{77E37BD7-9635-3664-D355-0E4355C49CFB}"/>
              </a:ext>
            </a:extLst>
          </p:cNvPr>
          <p:cNvPicPr>
            <a:picLocks noChangeAspect="1"/>
          </p:cNvPicPr>
          <p:nvPr/>
        </p:nvPicPr>
        <p:blipFill>
          <a:blip r:embed="rId8"/>
          <a:stretch>
            <a:fillRect/>
          </a:stretch>
        </p:blipFill>
        <p:spPr>
          <a:xfrm>
            <a:off x="4574498" y="2934249"/>
            <a:ext cx="1874520" cy="3353844"/>
          </a:xfrm>
          <a:prstGeom prst="rect">
            <a:avLst/>
          </a:prstGeom>
          <a:effectLst>
            <a:outerShdw dir="5400000" sx="101000" sy="101000" algn="ctr" rotWithShape="0">
              <a:srgbClr val="000000">
                <a:alpha val="28739"/>
              </a:srgbClr>
            </a:outerShdw>
          </a:effectLst>
        </p:spPr>
      </p:pic>
      <p:pic>
        <p:nvPicPr>
          <p:cNvPr id="1028" name="Picture 4">
            <a:extLst>
              <a:ext uri="{FF2B5EF4-FFF2-40B4-BE49-F238E27FC236}">
                <a16:creationId xmlns:a16="http://schemas.microsoft.com/office/drawing/2014/main" id="{211FEDC6-14CA-BE87-68D6-0B6346E2FB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1868" y="273383"/>
            <a:ext cx="1613395" cy="3488421"/>
          </a:xfrm>
          <a:prstGeom prst="rect">
            <a:avLst/>
          </a:prstGeom>
          <a:noFill/>
          <a:effectLst>
            <a:outerShdw dir="5400000" sx="101000" sy="101000" algn="ctr" rotWithShape="0">
              <a:srgbClr val="000000">
                <a:alpha val="28739"/>
              </a:srgb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733BC23-7593-1507-BB92-E9E6375DB73B}"/>
              </a:ext>
            </a:extLst>
          </p:cNvPr>
          <p:cNvGrpSpPr/>
          <p:nvPr/>
        </p:nvGrpSpPr>
        <p:grpSpPr>
          <a:xfrm>
            <a:off x="4471646" y="273383"/>
            <a:ext cx="2098902" cy="2597126"/>
            <a:chOff x="4175814" y="-272078"/>
            <a:chExt cx="1782654" cy="2205809"/>
          </a:xfrm>
          <a:effectLst>
            <a:outerShdw dir="5400000" sx="101000" sy="101000" algn="ctr" rotWithShape="0">
              <a:srgbClr val="000000">
                <a:alpha val="28739"/>
              </a:srgbClr>
            </a:outerShdw>
          </a:effectLst>
        </p:grpSpPr>
        <p:pic>
          <p:nvPicPr>
            <p:cNvPr id="4" name="Picture 3">
              <a:extLst>
                <a:ext uri="{FF2B5EF4-FFF2-40B4-BE49-F238E27FC236}">
                  <a16:creationId xmlns:a16="http://schemas.microsoft.com/office/drawing/2014/main" id="{ACE4E560-52A8-0D09-C2EA-EE95DB8B64D9}"/>
                </a:ext>
              </a:extLst>
            </p:cNvPr>
            <p:cNvPicPr>
              <a:picLocks noChangeAspect="1"/>
            </p:cNvPicPr>
            <p:nvPr/>
          </p:nvPicPr>
          <p:blipFill rotWithShape="1">
            <a:blip r:embed="rId10"/>
            <a:srcRect b="89039"/>
            <a:stretch/>
          </p:blipFill>
          <p:spPr>
            <a:xfrm>
              <a:off x="4175814" y="-272078"/>
              <a:ext cx="1782654" cy="594367"/>
            </a:xfrm>
            <a:prstGeom prst="rect">
              <a:avLst/>
            </a:prstGeom>
          </p:spPr>
        </p:pic>
        <p:pic>
          <p:nvPicPr>
            <p:cNvPr id="6" name="Picture 5">
              <a:extLst>
                <a:ext uri="{FF2B5EF4-FFF2-40B4-BE49-F238E27FC236}">
                  <a16:creationId xmlns:a16="http://schemas.microsoft.com/office/drawing/2014/main" id="{AFB56327-4627-A199-02A2-9ABC36D22056}"/>
                </a:ext>
              </a:extLst>
            </p:cNvPr>
            <p:cNvPicPr>
              <a:picLocks noChangeAspect="1"/>
            </p:cNvPicPr>
            <p:nvPr/>
          </p:nvPicPr>
          <p:blipFill rotWithShape="1">
            <a:blip r:embed="rId10"/>
            <a:srcRect t="66802" b="3342"/>
            <a:stretch/>
          </p:blipFill>
          <p:spPr>
            <a:xfrm>
              <a:off x="4175814" y="314794"/>
              <a:ext cx="1782654" cy="1618937"/>
            </a:xfrm>
            <a:prstGeom prst="rect">
              <a:avLst/>
            </a:prstGeom>
          </p:spPr>
        </p:pic>
      </p:grpSp>
      <p:pic>
        <p:nvPicPr>
          <p:cNvPr id="16" name="Picture 15" descr="A screenshot of a survey&#10;&#10;Description automatically generated">
            <a:extLst>
              <a:ext uri="{FF2B5EF4-FFF2-40B4-BE49-F238E27FC236}">
                <a16:creationId xmlns:a16="http://schemas.microsoft.com/office/drawing/2014/main" id="{51994A6B-D43A-C262-E702-18022E661D11}"/>
              </a:ext>
            </a:extLst>
          </p:cNvPr>
          <p:cNvPicPr>
            <a:picLocks noChangeAspect="1"/>
          </p:cNvPicPr>
          <p:nvPr/>
        </p:nvPicPr>
        <p:blipFill>
          <a:blip r:embed="rId11"/>
          <a:stretch>
            <a:fillRect/>
          </a:stretch>
        </p:blipFill>
        <p:spPr>
          <a:xfrm>
            <a:off x="10398286" y="2345066"/>
            <a:ext cx="1555205" cy="2012618"/>
          </a:xfrm>
          <a:prstGeom prst="rect">
            <a:avLst/>
          </a:prstGeom>
          <a:effectLst>
            <a:outerShdw dir="5400000" sx="101000" sy="101000" algn="ctr" rotWithShape="0">
              <a:srgbClr val="000000">
                <a:alpha val="28739"/>
              </a:srgbClr>
            </a:outerShdw>
          </a:effectLst>
        </p:spPr>
      </p:pic>
      <p:pic>
        <p:nvPicPr>
          <p:cNvPr id="18" name="Picture 17" descr="A close-up of a questionnaire&#10;&#10;Description automatically generated">
            <a:extLst>
              <a:ext uri="{FF2B5EF4-FFF2-40B4-BE49-F238E27FC236}">
                <a16:creationId xmlns:a16="http://schemas.microsoft.com/office/drawing/2014/main" id="{8316B01E-B701-5A10-A05E-D38245232D6A}"/>
              </a:ext>
            </a:extLst>
          </p:cNvPr>
          <p:cNvPicPr>
            <a:picLocks noChangeAspect="1"/>
          </p:cNvPicPr>
          <p:nvPr/>
        </p:nvPicPr>
        <p:blipFill>
          <a:blip r:embed="rId12"/>
          <a:stretch>
            <a:fillRect/>
          </a:stretch>
        </p:blipFill>
        <p:spPr>
          <a:xfrm>
            <a:off x="10398286" y="4416750"/>
            <a:ext cx="1555205" cy="2012618"/>
          </a:xfrm>
          <a:prstGeom prst="rect">
            <a:avLst/>
          </a:prstGeom>
          <a:effectLst>
            <a:outerShdw dir="5400000" sx="101000" sy="101000" algn="ctr" rotWithShape="0">
              <a:srgbClr val="000000">
                <a:alpha val="28739"/>
              </a:srgbClr>
            </a:outerShdw>
          </a:effectLst>
        </p:spPr>
      </p:pic>
      <p:pic>
        <p:nvPicPr>
          <p:cNvPr id="22" name="Picture 21" descr="A person holding a baby&#10;&#10;Description automatically generated">
            <a:extLst>
              <a:ext uri="{FF2B5EF4-FFF2-40B4-BE49-F238E27FC236}">
                <a16:creationId xmlns:a16="http://schemas.microsoft.com/office/drawing/2014/main" id="{84F4ABAE-50C9-7205-1C8C-999798BB71E7}"/>
              </a:ext>
            </a:extLst>
          </p:cNvPr>
          <p:cNvPicPr>
            <a:picLocks noChangeAspect="1"/>
          </p:cNvPicPr>
          <p:nvPr/>
        </p:nvPicPr>
        <p:blipFill>
          <a:blip r:embed="rId13"/>
          <a:stretch>
            <a:fillRect/>
          </a:stretch>
        </p:blipFill>
        <p:spPr>
          <a:xfrm>
            <a:off x="10398286" y="273383"/>
            <a:ext cx="1555205" cy="2012618"/>
          </a:xfrm>
          <a:prstGeom prst="rect">
            <a:avLst/>
          </a:prstGeom>
          <a:effectLst>
            <a:outerShdw dir="5400000" sx="101000" sy="101000" algn="ctr" rotWithShape="0">
              <a:srgbClr val="000000">
                <a:alpha val="28739"/>
              </a:srgbClr>
            </a:outerShdw>
          </a:effectLst>
        </p:spPr>
      </p:pic>
    </p:spTree>
    <p:extLst>
      <p:ext uri="{BB962C8B-B14F-4D97-AF65-F5344CB8AC3E}">
        <p14:creationId xmlns:p14="http://schemas.microsoft.com/office/powerpoint/2010/main" val="3632428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09CDF-FB4E-AE8E-77E7-4FF87FD1EFF7}"/>
              </a:ext>
            </a:extLst>
          </p:cNvPr>
          <p:cNvGrpSpPr/>
          <p:nvPr/>
        </p:nvGrpSpPr>
        <p:grpSpPr>
          <a:xfrm>
            <a:off x="533399" y="518826"/>
            <a:ext cx="11358680" cy="6260132"/>
            <a:chOff x="533399" y="518826"/>
            <a:chExt cx="11358680" cy="6260132"/>
          </a:xfrm>
        </p:grpSpPr>
        <p:pic>
          <p:nvPicPr>
            <p:cNvPr id="5" name="Picture 4" descr="A screenshot of a computer&#10;&#10;Description automatically generated">
              <a:extLst>
                <a:ext uri="{FF2B5EF4-FFF2-40B4-BE49-F238E27FC236}">
                  <a16:creationId xmlns:a16="http://schemas.microsoft.com/office/drawing/2014/main" id="{47A7A50E-8ACA-C81E-31CD-ED835311AF97}"/>
                </a:ext>
              </a:extLst>
            </p:cNvPr>
            <p:cNvPicPr>
              <a:picLocks noChangeAspect="1"/>
            </p:cNvPicPr>
            <p:nvPr/>
          </p:nvPicPr>
          <p:blipFill>
            <a:blip r:embed="rId3"/>
            <a:stretch>
              <a:fillRect/>
            </a:stretch>
          </p:blipFill>
          <p:spPr>
            <a:xfrm>
              <a:off x="533399" y="518826"/>
              <a:ext cx="11358680" cy="6260132"/>
            </a:xfrm>
            <a:prstGeom prst="rect">
              <a:avLst/>
            </a:prstGeom>
          </p:spPr>
        </p:pic>
        <p:pic>
          <p:nvPicPr>
            <p:cNvPr id="6" name="Picture 5" descr="Several different screenshots of a website&#10;&#10;Description automatically generated">
              <a:extLst>
                <a:ext uri="{FF2B5EF4-FFF2-40B4-BE49-F238E27FC236}">
                  <a16:creationId xmlns:a16="http://schemas.microsoft.com/office/drawing/2014/main" id="{8FB2D0B8-6605-4FB0-9016-CF589278461F}"/>
                </a:ext>
              </a:extLst>
            </p:cNvPr>
            <p:cNvPicPr>
              <a:picLocks noChangeAspect="1"/>
            </p:cNvPicPr>
            <p:nvPr/>
          </p:nvPicPr>
          <p:blipFill>
            <a:blip r:embed="rId4"/>
            <a:stretch>
              <a:fillRect/>
            </a:stretch>
          </p:blipFill>
          <p:spPr>
            <a:xfrm>
              <a:off x="3886201" y="2867961"/>
              <a:ext cx="7772400" cy="3852849"/>
            </a:xfrm>
            <a:prstGeom prst="rect">
              <a:avLst/>
            </a:prstGeom>
          </p:spPr>
        </p:pic>
      </p:grpSp>
      <p:sp>
        <p:nvSpPr>
          <p:cNvPr id="3" name="Text Placeholder 2">
            <a:extLst>
              <a:ext uri="{FF2B5EF4-FFF2-40B4-BE49-F238E27FC236}">
                <a16:creationId xmlns:a16="http://schemas.microsoft.com/office/drawing/2014/main" id="{EDF329D7-2E70-9769-6886-90628A9D890D}"/>
              </a:ext>
            </a:extLst>
          </p:cNvPr>
          <p:cNvSpPr>
            <a:spLocks noGrp="1"/>
          </p:cNvSpPr>
          <p:nvPr>
            <p:ph type="body" sz="quarter" idx="13"/>
          </p:nvPr>
        </p:nvSpPr>
        <p:spPr>
          <a:xfrm>
            <a:off x="533399" y="426128"/>
            <a:ext cx="3417163" cy="2210540"/>
          </a:xfrm>
        </p:spPr>
        <p:txBody>
          <a:bodyPr/>
          <a:lstStyle/>
          <a:p>
            <a:r>
              <a:rPr lang="en-US" sz="3000"/>
              <a:t>Rebranding Material </a:t>
            </a:r>
          </a:p>
          <a:p>
            <a:r>
              <a:rPr lang="en-US" sz="3000"/>
              <a:t>Development</a:t>
            </a:r>
          </a:p>
        </p:txBody>
      </p:sp>
      <p:sp>
        <p:nvSpPr>
          <p:cNvPr id="2" name="Text Placeholder 3">
            <a:extLst>
              <a:ext uri="{FF2B5EF4-FFF2-40B4-BE49-F238E27FC236}">
                <a16:creationId xmlns:a16="http://schemas.microsoft.com/office/drawing/2014/main" id="{342EE95B-43E4-096C-792D-9E842BFDF3D5}"/>
              </a:ext>
            </a:extLst>
          </p:cNvPr>
          <p:cNvSpPr txBox="1">
            <a:spLocks/>
          </p:cNvSpPr>
          <p:nvPr/>
        </p:nvSpPr>
        <p:spPr>
          <a:xfrm>
            <a:off x="533399" y="1820732"/>
            <a:ext cx="3265714" cy="209445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nSpc>
                <a:spcPct val="115000"/>
              </a:lnSpc>
              <a:spcBef>
                <a:spcPts val="0"/>
              </a:spcBef>
              <a:spcAft>
                <a:spcPts val="0"/>
              </a:spcAft>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Created versions for CPAN (historical), PeriPAN, and CPAN+PeriPAN (&gt;200 files).</a:t>
            </a:r>
            <a:endParaRPr lang="en-US" dirty="0">
              <a:cs typeface="Arial" panose="020B0604020202020204"/>
            </a:endParaRPr>
          </a:p>
          <a:p>
            <a:pPr marL="285750" marR="0" lvl="0" indent="-285750">
              <a:lnSpc>
                <a:spcPct val="115000"/>
              </a:lnSpc>
              <a:spcBef>
                <a:spcPts val="0"/>
              </a:spcBef>
              <a:spcAft>
                <a:spcPts val="0"/>
              </a:spcAft>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Created HRI-specific versions </a:t>
            </a:r>
          </a:p>
          <a:p>
            <a:pPr marL="285750" marR="0" lvl="0" indent="-285750">
              <a:lnSpc>
                <a:spcPct val="115000"/>
              </a:lnSpc>
              <a:spcBef>
                <a:spcPts val="0"/>
              </a:spcBef>
              <a:spcAft>
                <a:spcPts val="0"/>
              </a:spcAft>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Updated brand guidelines and applied to content</a:t>
            </a:r>
          </a:p>
        </p:txBody>
      </p:sp>
    </p:spTree>
    <p:extLst>
      <p:ext uri="{BB962C8B-B14F-4D97-AF65-F5344CB8AC3E}">
        <p14:creationId xmlns:p14="http://schemas.microsoft.com/office/powerpoint/2010/main" val="3061407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87FC6AA-8319-89EA-F6D7-F0BBFE9E5CF6}"/>
              </a:ext>
            </a:extLst>
          </p:cNvPr>
          <p:cNvSpPr txBox="1">
            <a:spLocks/>
          </p:cNvSpPr>
          <p:nvPr/>
        </p:nvSpPr>
        <p:spPr>
          <a:xfrm>
            <a:off x="4128878" y="1989213"/>
            <a:ext cx="4227701" cy="21149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0"/>
              </a:spcBef>
            </a:pPr>
            <a:r>
              <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Facebook</a:t>
            </a:r>
            <a:endParaRPr lang="en-US"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0000"/>
              </a:lnSpc>
              <a:spcBef>
                <a:spcPts val="0"/>
              </a:spcBef>
            </a:pPr>
            <a:r>
              <a:rPr lang="en-US" sz="2800" b="1">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175 </a:t>
            </a: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posts</a:t>
            </a:r>
            <a:r>
              <a:rPr lang="en-US" sz="2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br>
              <a:rPr lang="en-US" sz="2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2800" b="1">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19,808 </a:t>
            </a:r>
            <a:br>
              <a:rPr lang="en-US" sz="2800" b="1">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br>
            <a:r>
              <a:rPr lang="en-US">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people reached</a:t>
            </a:r>
            <a:endParaRPr lang="en-US">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Text Placeholder 2">
            <a:extLst>
              <a:ext uri="{FF2B5EF4-FFF2-40B4-BE49-F238E27FC236}">
                <a16:creationId xmlns:a16="http://schemas.microsoft.com/office/drawing/2014/main" id="{A8F93591-A57B-4AE6-552C-3BE0D4B5E38D}"/>
              </a:ext>
            </a:extLst>
          </p:cNvPr>
          <p:cNvSpPr>
            <a:spLocks noGrp="1"/>
          </p:cNvSpPr>
          <p:nvPr>
            <p:ph type="body" sz="quarter" idx="13"/>
          </p:nvPr>
        </p:nvSpPr>
        <p:spPr>
          <a:xfrm>
            <a:off x="533400" y="533400"/>
            <a:ext cx="11128420" cy="809841"/>
          </a:xfrm>
        </p:spPr>
        <p:txBody>
          <a:bodyPr/>
          <a:lstStyle/>
          <a:p>
            <a:r>
              <a:rPr lang="en-US"/>
              <a:t>Social Media Analysis</a:t>
            </a:r>
            <a:br>
              <a:rPr lang="en-US"/>
            </a:br>
            <a:r>
              <a:rPr lang="en-US" sz="1400"/>
              <a:t>March 2023–April 2024</a:t>
            </a:r>
          </a:p>
        </p:txBody>
      </p:sp>
      <p:sp>
        <p:nvSpPr>
          <p:cNvPr id="12" name="Text Placeholder 3">
            <a:extLst>
              <a:ext uri="{FF2B5EF4-FFF2-40B4-BE49-F238E27FC236}">
                <a16:creationId xmlns:a16="http://schemas.microsoft.com/office/drawing/2014/main" id="{60887DDE-45E3-70F1-DC7A-D8773CADBD77}"/>
              </a:ext>
            </a:extLst>
          </p:cNvPr>
          <p:cNvSpPr txBox="1">
            <a:spLocks/>
          </p:cNvSpPr>
          <p:nvPr/>
        </p:nvSpPr>
        <p:spPr>
          <a:xfrm>
            <a:off x="4128878" y="4950234"/>
            <a:ext cx="4074613" cy="167238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nSpc>
                <a:spcPct val="115000"/>
              </a:lnSpc>
              <a:spcBef>
                <a:spcPts val="0"/>
              </a:spcBef>
              <a:spcAft>
                <a:spcPts val="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Facebook</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00000"/>
              </a:lnSpc>
              <a:spcBef>
                <a:spcPts val="0"/>
              </a:spcBef>
              <a:spcAft>
                <a:spcPts val="0"/>
              </a:spcAft>
            </a:pPr>
            <a:r>
              <a:rPr lang="en-US" sz="3600" b="1">
                <a:solidFill>
                  <a:srgbClr val="BE5927"/>
                </a:solidFill>
                <a:effectLst/>
                <a:latin typeface="Calibri" panose="020F0502020204030204" pitchFamily="34" charset="0"/>
                <a:ea typeface="Times New Roman" panose="02020603050405020304" pitchFamily="18" charset="0"/>
                <a:cs typeface="Times New Roman" panose="02020603050405020304" pitchFamily="18" charset="0"/>
              </a:rPr>
              <a:t>+29%</a:t>
            </a:r>
            <a:br>
              <a:rPr lang="en-US" sz="2000">
                <a:effectLst/>
                <a:latin typeface="Calibri" panose="020F0502020204030204" pitchFamily="34" charset="0"/>
                <a:ea typeface="Times New Roman" panose="02020603050405020304" pitchFamily="18" charset="0"/>
                <a:cs typeface="Times New Roman" panose="02020603050405020304" pitchFamily="18" charset="0"/>
              </a:rPr>
            </a:br>
            <a:r>
              <a:rPr lang="en-US" sz="1800">
                <a:effectLst/>
                <a:latin typeface="Calibri" panose="020F0502020204030204" pitchFamily="34" charset="0"/>
                <a:ea typeface="Times New Roman" panose="02020603050405020304" pitchFamily="18" charset="0"/>
                <a:cs typeface="Times New Roman" panose="02020603050405020304" pitchFamily="18" charset="0"/>
              </a:rPr>
              <a:t>From </a:t>
            </a:r>
            <a:r>
              <a:rPr lang="en-US" sz="1800">
                <a:latin typeface="Calibri" panose="020F0502020204030204" pitchFamily="34" charset="0"/>
                <a:ea typeface="Times New Roman" panose="02020603050405020304" pitchFamily="18" charset="0"/>
                <a:cs typeface="Times New Roman" panose="02020603050405020304" pitchFamily="18" charset="0"/>
              </a:rPr>
              <a:t>517</a:t>
            </a:r>
            <a:r>
              <a:rPr lang="en-US" sz="1800">
                <a:effectLst/>
                <a:latin typeface="Calibri" panose="020F0502020204030204" pitchFamily="34" charset="0"/>
                <a:ea typeface="Times New Roman" panose="02020603050405020304" pitchFamily="18" charset="0"/>
                <a:cs typeface="Times New Roman" panose="02020603050405020304" pitchFamily="18" charset="0"/>
              </a:rPr>
              <a:t> to</a:t>
            </a:r>
            <a:br>
              <a:rPr lang="en-US" sz="1800">
                <a:effectLst/>
                <a:latin typeface="Calibri" panose="020F0502020204030204" pitchFamily="34" charset="0"/>
                <a:ea typeface="Times New Roman" panose="02020603050405020304" pitchFamily="18" charset="0"/>
                <a:cs typeface="Times New Roman" panose="02020603050405020304" pitchFamily="18" charset="0"/>
              </a:rPr>
            </a:br>
            <a:r>
              <a:rPr lang="en-US" sz="1800">
                <a:latin typeface="Calibri" panose="020F0502020204030204" pitchFamily="34" charset="0"/>
                <a:ea typeface="Times New Roman" panose="02020603050405020304" pitchFamily="18" charset="0"/>
                <a:cs typeface="Times New Roman" panose="02020603050405020304" pitchFamily="18" charset="0"/>
              </a:rPr>
              <a:t>66</a:t>
            </a:r>
            <a:r>
              <a:rPr lang="en-US" sz="1800">
                <a:effectLst/>
                <a:latin typeface="Calibri" panose="020F0502020204030204" pitchFamily="34" charset="0"/>
                <a:ea typeface="Times New Roman" panose="02020603050405020304" pitchFamily="18" charset="0"/>
                <a:cs typeface="Times New Roman" panose="02020603050405020304" pitchFamily="18" charset="0"/>
              </a:rPr>
              <a:t>9 followers</a:t>
            </a:r>
          </a:p>
          <a:p>
            <a:pPr marL="285750" indent="-285750">
              <a:lnSpc>
                <a:spcPct val="100000"/>
              </a:lnSpc>
              <a:spcBef>
                <a:spcPts val="400"/>
              </a:spcBef>
              <a:buFont typeface="Arial" panose="020B0604020202020204" pitchFamily="34" charset="0"/>
              <a:buChar char="•"/>
            </a:pPr>
            <a:endParaRPr lang="en-US" sz="2000"/>
          </a:p>
          <a:p>
            <a:pPr marL="285750" indent="-285750">
              <a:lnSpc>
                <a:spcPct val="100000"/>
              </a:lnSpc>
              <a:spcBef>
                <a:spcPts val="400"/>
              </a:spcBef>
              <a:buFont typeface="Arial" panose="020B0604020202020204" pitchFamily="34" charset="0"/>
              <a:buChar char="•"/>
            </a:pPr>
            <a:endParaRPr lang="en-US" sz="2000"/>
          </a:p>
          <a:p>
            <a:pPr marL="285750" indent="-285750">
              <a:lnSpc>
                <a:spcPct val="100000"/>
              </a:lnSpc>
              <a:spcBef>
                <a:spcPts val="400"/>
              </a:spcBef>
              <a:buFont typeface="Arial" panose="020B0604020202020204" pitchFamily="34" charset="0"/>
              <a:buChar char="•"/>
            </a:pPr>
            <a:endParaRPr lang="en-US" sz="2000"/>
          </a:p>
        </p:txBody>
      </p:sp>
      <p:sp>
        <p:nvSpPr>
          <p:cNvPr id="25" name="Text Placeholder 25">
            <a:extLst>
              <a:ext uri="{FF2B5EF4-FFF2-40B4-BE49-F238E27FC236}">
                <a16:creationId xmlns:a16="http://schemas.microsoft.com/office/drawing/2014/main" id="{30FB0FD5-E562-6FAE-8FFF-BE734AFAE6AA}"/>
              </a:ext>
            </a:extLst>
          </p:cNvPr>
          <p:cNvSpPr txBox="1">
            <a:spLocks/>
          </p:cNvSpPr>
          <p:nvPr/>
        </p:nvSpPr>
        <p:spPr>
          <a:xfrm>
            <a:off x="2651378" y="1733918"/>
            <a:ext cx="7581900" cy="5435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kern="1200" cap="all"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IMPACT</a:t>
            </a:r>
          </a:p>
        </p:txBody>
      </p:sp>
      <p:sp>
        <p:nvSpPr>
          <p:cNvPr id="26" name="Rectangle 25">
            <a:extLst>
              <a:ext uri="{FF2B5EF4-FFF2-40B4-BE49-F238E27FC236}">
                <a16:creationId xmlns:a16="http://schemas.microsoft.com/office/drawing/2014/main" id="{FD2CE599-E02F-45D9-C3EF-405707652025}"/>
              </a:ext>
            </a:extLst>
          </p:cNvPr>
          <p:cNvSpPr/>
          <p:nvPr/>
        </p:nvSpPr>
        <p:spPr>
          <a:xfrm>
            <a:off x="1" y="1452093"/>
            <a:ext cx="533400" cy="2579090"/>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79EAC7F-93EA-B6F2-CD14-09585A856F2B}"/>
              </a:ext>
            </a:extLst>
          </p:cNvPr>
          <p:cNvSpPr/>
          <p:nvPr/>
        </p:nvSpPr>
        <p:spPr>
          <a:xfrm>
            <a:off x="533400" y="1452093"/>
            <a:ext cx="2059489" cy="25790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D5BD761-B763-56DD-0BD2-71B1CA2B0CF4}"/>
              </a:ext>
            </a:extLst>
          </p:cNvPr>
          <p:cNvSpPr/>
          <p:nvPr/>
        </p:nvSpPr>
        <p:spPr>
          <a:xfrm>
            <a:off x="533399" y="4090808"/>
            <a:ext cx="2059489" cy="25790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E485A7-3B5B-16BE-D284-B5CD92EF5C5B}"/>
              </a:ext>
            </a:extLst>
          </p:cNvPr>
          <p:cNvSpPr/>
          <p:nvPr/>
        </p:nvSpPr>
        <p:spPr>
          <a:xfrm>
            <a:off x="0" y="4090808"/>
            <a:ext cx="533400" cy="257909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5">
            <a:extLst>
              <a:ext uri="{FF2B5EF4-FFF2-40B4-BE49-F238E27FC236}">
                <a16:creationId xmlns:a16="http://schemas.microsoft.com/office/drawing/2014/main" id="{99902AB6-D541-00ED-04BF-B3D1FAC0B352}"/>
              </a:ext>
            </a:extLst>
          </p:cNvPr>
          <p:cNvSpPr txBox="1">
            <a:spLocks/>
          </p:cNvSpPr>
          <p:nvPr/>
        </p:nvSpPr>
        <p:spPr>
          <a:xfrm>
            <a:off x="2651378" y="4374943"/>
            <a:ext cx="7581900" cy="5435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kern="1200" cap="all"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CC6E33"/>
                </a:solidFill>
              </a:rPr>
              <a:t>AUDIENCE</a:t>
            </a:r>
            <a:br>
              <a:rPr lang="en-US" sz="2000">
                <a:solidFill>
                  <a:srgbClr val="CC6E33"/>
                </a:solidFill>
              </a:rPr>
            </a:br>
            <a:r>
              <a:rPr lang="en-US" sz="2000">
                <a:solidFill>
                  <a:srgbClr val="CC6E33"/>
                </a:solidFill>
              </a:rPr>
              <a:t>GROWTH</a:t>
            </a:r>
          </a:p>
        </p:txBody>
      </p:sp>
      <p:sp>
        <p:nvSpPr>
          <p:cNvPr id="31" name="Text Placeholder 3">
            <a:extLst>
              <a:ext uri="{FF2B5EF4-FFF2-40B4-BE49-F238E27FC236}">
                <a16:creationId xmlns:a16="http://schemas.microsoft.com/office/drawing/2014/main" id="{409D0D27-2002-AE03-21AA-F1908B14A7A4}"/>
              </a:ext>
            </a:extLst>
          </p:cNvPr>
          <p:cNvSpPr txBox="1">
            <a:spLocks/>
          </p:cNvSpPr>
          <p:nvPr/>
        </p:nvSpPr>
        <p:spPr>
          <a:xfrm>
            <a:off x="2651378" y="1989213"/>
            <a:ext cx="4131482" cy="21149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nSpc>
                <a:spcPct val="115000"/>
              </a:lnSpc>
              <a:spcBef>
                <a:spcPts val="0"/>
              </a:spcBef>
              <a:spcAft>
                <a:spcPts val="0"/>
              </a:spcAft>
            </a:pPr>
            <a:r>
              <a:rPr lang="en-US" sz="200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LinkedIn</a:t>
            </a:r>
            <a:endParaRPr lang="en-US"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00000"/>
              </a:lnSpc>
              <a:spcBef>
                <a:spcPts val="0"/>
              </a:spcBef>
              <a:spcAft>
                <a:spcPts val="0"/>
              </a:spcAft>
            </a:pPr>
            <a:r>
              <a:rPr lang="en-US" sz="2800" b="1">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167</a:t>
            </a:r>
            <a:r>
              <a:rPr lang="en-US" sz="28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posts</a:t>
            </a:r>
            <a:r>
              <a:rPr lang="en-US" sz="2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br>
              <a:rPr lang="en-US" sz="2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2800" b="1">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22,553</a:t>
            </a:r>
            <a:br>
              <a:rPr lang="en-US" sz="28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br>
            <a:r>
              <a:rPr lang="en-US">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people reached</a:t>
            </a:r>
          </a:p>
        </p:txBody>
      </p:sp>
      <p:sp>
        <p:nvSpPr>
          <p:cNvPr id="32" name="Text Placeholder 3">
            <a:extLst>
              <a:ext uri="{FF2B5EF4-FFF2-40B4-BE49-F238E27FC236}">
                <a16:creationId xmlns:a16="http://schemas.microsoft.com/office/drawing/2014/main" id="{18CDF020-FE9E-6A07-1B54-C6C0F8A429A6}"/>
              </a:ext>
            </a:extLst>
          </p:cNvPr>
          <p:cNvSpPr txBox="1">
            <a:spLocks/>
          </p:cNvSpPr>
          <p:nvPr/>
        </p:nvSpPr>
        <p:spPr>
          <a:xfrm>
            <a:off x="2651378" y="4950234"/>
            <a:ext cx="4074613" cy="167238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0"/>
              </a:spcBef>
            </a:pP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LinkedIn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0000"/>
              </a:lnSpc>
              <a:spcBef>
                <a:spcPts val="0"/>
              </a:spcBef>
            </a:pPr>
            <a:r>
              <a:rPr lang="en-US" sz="3600" b="1" dirty="0">
                <a:solidFill>
                  <a:srgbClr val="BE5927"/>
                </a:solidFill>
                <a:effectLst/>
                <a:latin typeface="Calibri" panose="020F0502020204030204" pitchFamily="34" charset="0"/>
                <a:ea typeface="Times New Roman" panose="02020603050405020304" pitchFamily="18" charset="0"/>
                <a:cs typeface="Times New Roman" panose="02020603050405020304" pitchFamily="18" charset="0"/>
              </a:rPr>
              <a:t>+143%</a:t>
            </a:r>
            <a:br>
              <a:rPr lang="en-US" sz="2000" dirty="0">
                <a:effectLst/>
                <a:latin typeface="Calibri" panose="020F0502020204030204" pitchFamily="34" charset="0"/>
                <a:ea typeface="Times New Roman" panose="02020603050405020304" pitchFamily="18" charset="0"/>
                <a:cs typeface="Times New Roman" panose="02020603050405020304" pitchFamily="18" charset="0"/>
              </a:rPr>
            </a:b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From </a:t>
            </a:r>
            <a:r>
              <a:rPr lang="en-US" sz="1800" dirty="0">
                <a:latin typeface="Calibri" panose="020F0502020204030204" pitchFamily="34" charset="0"/>
                <a:ea typeface="Times New Roman" panose="02020603050405020304" pitchFamily="18" charset="0"/>
                <a:cs typeface="Times New Roman" panose="02020603050405020304" pitchFamily="18" charset="0"/>
              </a:rPr>
              <a:t>183</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to</a:t>
            </a:r>
            <a:br>
              <a:rPr lang="en-US" sz="1800" dirty="0">
                <a:effectLst/>
                <a:latin typeface="Calibri" panose="020F0502020204030204" pitchFamily="34" charset="0"/>
                <a:ea typeface="Times New Roman" panose="02020603050405020304" pitchFamily="18" charset="0"/>
                <a:cs typeface="Times New Roman" panose="02020603050405020304" pitchFamily="18" charset="0"/>
              </a:rPr>
            </a:b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445 followers</a:t>
            </a:r>
            <a:endParaRPr lang="en-US" sz="1800" dirty="0"/>
          </a:p>
          <a:p>
            <a:pPr marL="285750" indent="-285750">
              <a:lnSpc>
                <a:spcPct val="100000"/>
              </a:lnSpc>
              <a:spcBef>
                <a:spcPts val="400"/>
              </a:spcBef>
              <a:buFont typeface="Arial" panose="020B0604020202020204" pitchFamily="34" charset="0"/>
              <a:buChar char="•"/>
            </a:pPr>
            <a:endParaRPr lang="en-US" sz="2000" dirty="0"/>
          </a:p>
        </p:txBody>
      </p:sp>
      <p:pic>
        <p:nvPicPr>
          <p:cNvPr id="35" name="Picture 34">
            <a:extLst>
              <a:ext uri="{FF2B5EF4-FFF2-40B4-BE49-F238E27FC236}">
                <a16:creationId xmlns:a16="http://schemas.microsoft.com/office/drawing/2014/main" id="{E10488B6-D45C-395C-91A0-D74F8F1A9773}"/>
              </a:ext>
            </a:extLst>
          </p:cNvPr>
          <p:cNvPicPr>
            <a:picLocks noChangeAspect="1"/>
          </p:cNvPicPr>
          <p:nvPr/>
        </p:nvPicPr>
        <p:blipFill>
          <a:blip r:embed="rId3"/>
          <a:stretch>
            <a:fillRect/>
          </a:stretch>
        </p:blipFill>
        <p:spPr>
          <a:xfrm>
            <a:off x="725373" y="1989213"/>
            <a:ext cx="1554364" cy="1551496"/>
          </a:xfrm>
          <a:prstGeom prst="rect">
            <a:avLst/>
          </a:prstGeom>
        </p:spPr>
      </p:pic>
      <p:pic>
        <p:nvPicPr>
          <p:cNvPr id="3" name="Picture 2">
            <a:extLst>
              <a:ext uri="{FF2B5EF4-FFF2-40B4-BE49-F238E27FC236}">
                <a16:creationId xmlns:a16="http://schemas.microsoft.com/office/drawing/2014/main" id="{3ABE1FCB-CD87-0486-5AA5-DC42888934FE}"/>
              </a:ext>
            </a:extLst>
          </p:cNvPr>
          <p:cNvPicPr>
            <a:picLocks noChangeAspect="1"/>
          </p:cNvPicPr>
          <p:nvPr/>
        </p:nvPicPr>
        <p:blipFill>
          <a:blip r:embed="rId4"/>
          <a:stretch>
            <a:fillRect/>
          </a:stretch>
        </p:blipFill>
        <p:spPr>
          <a:xfrm>
            <a:off x="770377" y="4745340"/>
            <a:ext cx="1573209" cy="1059031"/>
          </a:xfrm>
          <a:prstGeom prst="rect">
            <a:avLst/>
          </a:prstGeom>
        </p:spPr>
      </p:pic>
      <p:grpSp>
        <p:nvGrpSpPr>
          <p:cNvPr id="17" name="Group 16">
            <a:extLst>
              <a:ext uri="{FF2B5EF4-FFF2-40B4-BE49-F238E27FC236}">
                <a16:creationId xmlns:a16="http://schemas.microsoft.com/office/drawing/2014/main" id="{4EE9C92A-106C-1C45-6A7C-7FC22C5EE207}"/>
              </a:ext>
            </a:extLst>
          </p:cNvPr>
          <p:cNvGrpSpPr/>
          <p:nvPr/>
        </p:nvGrpSpPr>
        <p:grpSpPr>
          <a:xfrm>
            <a:off x="5810594" y="1227034"/>
            <a:ext cx="2991620" cy="4465625"/>
            <a:chOff x="698900" y="999577"/>
            <a:chExt cx="3730752" cy="5568935"/>
          </a:xfrm>
        </p:grpSpPr>
        <p:pic>
          <p:nvPicPr>
            <p:cNvPr id="18" name="Picture 17">
              <a:extLst>
                <a:ext uri="{FF2B5EF4-FFF2-40B4-BE49-F238E27FC236}">
                  <a16:creationId xmlns:a16="http://schemas.microsoft.com/office/drawing/2014/main" id="{7F3F8219-0BE3-0A9E-D408-ED9C2E1D4348}"/>
                </a:ext>
              </a:extLst>
            </p:cNvPr>
            <p:cNvPicPr>
              <a:picLocks noChangeAspect="1"/>
            </p:cNvPicPr>
            <p:nvPr/>
          </p:nvPicPr>
          <p:blipFill>
            <a:blip r:embed="rId5"/>
            <a:stretch>
              <a:fillRect/>
            </a:stretch>
          </p:blipFill>
          <p:spPr>
            <a:xfrm>
              <a:off x="698900" y="3264682"/>
              <a:ext cx="3726287" cy="3303830"/>
            </a:xfrm>
            <a:prstGeom prst="rect">
              <a:avLst/>
            </a:prstGeom>
            <a:ln>
              <a:solidFill>
                <a:srgbClr val="000000"/>
              </a:solidFill>
            </a:ln>
          </p:spPr>
        </p:pic>
        <p:pic>
          <p:nvPicPr>
            <p:cNvPr id="19" name="Picture 18">
              <a:extLst>
                <a:ext uri="{FF2B5EF4-FFF2-40B4-BE49-F238E27FC236}">
                  <a16:creationId xmlns:a16="http://schemas.microsoft.com/office/drawing/2014/main" id="{38EB9D65-F5DB-FCC8-1768-6F5F8B4B6D10}"/>
                </a:ext>
              </a:extLst>
            </p:cNvPr>
            <p:cNvPicPr>
              <a:picLocks noChangeAspect="1"/>
            </p:cNvPicPr>
            <p:nvPr/>
          </p:nvPicPr>
          <p:blipFill>
            <a:blip r:embed="rId6"/>
            <a:stretch>
              <a:fillRect/>
            </a:stretch>
          </p:blipFill>
          <p:spPr>
            <a:xfrm>
              <a:off x="698900" y="999577"/>
              <a:ext cx="3730752" cy="3443145"/>
            </a:xfrm>
            <a:prstGeom prst="rect">
              <a:avLst/>
            </a:prstGeom>
            <a:ln>
              <a:solidFill>
                <a:srgbClr val="000000"/>
              </a:solidFill>
            </a:ln>
          </p:spPr>
        </p:pic>
      </p:grpSp>
      <p:sp>
        <p:nvSpPr>
          <p:cNvPr id="20" name="TextBox 19">
            <a:extLst>
              <a:ext uri="{FF2B5EF4-FFF2-40B4-BE49-F238E27FC236}">
                <a16:creationId xmlns:a16="http://schemas.microsoft.com/office/drawing/2014/main" id="{3284C041-0CB9-2783-6E38-8A563F0A38F7}"/>
              </a:ext>
            </a:extLst>
          </p:cNvPr>
          <p:cNvSpPr txBox="1"/>
          <p:nvPr/>
        </p:nvSpPr>
        <p:spPr>
          <a:xfrm>
            <a:off x="6122634" y="5844776"/>
            <a:ext cx="2388649" cy="954107"/>
          </a:xfrm>
          <a:prstGeom prst="rect">
            <a:avLst/>
          </a:prstGeom>
          <a:solidFill>
            <a:schemeClr val="accent2">
              <a:lumMod val="20000"/>
              <a:lumOff val="80000"/>
            </a:schemeClr>
          </a:solidFill>
        </p:spPr>
        <p:txBody>
          <a:bodyPr wrap="square">
            <a:spAutoFit/>
          </a:bodyPr>
          <a:lstStyle/>
          <a:p>
            <a:pPr>
              <a:spcBef>
                <a:spcPts val="0"/>
              </a:spcBef>
            </a:pPr>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Facebook </a:t>
            </a:r>
            <a:r>
              <a:rPr lang="en-US" sz="1400" dirty="0">
                <a:solidFill>
                  <a:schemeClr val="tx2"/>
                </a:solidFill>
                <a:latin typeface="Calibri" panose="020F050202020403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post</a:t>
            </a:r>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about texting option shared by TAFP</a:t>
            </a:r>
            <a:r>
              <a:rPr lang="en-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a:spcBef>
                <a:spcPts val="0"/>
              </a:spcBef>
            </a:pPr>
            <a:r>
              <a:rPr lang="en-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a:t>
            </a:r>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nteraction between </a:t>
            </a:r>
            <a:b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3 pediatric NPs in Rockwall</a:t>
            </a:r>
          </a:p>
        </p:txBody>
      </p:sp>
      <p:grpSp>
        <p:nvGrpSpPr>
          <p:cNvPr id="21" name="Group 20">
            <a:extLst>
              <a:ext uri="{FF2B5EF4-FFF2-40B4-BE49-F238E27FC236}">
                <a16:creationId xmlns:a16="http://schemas.microsoft.com/office/drawing/2014/main" id="{74FA7656-C6D3-FF1E-8691-0FCB39DE81DF}"/>
              </a:ext>
            </a:extLst>
          </p:cNvPr>
          <p:cNvGrpSpPr/>
          <p:nvPr/>
        </p:nvGrpSpPr>
        <p:grpSpPr>
          <a:xfrm>
            <a:off x="8955302" y="1225153"/>
            <a:ext cx="2996012" cy="4566658"/>
            <a:chOff x="8163435" y="533399"/>
            <a:chExt cx="3648456" cy="5668999"/>
          </a:xfrm>
        </p:grpSpPr>
        <p:pic>
          <p:nvPicPr>
            <p:cNvPr id="22" name="Picture 21">
              <a:extLst>
                <a:ext uri="{FF2B5EF4-FFF2-40B4-BE49-F238E27FC236}">
                  <a16:creationId xmlns:a16="http://schemas.microsoft.com/office/drawing/2014/main" id="{D1FB7DAC-47C1-29C3-70AB-879D8336BF81}"/>
                </a:ext>
              </a:extLst>
            </p:cNvPr>
            <p:cNvPicPr>
              <a:picLocks noChangeAspect="1"/>
            </p:cNvPicPr>
            <p:nvPr/>
          </p:nvPicPr>
          <p:blipFill>
            <a:blip r:embed="rId8"/>
            <a:stretch>
              <a:fillRect/>
            </a:stretch>
          </p:blipFill>
          <p:spPr>
            <a:xfrm>
              <a:off x="8166038" y="533399"/>
              <a:ext cx="3645853" cy="2977713"/>
            </a:xfrm>
            <a:prstGeom prst="rect">
              <a:avLst/>
            </a:prstGeom>
            <a:ln>
              <a:solidFill>
                <a:srgbClr val="000000"/>
              </a:solidFill>
            </a:ln>
          </p:spPr>
        </p:pic>
        <p:pic>
          <p:nvPicPr>
            <p:cNvPr id="24" name="Picture 23">
              <a:extLst>
                <a:ext uri="{FF2B5EF4-FFF2-40B4-BE49-F238E27FC236}">
                  <a16:creationId xmlns:a16="http://schemas.microsoft.com/office/drawing/2014/main" id="{D924D0C1-974C-F5C6-BC5B-165576259956}"/>
                </a:ext>
              </a:extLst>
            </p:cNvPr>
            <p:cNvPicPr>
              <a:picLocks noChangeAspect="1"/>
            </p:cNvPicPr>
            <p:nvPr/>
          </p:nvPicPr>
          <p:blipFill>
            <a:blip r:embed="rId9"/>
            <a:stretch>
              <a:fillRect/>
            </a:stretch>
          </p:blipFill>
          <p:spPr>
            <a:xfrm>
              <a:off x="8163435" y="2406331"/>
              <a:ext cx="3648456" cy="3796067"/>
            </a:xfrm>
            <a:prstGeom prst="rect">
              <a:avLst/>
            </a:prstGeom>
            <a:ln>
              <a:solidFill>
                <a:srgbClr val="000000"/>
              </a:solidFill>
            </a:ln>
          </p:spPr>
        </p:pic>
      </p:grpSp>
      <p:sp>
        <p:nvSpPr>
          <p:cNvPr id="33" name="TextBox 32">
            <a:extLst>
              <a:ext uri="{FF2B5EF4-FFF2-40B4-BE49-F238E27FC236}">
                <a16:creationId xmlns:a16="http://schemas.microsoft.com/office/drawing/2014/main" id="{C01CFE13-E55D-F198-64AA-74F70716B99E}"/>
              </a:ext>
            </a:extLst>
          </p:cNvPr>
          <p:cNvSpPr txBox="1"/>
          <p:nvPr/>
        </p:nvSpPr>
        <p:spPr>
          <a:xfrm>
            <a:off x="8680537" y="6060247"/>
            <a:ext cx="3329734" cy="738664"/>
          </a:xfrm>
          <a:prstGeom prst="rect">
            <a:avLst/>
          </a:prstGeom>
          <a:solidFill>
            <a:schemeClr val="accent2">
              <a:lumMod val="20000"/>
              <a:lumOff val="80000"/>
            </a:schemeClr>
          </a:solidFill>
        </p:spPr>
        <p:txBody>
          <a:bodyPr wrap="square">
            <a:spAutoFit/>
          </a:bodyPr>
          <a:lstStyle/>
          <a:p>
            <a:pPr algn="r">
              <a:spcBef>
                <a:spcPts val="0"/>
              </a:spcBef>
            </a:pPr>
            <a:r>
              <a:rPr lang="en-US" sz="1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Top LinkedIn Post</a:t>
            </a:r>
          </a:p>
          <a:p>
            <a:pPr algn="r">
              <a:spcBef>
                <a:spcPts val="0"/>
              </a:spcBef>
            </a:pPr>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TAFP President Dr. Briggs’ testimonial video</a:t>
            </a:r>
            <a:b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1400" dirty="0">
                <a:solidFill>
                  <a:schemeClr val="tx2"/>
                </a:solidFill>
                <a:latin typeface="Calibri" panose="020F0502020204030204" pitchFamily="34"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12/20/23</a:t>
            </a:r>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750 people reached</a:t>
            </a:r>
          </a:p>
        </p:txBody>
      </p:sp>
      <p:cxnSp>
        <p:nvCxnSpPr>
          <p:cNvPr id="37" name="Elbow Connector 36">
            <a:extLst>
              <a:ext uri="{FF2B5EF4-FFF2-40B4-BE49-F238E27FC236}">
                <a16:creationId xmlns:a16="http://schemas.microsoft.com/office/drawing/2014/main" id="{7F81779A-64B1-DAEC-16EC-FBFEAD0B629B}"/>
              </a:ext>
            </a:extLst>
          </p:cNvPr>
          <p:cNvCxnSpPr>
            <a:cxnSpLocks/>
            <a:stCxn id="20" idx="1"/>
          </p:cNvCxnSpPr>
          <p:nvPr/>
        </p:nvCxnSpPr>
        <p:spPr>
          <a:xfrm rot="10800000">
            <a:off x="5862189" y="5745632"/>
            <a:ext cx="260445" cy="576198"/>
          </a:xfrm>
          <a:prstGeom prst="bentConnector2">
            <a:avLst/>
          </a:prstGeom>
          <a:ln w="25400">
            <a:solidFill>
              <a:srgbClr val="F8972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89566CAC-39C0-3382-1D96-C39020459807}"/>
              </a:ext>
            </a:extLst>
          </p:cNvPr>
          <p:cNvCxnSpPr>
            <a:cxnSpLocks/>
          </p:cNvCxnSpPr>
          <p:nvPr/>
        </p:nvCxnSpPr>
        <p:spPr>
          <a:xfrm rot="5400000" flipH="1" flipV="1">
            <a:off x="8827364" y="5888003"/>
            <a:ext cx="255876" cy="88612"/>
          </a:xfrm>
          <a:prstGeom prst="bentConnector3">
            <a:avLst/>
          </a:prstGeom>
          <a:ln w="25400">
            <a:solidFill>
              <a:srgbClr val="F89722"/>
            </a:solidFill>
            <a:tailEnd type="oval" w="lg" len="lg"/>
          </a:ln>
        </p:spPr>
        <p:style>
          <a:lnRef idx="1">
            <a:schemeClr val="accent1"/>
          </a:lnRef>
          <a:fillRef idx="0">
            <a:schemeClr val="accent1"/>
          </a:fillRef>
          <a:effectRef idx="0">
            <a:schemeClr val="accent1"/>
          </a:effectRef>
          <a:fontRef idx="minor">
            <a:schemeClr val="tx1"/>
          </a:fontRef>
        </p:style>
      </p:cxnSp>
      <p:pic>
        <p:nvPicPr>
          <p:cNvPr id="13" name="Graphic 12" descr="Upward trend outline">
            <a:extLst>
              <a:ext uri="{FF2B5EF4-FFF2-40B4-BE49-F238E27FC236}">
                <a16:creationId xmlns:a16="http://schemas.microsoft.com/office/drawing/2014/main" id="{A4D750CB-8A9C-E40C-31BE-DDC03D28798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993298" y="4725511"/>
            <a:ext cx="1118616" cy="1118616"/>
          </a:xfrm>
          <a:prstGeom prst="rect">
            <a:avLst/>
          </a:prstGeom>
        </p:spPr>
      </p:pic>
    </p:spTree>
    <p:extLst>
      <p:ext uri="{BB962C8B-B14F-4D97-AF65-F5344CB8AC3E}">
        <p14:creationId xmlns:p14="http://schemas.microsoft.com/office/powerpoint/2010/main" val="4039267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F329D7-2E70-9769-6886-90628A9D890D}"/>
              </a:ext>
            </a:extLst>
          </p:cNvPr>
          <p:cNvSpPr>
            <a:spLocks noGrp="1"/>
          </p:cNvSpPr>
          <p:nvPr>
            <p:ph type="body" sz="quarter" idx="13"/>
          </p:nvPr>
        </p:nvSpPr>
        <p:spPr>
          <a:xfrm>
            <a:off x="533400" y="533400"/>
            <a:ext cx="4141342" cy="1484194"/>
          </a:xfrm>
        </p:spPr>
        <p:txBody>
          <a:bodyPr/>
          <a:lstStyle/>
          <a:p>
            <a:r>
              <a:rPr lang="en-US"/>
              <a:t>4</a:t>
            </a:r>
            <a:r>
              <a:rPr lang="en-US" baseline="30000"/>
              <a:t>th</a:t>
            </a:r>
            <a:r>
              <a:rPr lang="en-US"/>
              <a:t> Anniversary</a:t>
            </a:r>
            <a:br>
              <a:rPr lang="en-US"/>
            </a:br>
            <a:endParaRPr lang="en-US" sz="1400"/>
          </a:p>
        </p:txBody>
      </p:sp>
      <p:sp>
        <p:nvSpPr>
          <p:cNvPr id="8" name="TextBox 7">
            <a:extLst>
              <a:ext uri="{FF2B5EF4-FFF2-40B4-BE49-F238E27FC236}">
                <a16:creationId xmlns:a16="http://schemas.microsoft.com/office/drawing/2014/main" id="{F9F868EA-2ED7-14F2-D1C3-F1587E672089}"/>
              </a:ext>
            </a:extLst>
          </p:cNvPr>
          <p:cNvSpPr txBox="1"/>
          <p:nvPr/>
        </p:nvSpPr>
        <p:spPr>
          <a:xfrm>
            <a:off x="533400" y="2108256"/>
            <a:ext cx="4141342" cy="1237518"/>
          </a:xfrm>
          <a:prstGeom prst="rect">
            <a:avLst/>
          </a:prstGeom>
          <a:noFill/>
        </p:spPr>
        <p:txBody>
          <a:bodyPr wrap="square">
            <a:spAutoFit/>
          </a:bodyPr>
          <a:lstStyle/>
          <a:p>
            <a:pPr>
              <a:lnSpc>
                <a:spcPct val="115000"/>
              </a:lnSpc>
              <a:spcBef>
                <a:spcPts val="0"/>
              </a:spcBef>
            </a:pPr>
            <a:r>
              <a:rPr lang="en-US" sz="220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Please visit our accounts and help us promote CPAN 4</a:t>
            </a:r>
            <a:r>
              <a:rPr lang="en-US" sz="2200" b="1" baseline="300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a:t>
            </a:r>
            <a:r>
              <a:rPr lang="en-US" sz="2200"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Anniversary posts today!</a:t>
            </a:r>
          </a:p>
        </p:txBody>
      </p:sp>
      <p:sp>
        <p:nvSpPr>
          <p:cNvPr id="9" name="TextBox 8">
            <a:extLst>
              <a:ext uri="{FF2B5EF4-FFF2-40B4-BE49-F238E27FC236}">
                <a16:creationId xmlns:a16="http://schemas.microsoft.com/office/drawing/2014/main" id="{F0D024DA-8D1A-5BDF-909D-6B704192C7BF}"/>
              </a:ext>
            </a:extLst>
          </p:cNvPr>
          <p:cNvSpPr txBox="1"/>
          <p:nvPr/>
        </p:nvSpPr>
        <p:spPr>
          <a:xfrm>
            <a:off x="528271" y="5213103"/>
            <a:ext cx="2396877" cy="710707"/>
          </a:xfrm>
          <a:prstGeom prst="rect">
            <a:avLst/>
          </a:prstGeom>
          <a:noFill/>
        </p:spPr>
        <p:txBody>
          <a:bodyPr wrap="square">
            <a:spAutoFit/>
          </a:bodyPr>
          <a:lstStyle/>
          <a:p>
            <a:pPr>
              <a:lnSpc>
                <a:spcPct val="115000"/>
              </a:lnSpc>
              <a:spcBef>
                <a:spcPts val="0"/>
              </a:spcBef>
            </a:pPr>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Facebook</a:t>
            </a:r>
          </a:p>
          <a:p>
            <a:pPr>
              <a:lnSpc>
                <a:spcPct val="115000"/>
              </a:lnSpc>
              <a:spcBef>
                <a:spcPts val="0"/>
              </a:spcBef>
            </a:pPr>
            <a:r>
              <a:rPr lang="en-US" dirty="0" err="1">
                <a:solidFill>
                  <a:schemeClr val="tx2"/>
                </a:solidFill>
                <a:latin typeface="Calibri" panose="020F0502020204030204" pitchFamily="34" charset="0"/>
                <a:ea typeface="Times New Roman" panose="02020603050405020304" pitchFamily="18" charset="0"/>
                <a:cs typeface="Times New Roman" panose="02020603050405020304" pitchFamily="18" charset="0"/>
              </a:rPr>
              <a:t>bit.ly</a:t>
            </a:r>
            <a:r>
              <a:rPr lang="en-US" dirty="0">
                <a:solidFill>
                  <a:schemeClr val="tx2"/>
                </a:solidFill>
                <a:latin typeface="Calibri" panose="020F0502020204030204" pitchFamily="34" charset="0"/>
                <a:ea typeface="Times New Roman" panose="02020603050405020304" pitchFamily="18" charset="0"/>
                <a:cs typeface="Times New Roman" panose="02020603050405020304" pitchFamily="18" charset="0"/>
              </a:rPr>
              <a:t>/CPAN_FB </a:t>
            </a:r>
          </a:p>
        </p:txBody>
      </p:sp>
      <p:sp>
        <p:nvSpPr>
          <p:cNvPr id="10" name="TextBox 9">
            <a:extLst>
              <a:ext uri="{FF2B5EF4-FFF2-40B4-BE49-F238E27FC236}">
                <a16:creationId xmlns:a16="http://schemas.microsoft.com/office/drawing/2014/main" id="{431C5FA0-762D-A2ED-104B-ABFB13232095}"/>
              </a:ext>
            </a:extLst>
          </p:cNvPr>
          <p:cNvSpPr txBox="1"/>
          <p:nvPr/>
        </p:nvSpPr>
        <p:spPr>
          <a:xfrm>
            <a:off x="2654992" y="5213103"/>
            <a:ext cx="1598353" cy="710707"/>
          </a:xfrm>
          <a:prstGeom prst="rect">
            <a:avLst/>
          </a:prstGeom>
          <a:noFill/>
        </p:spPr>
        <p:txBody>
          <a:bodyPr wrap="square">
            <a:spAutoFit/>
          </a:bodyPr>
          <a:lstStyle/>
          <a:p>
            <a:pPr>
              <a:lnSpc>
                <a:spcPct val="115000"/>
              </a:lnSpc>
              <a:spcBef>
                <a:spcPts val="0"/>
              </a:spcBef>
            </a:pPr>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LinkedIn</a:t>
            </a:r>
          </a:p>
          <a:p>
            <a:pPr>
              <a:lnSpc>
                <a:spcPct val="115000"/>
              </a:lnSpc>
              <a:spcBef>
                <a:spcPts val="0"/>
              </a:spcBef>
            </a:pPr>
            <a:r>
              <a:rPr lang="en-US" dirty="0" err="1">
                <a:solidFill>
                  <a:schemeClr val="tx2"/>
                </a:solidFill>
                <a:latin typeface="Calibri" panose="020F0502020204030204" pitchFamily="34" charset="0"/>
                <a:ea typeface="Times New Roman" panose="02020603050405020304" pitchFamily="18" charset="0"/>
                <a:cs typeface="Times New Roman" panose="02020603050405020304" pitchFamily="18" charset="0"/>
              </a:rPr>
              <a:t>bit.ly</a:t>
            </a:r>
            <a:r>
              <a:rPr lang="en-US" dirty="0">
                <a:solidFill>
                  <a:schemeClr val="tx2"/>
                </a:solidFill>
                <a:latin typeface="Calibri" panose="020F0502020204030204" pitchFamily="34" charset="0"/>
                <a:ea typeface="Times New Roman" panose="02020603050405020304" pitchFamily="18" charset="0"/>
                <a:cs typeface="Times New Roman" panose="02020603050405020304" pitchFamily="18" charset="0"/>
              </a:rPr>
              <a:t>/CPAN_LI</a:t>
            </a:r>
          </a:p>
        </p:txBody>
      </p:sp>
      <p:pic>
        <p:nvPicPr>
          <p:cNvPr id="11" name="Picture 10" descr="A qr code with a white background&#10;&#10;Description automatically generated">
            <a:extLst>
              <a:ext uri="{FF2B5EF4-FFF2-40B4-BE49-F238E27FC236}">
                <a16:creationId xmlns:a16="http://schemas.microsoft.com/office/drawing/2014/main" id="{56D4A138-F579-DC5D-F928-C12BDB59260D}"/>
              </a:ext>
            </a:extLst>
          </p:cNvPr>
          <p:cNvPicPr>
            <a:picLocks noChangeAspect="1"/>
          </p:cNvPicPr>
          <p:nvPr/>
        </p:nvPicPr>
        <p:blipFill>
          <a:blip r:embed="rId2"/>
          <a:stretch>
            <a:fillRect/>
          </a:stretch>
        </p:blipFill>
        <p:spPr>
          <a:xfrm>
            <a:off x="436237" y="3436549"/>
            <a:ext cx="1901895" cy="1901895"/>
          </a:xfrm>
          <a:prstGeom prst="rect">
            <a:avLst/>
          </a:prstGeom>
        </p:spPr>
      </p:pic>
      <p:pic>
        <p:nvPicPr>
          <p:cNvPr id="12" name="Picture 11" descr="A qr code on a white background&#10;&#10;Description automatically generated">
            <a:extLst>
              <a:ext uri="{FF2B5EF4-FFF2-40B4-BE49-F238E27FC236}">
                <a16:creationId xmlns:a16="http://schemas.microsoft.com/office/drawing/2014/main" id="{02A04F5C-C083-08A3-B86E-E52B41F24933}"/>
              </a:ext>
            </a:extLst>
          </p:cNvPr>
          <p:cNvPicPr>
            <a:picLocks noChangeAspect="1"/>
          </p:cNvPicPr>
          <p:nvPr/>
        </p:nvPicPr>
        <p:blipFill>
          <a:blip r:embed="rId3"/>
          <a:stretch>
            <a:fillRect/>
          </a:stretch>
        </p:blipFill>
        <p:spPr>
          <a:xfrm>
            <a:off x="2551115" y="3436492"/>
            <a:ext cx="1901952" cy="1901952"/>
          </a:xfrm>
          <a:prstGeom prst="rect">
            <a:avLst/>
          </a:prstGeom>
        </p:spPr>
      </p:pic>
      <p:pic>
        <p:nvPicPr>
          <p:cNvPr id="13" name="Picture 12">
            <a:extLst>
              <a:ext uri="{FF2B5EF4-FFF2-40B4-BE49-F238E27FC236}">
                <a16:creationId xmlns:a16="http://schemas.microsoft.com/office/drawing/2014/main" id="{9B13CF0E-5BB6-6C98-E053-C72C623F8334}"/>
              </a:ext>
            </a:extLst>
          </p:cNvPr>
          <p:cNvPicPr>
            <a:picLocks noChangeAspect="1"/>
          </p:cNvPicPr>
          <p:nvPr/>
        </p:nvPicPr>
        <p:blipFill>
          <a:blip r:embed="rId4"/>
          <a:stretch>
            <a:fillRect/>
          </a:stretch>
        </p:blipFill>
        <p:spPr>
          <a:xfrm>
            <a:off x="4942863" y="826618"/>
            <a:ext cx="3828608" cy="2381951"/>
          </a:xfrm>
          <a:prstGeom prst="rect">
            <a:avLst/>
          </a:prstGeom>
          <a:effectLst>
            <a:outerShdw blurRad="50800" dist="12700" dir="2700000" sx="101000" sy="101000" algn="tl" rotWithShape="0">
              <a:prstClr val="black">
                <a:alpha val="26000"/>
              </a:prstClr>
            </a:outerShdw>
          </a:effectLst>
        </p:spPr>
      </p:pic>
      <p:pic>
        <p:nvPicPr>
          <p:cNvPr id="15" name="Picture 14">
            <a:extLst>
              <a:ext uri="{FF2B5EF4-FFF2-40B4-BE49-F238E27FC236}">
                <a16:creationId xmlns:a16="http://schemas.microsoft.com/office/drawing/2014/main" id="{47DA00D5-A418-88A6-BA0B-B544F26EFBBD}"/>
              </a:ext>
            </a:extLst>
          </p:cNvPr>
          <p:cNvPicPr>
            <a:picLocks noChangeAspect="1"/>
          </p:cNvPicPr>
          <p:nvPr/>
        </p:nvPicPr>
        <p:blipFill>
          <a:blip r:embed="rId5"/>
          <a:stretch>
            <a:fillRect/>
          </a:stretch>
        </p:blipFill>
        <p:spPr>
          <a:xfrm>
            <a:off x="4942863" y="3436492"/>
            <a:ext cx="3828608" cy="2374933"/>
          </a:xfrm>
          <a:prstGeom prst="rect">
            <a:avLst/>
          </a:prstGeom>
          <a:effectLst>
            <a:outerShdw blurRad="50800" dist="12700" dir="2700000" sx="101000" sy="101000" algn="tl" rotWithShape="0">
              <a:prstClr val="black">
                <a:alpha val="26000"/>
              </a:prstClr>
            </a:outerShdw>
          </a:effectLst>
        </p:spPr>
      </p:pic>
      <p:pic>
        <p:nvPicPr>
          <p:cNvPr id="6" name="Picture 5" descr="A screenshot of a newsletter&#10;&#10;Description automatically generated">
            <a:extLst>
              <a:ext uri="{FF2B5EF4-FFF2-40B4-BE49-F238E27FC236}">
                <a16:creationId xmlns:a16="http://schemas.microsoft.com/office/drawing/2014/main" id="{68F90389-B0EB-44F9-4FFB-B4460F2406CC}"/>
              </a:ext>
            </a:extLst>
          </p:cNvPr>
          <p:cNvPicPr>
            <a:picLocks noChangeAspect="1"/>
          </p:cNvPicPr>
          <p:nvPr/>
        </p:nvPicPr>
        <p:blipFill>
          <a:blip r:embed="rId6"/>
          <a:stretch>
            <a:fillRect/>
          </a:stretch>
        </p:blipFill>
        <p:spPr>
          <a:xfrm>
            <a:off x="8977353" y="247607"/>
            <a:ext cx="2778410" cy="6435029"/>
          </a:xfrm>
          <a:prstGeom prst="rect">
            <a:avLst/>
          </a:prstGeom>
          <a:ln>
            <a:solidFill>
              <a:schemeClr val="bg1">
                <a:lumMod val="95000"/>
              </a:schemeClr>
            </a:solidFill>
          </a:ln>
          <a:effectLst>
            <a:outerShdw blurRad="50800" dist="38100" dir="2700000" algn="tl" rotWithShape="0">
              <a:prstClr val="black">
                <a:alpha val="28000"/>
              </a:prstClr>
            </a:outerShdw>
          </a:effectLst>
        </p:spPr>
      </p:pic>
    </p:spTree>
    <p:extLst>
      <p:ext uri="{BB962C8B-B14F-4D97-AF65-F5344CB8AC3E}">
        <p14:creationId xmlns:p14="http://schemas.microsoft.com/office/powerpoint/2010/main" val="2365393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42">
            <a:extLst>
              <a:ext uri="{FF2B5EF4-FFF2-40B4-BE49-F238E27FC236}">
                <a16:creationId xmlns:a16="http://schemas.microsoft.com/office/drawing/2014/main" id="{1DF31920-B683-E4DC-763E-3C215497B6C3}"/>
              </a:ext>
            </a:extLst>
          </p:cNvPr>
          <p:cNvSpPr txBox="1">
            <a:spLocks/>
          </p:cNvSpPr>
          <p:nvPr/>
        </p:nvSpPr>
        <p:spPr>
          <a:xfrm>
            <a:off x="462289" y="4226284"/>
            <a:ext cx="2206243" cy="1662632"/>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r>
              <a:rPr lang="en-US" dirty="0"/>
              <a:t>Document library</a:t>
            </a:r>
          </a:p>
          <a:p>
            <a:pPr marL="182880" indent="-182880"/>
            <a:r>
              <a:rPr lang="en-US" dirty="0"/>
              <a:t>Document analysis with PhD students</a:t>
            </a:r>
          </a:p>
          <a:p>
            <a:pPr marL="182880" indent="-182880"/>
            <a:r>
              <a:rPr lang="en-US" dirty="0"/>
              <a:t>Health communication best practices topline report</a:t>
            </a:r>
          </a:p>
        </p:txBody>
      </p:sp>
      <p:sp>
        <p:nvSpPr>
          <p:cNvPr id="65" name="Text Placeholder 149">
            <a:extLst>
              <a:ext uri="{FF2B5EF4-FFF2-40B4-BE49-F238E27FC236}">
                <a16:creationId xmlns:a16="http://schemas.microsoft.com/office/drawing/2014/main" id="{640A0A32-4629-C419-50F8-99B33FAA6CA1}"/>
              </a:ext>
            </a:extLst>
          </p:cNvPr>
          <p:cNvSpPr txBox="1">
            <a:spLocks/>
          </p:cNvSpPr>
          <p:nvPr/>
        </p:nvSpPr>
        <p:spPr>
          <a:xfrm>
            <a:off x="472626" y="3694042"/>
            <a:ext cx="2374841" cy="435758"/>
          </a:xfrm>
          <a:prstGeom prst="rect">
            <a:avLst/>
          </a:prstGeom>
        </p:spPr>
        <p:txBody>
          <a:bodyPr lIns="91440" rIns="91440" anchor="ctr" anchorCtr="0"/>
          <a:lstStyle>
            <a:lvl1pPr marL="0" indent="0" algn="l" defTabSz="914400" rtl="0" eaLnBrk="1" latinLnBrk="0" hangingPunct="1">
              <a:lnSpc>
                <a:spcPct val="100000"/>
              </a:lnSpc>
              <a:spcBef>
                <a:spcPts val="0"/>
              </a:spcBef>
              <a:buFont typeface="Arial" panose="020B0604020202020204" pitchFamily="34" charset="0"/>
              <a:buNone/>
              <a:defRPr sz="1600" b="1" i="0" kern="1200" cap="all" spc="100" baseline="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Materials </a:t>
            </a:r>
            <a:br>
              <a:rPr lang="en-US" dirty="0"/>
            </a:br>
            <a:r>
              <a:rPr lang="en-US" dirty="0"/>
              <a:t>Audit</a:t>
            </a:r>
          </a:p>
        </p:txBody>
      </p:sp>
      <p:sp>
        <p:nvSpPr>
          <p:cNvPr id="66" name="Text Placeholder 42">
            <a:extLst>
              <a:ext uri="{FF2B5EF4-FFF2-40B4-BE49-F238E27FC236}">
                <a16:creationId xmlns:a16="http://schemas.microsoft.com/office/drawing/2014/main" id="{0505B585-7E70-2B4D-AB50-52CB175DF171}"/>
              </a:ext>
            </a:extLst>
          </p:cNvPr>
          <p:cNvSpPr txBox="1">
            <a:spLocks/>
          </p:cNvSpPr>
          <p:nvPr/>
        </p:nvSpPr>
        <p:spPr>
          <a:xfrm>
            <a:off x="2837132" y="4226284"/>
            <a:ext cx="2115490" cy="1662632"/>
          </a:xfrm>
          <a:prstGeom prst="rect">
            <a:avLst/>
          </a:prstGeo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r>
              <a:rPr lang="en-US" dirty="0"/>
              <a:t>Formative research</a:t>
            </a:r>
          </a:p>
          <a:p>
            <a:pPr marL="182880" indent="-182880"/>
            <a:r>
              <a:rPr lang="en-US" dirty="0"/>
              <a:t>Individual meeting with each HRI</a:t>
            </a:r>
          </a:p>
          <a:p>
            <a:pPr marL="182880" indent="-182880"/>
            <a:r>
              <a:rPr lang="en-US" dirty="0"/>
              <a:t>Findings in a topline report, including identified needs for content library and materials</a:t>
            </a:r>
            <a:br>
              <a:rPr lang="en-US" dirty="0"/>
            </a:br>
            <a:endParaRPr lang="en-US" dirty="0">
              <a:cs typeface="Arial"/>
            </a:endParaRPr>
          </a:p>
          <a:p>
            <a:pPr marL="182880" indent="-182880"/>
            <a:endParaRPr lang="en-US" dirty="0">
              <a:cs typeface="Arial"/>
            </a:endParaRPr>
          </a:p>
        </p:txBody>
      </p:sp>
      <p:sp>
        <p:nvSpPr>
          <p:cNvPr id="67" name="Text Placeholder 149">
            <a:extLst>
              <a:ext uri="{FF2B5EF4-FFF2-40B4-BE49-F238E27FC236}">
                <a16:creationId xmlns:a16="http://schemas.microsoft.com/office/drawing/2014/main" id="{A5549927-94E7-0044-5431-A464EBF10520}"/>
              </a:ext>
            </a:extLst>
          </p:cNvPr>
          <p:cNvSpPr txBox="1">
            <a:spLocks/>
          </p:cNvSpPr>
          <p:nvPr/>
        </p:nvSpPr>
        <p:spPr>
          <a:xfrm>
            <a:off x="2839327" y="3694042"/>
            <a:ext cx="2436119" cy="435758"/>
          </a:xfrm>
          <a:prstGeom prst="rect">
            <a:avLst/>
          </a:prstGeom>
        </p:spPr>
        <p:txBody>
          <a:bodyPr lIns="91440" rIns="91440" anchor="ctr" anchorCtr="0"/>
          <a:lstStyle>
            <a:lvl1pPr marL="0" indent="0" algn="l" defTabSz="914400" rtl="0" eaLnBrk="1" latinLnBrk="0" hangingPunct="1">
              <a:lnSpc>
                <a:spcPct val="100000"/>
              </a:lnSpc>
              <a:spcBef>
                <a:spcPts val="0"/>
              </a:spcBef>
              <a:buFont typeface="Arial" panose="020B0604020202020204" pitchFamily="34" charset="0"/>
              <a:buNone/>
              <a:defRPr sz="1600" b="1" i="0" kern="1200" cap="all" spc="100" baseline="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HRI</a:t>
            </a:r>
            <a:br>
              <a:rPr lang="en-US" dirty="0"/>
            </a:br>
            <a:r>
              <a:rPr lang="en-US" dirty="0"/>
              <a:t>Interviews</a:t>
            </a:r>
          </a:p>
        </p:txBody>
      </p:sp>
      <p:sp>
        <p:nvSpPr>
          <p:cNvPr id="68" name="Text Placeholder 42">
            <a:extLst>
              <a:ext uri="{FF2B5EF4-FFF2-40B4-BE49-F238E27FC236}">
                <a16:creationId xmlns:a16="http://schemas.microsoft.com/office/drawing/2014/main" id="{CDC94A09-4ACA-4094-4FF1-C76E97794CF2}"/>
              </a:ext>
            </a:extLst>
          </p:cNvPr>
          <p:cNvSpPr txBox="1">
            <a:spLocks/>
          </p:cNvSpPr>
          <p:nvPr/>
        </p:nvSpPr>
        <p:spPr>
          <a:xfrm>
            <a:off x="5155678" y="4226284"/>
            <a:ext cx="2153019" cy="1662632"/>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r>
              <a:rPr lang="en-US" dirty="0"/>
              <a:t>Interviews with </a:t>
            </a:r>
            <a:r>
              <a:rPr lang="en-US"/>
              <a:t>13 counselors</a:t>
            </a:r>
            <a:endParaRPr lang="en-US" dirty="0"/>
          </a:p>
          <a:p>
            <a:pPr marL="182880" indent="-182880"/>
            <a:r>
              <a:rPr lang="en-US" dirty="0"/>
              <a:t>Corroborated and built upon HRI data on material needs</a:t>
            </a:r>
          </a:p>
        </p:txBody>
      </p:sp>
      <p:sp>
        <p:nvSpPr>
          <p:cNvPr id="69" name="Text Placeholder 149">
            <a:extLst>
              <a:ext uri="{FF2B5EF4-FFF2-40B4-BE49-F238E27FC236}">
                <a16:creationId xmlns:a16="http://schemas.microsoft.com/office/drawing/2014/main" id="{909C2249-FD8C-2C32-AF97-BD5128F6F912}"/>
              </a:ext>
            </a:extLst>
          </p:cNvPr>
          <p:cNvSpPr txBox="1">
            <a:spLocks/>
          </p:cNvSpPr>
          <p:nvPr/>
        </p:nvSpPr>
        <p:spPr>
          <a:xfrm>
            <a:off x="5153485" y="3692909"/>
            <a:ext cx="2436117" cy="435758"/>
          </a:xfrm>
          <a:prstGeom prst="rect">
            <a:avLst/>
          </a:prstGeom>
        </p:spPr>
        <p:txBody>
          <a:bodyPr lIns="91440" rIns="91440" anchor="ctr" anchorCtr="0"/>
          <a:lstStyle>
            <a:lvl1pPr marL="0" indent="0" algn="l" defTabSz="914400" rtl="0" eaLnBrk="1" latinLnBrk="0" hangingPunct="1">
              <a:lnSpc>
                <a:spcPct val="100000"/>
              </a:lnSpc>
              <a:spcBef>
                <a:spcPts val="0"/>
              </a:spcBef>
              <a:buFont typeface="Arial" panose="020B0604020202020204" pitchFamily="34" charset="0"/>
              <a:buNone/>
              <a:defRPr sz="1600" b="1" i="0" kern="1200" cap="all" spc="100" baseline="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Counselor Interviews</a:t>
            </a:r>
          </a:p>
        </p:txBody>
      </p:sp>
      <p:sp>
        <p:nvSpPr>
          <p:cNvPr id="70" name="Text Placeholder 42">
            <a:extLst>
              <a:ext uri="{FF2B5EF4-FFF2-40B4-BE49-F238E27FC236}">
                <a16:creationId xmlns:a16="http://schemas.microsoft.com/office/drawing/2014/main" id="{836F136A-5BB4-7A64-ED2B-F567EA856974}"/>
              </a:ext>
            </a:extLst>
          </p:cNvPr>
          <p:cNvSpPr txBox="1">
            <a:spLocks/>
          </p:cNvSpPr>
          <p:nvPr/>
        </p:nvSpPr>
        <p:spPr>
          <a:xfrm>
            <a:off x="7511751" y="4226284"/>
            <a:ext cx="2022052" cy="1662632"/>
          </a:xfrm>
          <a:prstGeom prst="rect">
            <a:avLst/>
          </a:prstGeo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r>
              <a:rPr lang="en-US" dirty="0"/>
              <a:t>Interviews in process with</a:t>
            </a:r>
            <a:br>
              <a:rPr lang="en-US" dirty="0"/>
            </a:br>
            <a:r>
              <a:rPr lang="en-US" dirty="0"/>
              <a:t>~24 parents or guardians</a:t>
            </a:r>
          </a:p>
          <a:p>
            <a:pPr marL="182880" indent="-182880"/>
            <a:r>
              <a:rPr lang="en-US" dirty="0"/>
              <a:t>Line of questioning related to communications</a:t>
            </a:r>
          </a:p>
        </p:txBody>
      </p:sp>
      <p:sp>
        <p:nvSpPr>
          <p:cNvPr id="71" name="Text Placeholder 149">
            <a:extLst>
              <a:ext uri="{FF2B5EF4-FFF2-40B4-BE49-F238E27FC236}">
                <a16:creationId xmlns:a16="http://schemas.microsoft.com/office/drawing/2014/main" id="{B6247F5C-443F-66E5-2582-18B46576F005}"/>
              </a:ext>
            </a:extLst>
          </p:cNvPr>
          <p:cNvSpPr txBox="1">
            <a:spLocks/>
          </p:cNvSpPr>
          <p:nvPr/>
        </p:nvSpPr>
        <p:spPr>
          <a:xfrm>
            <a:off x="7501419" y="3692909"/>
            <a:ext cx="2418725" cy="435758"/>
          </a:xfrm>
          <a:prstGeom prst="rect">
            <a:avLst/>
          </a:prstGeom>
        </p:spPr>
        <p:txBody>
          <a:bodyPr lIns="91440" rIns="91440" anchor="ctr" anchorCtr="0"/>
          <a:lstStyle>
            <a:lvl1pPr marL="0" indent="0" algn="l" defTabSz="914400" rtl="0" eaLnBrk="1" latinLnBrk="0" hangingPunct="1">
              <a:lnSpc>
                <a:spcPct val="100000"/>
              </a:lnSpc>
              <a:spcBef>
                <a:spcPts val="0"/>
              </a:spcBef>
              <a:buFont typeface="Arial" panose="020B0604020202020204" pitchFamily="34" charset="0"/>
              <a:buNone/>
              <a:defRPr sz="1600" b="1" i="0" kern="1200" cap="all" spc="100" baseline="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Parent Interviews</a:t>
            </a:r>
          </a:p>
        </p:txBody>
      </p:sp>
      <p:cxnSp>
        <p:nvCxnSpPr>
          <p:cNvPr id="72" name="Straight Connector 71">
            <a:extLst>
              <a:ext uri="{FF2B5EF4-FFF2-40B4-BE49-F238E27FC236}">
                <a16:creationId xmlns:a16="http://schemas.microsoft.com/office/drawing/2014/main" id="{56C62369-AC76-F47B-1692-A316DF1A3240}"/>
              </a:ext>
            </a:extLst>
          </p:cNvPr>
          <p:cNvCxnSpPr>
            <a:cxnSpLocks/>
          </p:cNvCxnSpPr>
          <p:nvPr/>
        </p:nvCxnSpPr>
        <p:spPr>
          <a:xfrm>
            <a:off x="2658198" y="3694042"/>
            <a:ext cx="0" cy="2194560"/>
          </a:xfrm>
          <a:prstGeom prst="line">
            <a:avLst/>
          </a:prstGeom>
          <a:solidFill>
            <a:schemeClr val="tx1"/>
          </a:solidFill>
          <a:ln>
            <a:solidFill>
              <a:schemeClr val="tx1">
                <a:alpha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0DD7177-F77D-B9A9-159D-48F734B795E1}"/>
              </a:ext>
            </a:extLst>
          </p:cNvPr>
          <p:cNvCxnSpPr>
            <a:cxnSpLocks/>
          </p:cNvCxnSpPr>
          <p:nvPr/>
        </p:nvCxnSpPr>
        <p:spPr>
          <a:xfrm>
            <a:off x="4976744" y="3694042"/>
            <a:ext cx="0" cy="2194560"/>
          </a:xfrm>
          <a:prstGeom prst="line">
            <a:avLst/>
          </a:prstGeom>
          <a:solidFill>
            <a:schemeClr val="tx1"/>
          </a:solidFill>
          <a:ln>
            <a:solidFill>
              <a:schemeClr val="tx1">
                <a:alpha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3C7ED2D-3E7D-5954-9B48-E0823C999A7D}"/>
              </a:ext>
            </a:extLst>
          </p:cNvPr>
          <p:cNvCxnSpPr>
            <a:cxnSpLocks/>
          </p:cNvCxnSpPr>
          <p:nvPr/>
        </p:nvCxnSpPr>
        <p:spPr>
          <a:xfrm>
            <a:off x="7332819" y="3694042"/>
            <a:ext cx="0" cy="2194560"/>
          </a:xfrm>
          <a:prstGeom prst="line">
            <a:avLst/>
          </a:prstGeom>
          <a:solidFill>
            <a:schemeClr val="tx1"/>
          </a:solidFill>
          <a:ln>
            <a:solidFill>
              <a:schemeClr val="tx1">
                <a:alpha val="50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BF19A891-A656-3121-D7D6-7CC667F95B11}"/>
              </a:ext>
            </a:extLst>
          </p:cNvPr>
          <p:cNvSpPr/>
          <p:nvPr/>
        </p:nvSpPr>
        <p:spPr>
          <a:xfrm>
            <a:off x="660511" y="2006971"/>
            <a:ext cx="1438146" cy="1438146"/>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0F398F28-7BA0-571F-D047-B0AE6B8729E8}"/>
              </a:ext>
            </a:extLst>
          </p:cNvPr>
          <p:cNvSpPr/>
          <p:nvPr/>
        </p:nvSpPr>
        <p:spPr>
          <a:xfrm>
            <a:off x="3058347" y="1995888"/>
            <a:ext cx="1438146" cy="1438146"/>
          </a:xfrm>
          <a:prstGeom prst="ellipse">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1FFC18D-5119-6CD6-77E5-DBA5338F4A8B}"/>
              </a:ext>
            </a:extLst>
          </p:cNvPr>
          <p:cNvSpPr/>
          <p:nvPr/>
        </p:nvSpPr>
        <p:spPr>
          <a:xfrm>
            <a:off x="5339752" y="1995888"/>
            <a:ext cx="1438146" cy="1438146"/>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A053EEB4-44F7-EF46-6779-48E183901233}"/>
              </a:ext>
            </a:extLst>
          </p:cNvPr>
          <p:cNvSpPr/>
          <p:nvPr/>
        </p:nvSpPr>
        <p:spPr>
          <a:xfrm>
            <a:off x="7599695" y="1995888"/>
            <a:ext cx="1438146" cy="1438146"/>
          </a:xfrm>
          <a:prstGeom prst="ellipse">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954A098F-200B-B0F6-62B2-262ADDB39BD0}"/>
              </a:ext>
            </a:extLst>
          </p:cNvPr>
          <p:cNvSpPr/>
          <p:nvPr/>
        </p:nvSpPr>
        <p:spPr>
          <a:xfrm>
            <a:off x="796423" y="2132944"/>
            <a:ext cx="1164034" cy="11640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AFD8327-1BD5-C118-A676-6065A60EA975}"/>
              </a:ext>
            </a:extLst>
          </p:cNvPr>
          <p:cNvSpPr/>
          <p:nvPr/>
        </p:nvSpPr>
        <p:spPr>
          <a:xfrm>
            <a:off x="3207703" y="2132944"/>
            <a:ext cx="1164034" cy="11640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D2090271-6DCE-FF22-ECA3-429723D96382}"/>
              </a:ext>
            </a:extLst>
          </p:cNvPr>
          <p:cNvSpPr/>
          <p:nvPr/>
        </p:nvSpPr>
        <p:spPr>
          <a:xfrm>
            <a:off x="5476807" y="2132944"/>
            <a:ext cx="1164034" cy="11640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30942438-9729-25CF-AF9E-4DD786D907AD}"/>
              </a:ext>
            </a:extLst>
          </p:cNvPr>
          <p:cNvSpPr/>
          <p:nvPr/>
        </p:nvSpPr>
        <p:spPr>
          <a:xfrm>
            <a:off x="7736749" y="2132944"/>
            <a:ext cx="1164034" cy="11640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 Placeholder 25">
            <a:extLst>
              <a:ext uri="{FF2B5EF4-FFF2-40B4-BE49-F238E27FC236}">
                <a16:creationId xmlns:a16="http://schemas.microsoft.com/office/drawing/2014/main" id="{96CAEE93-B2BF-4830-1DCF-8004E953CADE}"/>
              </a:ext>
            </a:extLst>
          </p:cNvPr>
          <p:cNvSpPr txBox="1">
            <a:spLocks/>
          </p:cNvSpPr>
          <p:nvPr/>
        </p:nvSpPr>
        <p:spPr>
          <a:xfrm>
            <a:off x="511307" y="842165"/>
            <a:ext cx="11125200" cy="54353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kern="1200" cap="all"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TCHATT</a:t>
            </a:r>
          </a:p>
        </p:txBody>
      </p:sp>
      <p:sp>
        <p:nvSpPr>
          <p:cNvPr id="88" name="Text Placeholder 42">
            <a:extLst>
              <a:ext uri="{FF2B5EF4-FFF2-40B4-BE49-F238E27FC236}">
                <a16:creationId xmlns:a16="http://schemas.microsoft.com/office/drawing/2014/main" id="{AD88756A-A25D-7BC9-C234-C2F30E2A3421}"/>
              </a:ext>
            </a:extLst>
          </p:cNvPr>
          <p:cNvSpPr txBox="1">
            <a:spLocks/>
          </p:cNvSpPr>
          <p:nvPr/>
        </p:nvSpPr>
        <p:spPr>
          <a:xfrm>
            <a:off x="9715799" y="4226284"/>
            <a:ext cx="2374842" cy="1662632"/>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defRPr/>
            </a:pPr>
            <a:r>
              <a:rPr lang="en-US" dirty="0"/>
              <a:t>Development of materials</a:t>
            </a:r>
          </a:p>
          <a:p>
            <a:pPr marL="182880" indent="-182880">
              <a:defRPr/>
            </a:pPr>
            <a:r>
              <a:rPr lang="en-US" dirty="0"/>
              <a:t>Flexibility and consistency</a:t>
            </a:r>
          </a:p>
          <a:p>
            <a:pPr marL="182880" indent="-182880">
              <a:defRPr/>
            </a:pPr>
            <a:r>
              <a:rPr lang="en-US" dirty="0"/>
              <a:t>Corroborated data</a:t>
            </a:r>
          </a:p>
        </p:txBody>
      </p:sp>
      <p:cxnSp>
        <p:nvCxnSpPr>
          <p:cNvPr id="89" name="Straight Connector 88">
            <a:extLst>
              <a:ext uri="{FF2B5EF4-FFF2-40B4-BE49-F238E27FC236}">
                <a16:creationId xmlns:a16="http://schemas.microsoft.com/office/drawing/2014/main" id="{F96855FB-3B4B-417B-2622-32BD35BFFD40}"/>
              </a:ext>
            </a:extLst>
          </p:cNvPr>
          <p:cNvCxnSpPr>
            <a:cxnSpLocks/>
          </p:cNvCxnSpPr>
          <p:nvPr/>
        </p:nvCxnSpPr>
        <p:spPr>
          <a:xfrm>
            <a:off x="9536865" y="3694042"/>
            <a:ext cx="0" cy="2194560"/>
          </a:xfrm>
          <a:prstGeom prst="line">
            <a:avLst/>
          </a:prstGeom>
          <a:solidFill>
            <a:schemeClr val="tx1"/>
          </a:solidFill>
          <a:ln>
            <a:solidFill>
              <a:schemeClr val="tx1">
                <a:alpha val="50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90" name="Text Placeholder 149">
            <a:extLst>
              <a:ext uri="{FF2B5EF4-FFF2-40B4-BE49-F238E27FC236}">
                <a16:creationId xmlns:a16="http://schemas.microsoft.com/office/drawing/2014/main" id="{619090F7-970B-6635-68CA-2AAB299EF588}"/>
              </a:ext>
            </a:extLst>
          </p:cNvPr>
          <p:cNvSpPr txBox="1">
            <a:spLocks/>
          </p:cNvSpPr>
          <p:nvPr/>
        </p:nvSpPr>
        <p:spPr>
          <a:xfrm>
            <a:off x="9726135" y="3694042"/>
            <a:ext cx="2374841" cy="435758"/>
          </a:xfrm>
          <a:prstGeom prst="rect">
            <a:avLst/>
          </a:prstGeom>
        </p:spPr>
        <p:txBody>
          <a:bodyPr lIns="91440" rIns="91440" anchor="ctr" anchorCtr="0"/>
          <a:lstStyle>
            <a:lvl1pPr marL="0" indent="0" algn="l" defTabSz="914400" rtl="0" eaLnBrk="1" latinLnBrk="0" hangingPunct="1">
              <a:lnSpc>
                <a:spcPct val="100000"/>
              </a:lnSpc>
              <a:spcBef>
                <a:spcPts val="0"/>
              </a:spcBef>
              <a:buFont typeface="Arial" panose="020B0604020202020204" pitchFamily="34" charset="0"/>
              <a:buNone/>
              <a:defRPr sz="1600" b="1" i="0" kern="1200" cap="all" spc="100" baseline="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cap="all" spc="100" baseline="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What's Next?</a:t>
            </a:r>
          </a:p>
        </p:txBody>
      </p:sp>
      <p:sp>
        <p:nvSpPr>
          <p:cNvPr id="92" name="Oval 91">
            <a:extLst>
              <a:ext uri="{FF2B5EF4-FFF2-40B4-BE49-F238E27FC236}">
                <a16:creationId xmlns:a16="http://schemas.microsoft.com/office/drawing/2014/main" id="{70DED720-EE88-C2AC-AEDD-92EE04818312}"/>
              </a:ext>
            </a:extLst>
          </p:cNvPr>
          <p:cNvSpPr/>
          <p:nvPr/>
        </p:nvSpPr>
        <p:spPr>
          <a:xfrm>
            <a:off x="9855028" y="2006971"/>
            <a:ext cx="1438146" cy="1438146"/>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D24B3382-7603-5F5F-AA05-AAFD4104563F}"/>
              </a:ext>
            </a:extLst>
          </p:cNvPr>
          <p:cNvSpPr/>
          <p:nvPr/>
        </p:nvSpPr>
        <p:spPr>
          <a:xfrm>
            <a:off x="9990940" y="2132944"/>
            <a:ext cx="1164034" cy="11640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E22C490C-EB0A-C773-2521-7797B009E193}"/>
              </a:ext>
            </a:extLst>
          </p:cNvPr>
          <p:cNvPicPr>
            <a:picLocks noChangeAspect="1"/>
          </p:cNvPicPr>
          <p:nvPr/>
        </p:nvPicPr>
        <p:blipFill>
          <a:blip r:embed="rId2"/>
          <a:stretch>
            <a:fillRect/>
          </a:stretch>
        </p:blipFill>
        <p:spPr>
          <a:xfrm>
            <a:off x="1042482" y="2320412"/>
            <a:ext cx="668686" cy="828837"/>
          </a:xfrm>
          <a:prstGeom prst="rect">
            <a:avLst/>
          </a:prstGeom>
        </p:spPr>
      </p:pic>
      <p:pic>
        <p:nvPicPr>
          <p:cNvPr id="108" name="Picture 107">
            <a:extLst>
              <a:ext uri="{FF2B5EF4-FFF2-40B4-BE49-F238E27FC236}">
                <a16:creationId xmlns:a16="http://schemas.microsoft.com/office/drawing/2014/main" id="{AA73E6BA-8AA1-7D78-D89D-08B2F81C3A9F}"/>
              </a:ext>
            </a:extLst>
          </p:cNvPr>
          <p:cNvPicPr>
            <a:picLocks noChangeAspect="1"/>
          </p:cNvPicPr>
          <p:nvPr/>
        </p:nvPicPr>
        <p:blipFill>
          <a:blip r:embed="rId3"/>
          <a:stretch>
            <a:fillRect/>
          </a:stretch>
        </p:blipFill>
        <p:spPr>
          <a:xfrm>
            <a:off x="10263761" y="2513499"/>
            <a:ext cx="649794" cy="425089"/>
          </a:xfrm>
          <a:prstGeom prst="rect">
            <a:avLst/>
          </a:prstGeom>
        </p:spPr>
      </p:pic>
      <p:pic>
        <p:nvPicPr>
          <p:cNvPr id="115" name="Picture 114">
            <a:extLst>
              <a:ext uri="{FF2B5EF4-FFF2-40B4-BE49-F238E27FC236}">
                <a16:creationId xmlns:a16="http://schemas.microsoft.com/office/drawing/2014/main" id="{1FDCA521-3751-154B-BB43-3185EB3B19D4}"/>
              </a:ext>
            </a:extLst>
          </p:cNvPr>
          <p:cNvPicPr>
            <a:picLocks noChangeAspect="1"/>
          </p:cNvPicPr>
          <p:nvPr/>
        </p:nvPicPr>
        <p:blipFill>
          <a:blip r:embed="rId4"/>
          <a:stretch>
            <a:fillRect/>
          </a:stretch>
        </p:blipFill>
        <p:spPr>
          <a:xfrm>
            <a:off x="7972641" y="2350392"/>
            <a:ext cx="687644" cy="742219"/>
          </a:xfrm>
          <a:prstGeom prst="rect">
            <a:avLst/>
          </a:prstGeom>
        </p:spPr>
      </p:pic>
      <p:pic>
        <p:nvPicPr>
          <p:cNvPr id="117" name="Picture 116">
            <a:extLst>
              <a:ext uri="{FF2B5EF4-FFF2-40B4-BE49-F238E27FC236}">
                <a16:creationId xmlns:a16="http://schemas.microsoft.com/office/drawing/2014/main" id="{FF3396A1-F043-1EE5-E7EC-547AB603FDE1}"/>
              </a:ext>
            </a:extLst>
          </p:cNvPr>
          <p:cNvPicPr>
            <a:picLocks noChangeAspect="1"/>
          </p:cNvPicPr>
          <p:nvPr/>
        </p:nvPicPr>
        <p:blipFill>
          <a:blip r:embed="rId5"/>
          <a:stretch>
            <a:fillRect/>
          </a:stretch>
        </p:blipFill>
        <p:spPr>
          <a:xfrm>
            <a:off x="5730085" y="2350392"/>
            <a:ext cx="687644" cy="742219"/>
          </a:xfrm>
          <a:prstGeom prst="rect">
            <a:avLst/>
          </a:prstGeom>
        </p:spPr>
      </p:pic>
      <p:pic>
        <p:nvPicPr>
          <p:cNvPr id="118" name="Picture 117">
            <a:extLst>
              <a:ext uri="{FF2B5EF4-FFF2-40B4-BE49-F238E27FC236}">
                <a16:creationId xmlns:a16="http://schemas.microsoft.com/office/drawing/2014/main" id="{C0947F3C-892A-E181-6C42-ABB64FE46D8D}"/>
              </a:ext>
            </a:extLst>
          </p:cNvPr>
          <p:cNvPicPr>
            <a:picLocks noChangeAspect="1"/>
          </p:cNvPicPr>
          <p:nvPr/>
        </p:nvPicPr>
        <p:blipFill>
          <a:blip r:embed="rId6"/>
          <a:stretch>
            <a:fillRect/>
          </a:stretch>
        </p:blipFill>
        <p:spPr>
          <a:xfrm>
            <a:off x="3454136" y="2350392"/>
            <a:ext cx="687644" cy="742219"/>
          </a:xfrm>
          <a:prstGeom prst="rect">
            <a:avLst/>
          </a:prstGeom>
        </p:spPr>
      </p:pic>
    </p:spTree>
    <p:extLst>
      <p:ext uri="{BB962C8B-B14F-4D97-AF65-F5344CB8AC3E}">
        <p14:creationId xmlns:p14="http://schemas.microsoft.com/office/powerpoint/2010/main" val="1666427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E63721-E25D-40AB-2698-F33AB81E23FF}"/>
              </a:ext>
            </a:extLst>
          </p:cNvPr>
          <p:cNvSpPr txBox="1">
            <a:spLocks/>
          </p:cNvSpPr>
          <p:nvPr/>
        </p:nvSpPr>
        <p:spPr>
          <a:xfrm>
            <a:off x="1258958" y="2694520"/>
            <a:ext cx="10495721" cy="14689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rPr>
              <a:t>Q &amp; A</a:t>
            </a:r>
          </a:p>
        </p:txBody>
      </p:sp>
    </p:spTree>
    <p:extLst>
      <p:ext uri="{BB962C8B-B14F-4D97-AF65-F5344CB8AC3E}">
        <p14:creationId xmlns:p14="http://schemas.microsoft.com/office/powerpoint/2010/main" val="1357586440"/>
      </p:ext>
    </p:extLst>
  </p:cSld>
  <p:clrMapOvr>
    <a:masterClrMapping/>
  </p:clrMapOvr>
</p:sld>
</file>

<file path=ppt/theme/theme1.xml><?xml version="1.0" encoding="utf-8"?>
<a:theme xmlns:a="http://schemas.openxmlformats.org/drawingml/2006/main" name="Office Theme">
  <a:themeElements>
    <a:clrScheme name="HCLI 191120">
      <a:dk1>
        <a:srgbClr val="333E48"/>
      </a:dk1>
      <a:lt1>
        <a:srgbClr val="FFFFFF"/>
      </a:lt1>
      <a:dk2>
        <a:srgbClr val="055F86"/>
      </a:dk2>
      <a:lt2>
        <a:srgbClr val="D6D2C3"/>
      </a:lt2>
      <a:accent1>
        <a:srgbClr val="BF5700"/>
      </a:accent1>
      <a:accent2>
        <a:srgbClr val="F79621"/>
      </a:accent2>
      <a:accent3>
        <a:srgbClr val="00A8B6"/>
      </a:accent3>
      <a:accent4>
        <a:srgbClr val="FED600"/>
      </a:accent4>
      <a:accent5>
        <a:srgbClr val="579C44"/>
      </a:accent5>
      <a:accent6>
        <a:srgbClr val="A4CC57"/>
      </a:accent6>
      <a:hlink>
        <a:srgbClr val="333E48"/>
      </a:hlink>
      <a:folHlink>
        <a:srgbClr val="9CAEB6"/>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55B7319015E448FD1C412E8D3BF38" ma:contentTypeVersion="19" ma:contentTypeDescription="Create a new document." ma:contentTypeScope="" ma:versionID="4ad326326a8d06577978775162626bb7">
  <xsd:schema xmlns:xsd="http://www.w3.org/2001/XMLSchema" xmlns:xs="http://www.w3.org/2001/XMLSchema" xmlns:p="http://schemas.microsoft.com/office/2006/metadata/properties" xmlns:ns2="2018a4d9-e5a5-428b-a312-dfd840ba6b63" xmlns:ns3="ef95f5f0-dadb-470a-94cb-364b588c356d" xmlns:ns4="bc6d5123-e1cb-4a6a-adf0-63854dce486e" targetNamespace="http://schemas.microsoft.com/office/2006/metadata/properties" ma:root="true" ma:fieldsID="a7d29ef909722fc5236f4aa4dc8a13d8" ns2:_="" ns3:_="" ns4:_="">
    <xsd:import namespace="2018a4d9-e5a5-428b-a312-dfd840ba6b63"/>
    <xsd:import namespace="ef95f5f0-dadb-470a-94cb-364b588c356d"/>
    <xsd:import namespace="bc6d5123-e1cb-4a6a-adf0-63854dce48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Comment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18a4d9-e5a5-428b-a312-dfd840ba6b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Comments" ma:index="16" nillable="true" ma:displayName="Comments" ma:format="Dropdown" ma:internalName="Comments">
      <xsd:simpleType>
        <xsd:restriction base="dms:Text">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ed3806f-b6ab-496c-883f-16d5fb25bd6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95f5f0-dadb-470a-94cb-364b588c356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6d5123-e1cb-4a6a-adf0-63854dce486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f7b66987-d0bb-4024-bef9-55cd6781fd71}" ma:internalName="TaxCatchAll" ma:showField="CatchAllData" ma:web="ef95f5f0-dadb-470a-94cb-364b588c35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c6d5123-e1cb-4a6a-adf0-63854dce486e" xsi:nil="true"/>
    <Comments xmlns="2018a4d9-e5a5-428b-a312-dfd840ba6b63" xsi:nil="true"/>
    <lcf76f155ced4ddcb4097134ff3c332f xmlns="2018a4d9-e5a5-428b-a312-dfd840ba6b6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A4F5942-4A13-4885-B790-9BD26478DECB}"/>
</file>

<file path=customXml/itemProps2.xml><?xml version="1.0" encoding="utf-8"?>
<ds:datastoreItem xmlns:ds="http://schemas.openxmlformats.org/officeDocument/2006/customXml" ds:itemID="{FCBAEEC8-DE44-44C4-A394-3220D51337C2}">
  <ds:schemaRefs>
    <ds:schemaRef ds:uri="http://schemas.microsoft.com/sharepoint/v3/contenttype/forms"/>
  </ds:schemaRefs>
</ds:datastoreItem>
</file>

<file path=customXml/itemProps3.xml><?xml version="1.0" encoding="utf-8"?>
<ds:datastoreItem xmlns:ds="http://schemas.openxmlformats.org/officeDocument/2006/customXml" ds:itemID="{F4EB2B49-D75C-40AD-8AD4-DDA8F7B2D37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359</TotalTime>
  <Words>535</Words>
  <Application>Microsoft Office PowerPoint</Application>
  <PresentationFormat>Widescreen</PresentationFormat>
  <Paragraphs>79</Paragraphs>
  <Slides>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Arial Black</vt:lpstr>
      <vt:lpstr>Calibri</vt:lpstr>
      <vt:lpstr>Charis SIL</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Kirschten, Nicole</dc:creator>
  <cp:lastModifiedBy>McCorkle, Lainie</cp:lastModifiedBy>
  <cp:revision>68</cp:revision>
  <dcterms:created xsi:type="dcterms:W3CDTF">2019-10-31T13:57:35Z</dcterms:created>
  <dcterms:modified xsi:type="dcterms:W3CDTF">2024-05-16T15:18:10Z</dcterms:modified>
</cp:coreProperties>
</file>