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10"/>
  </p:notesMasterIdLst>
  <p:handoutMasterIdLst>
    <p:handoutMasterId r:id="rId11"/>
  </p:handoutMasterIdLst>
  <p:sldIdLst>
    <p:sldId id="282" r:id="rId3"/>
    <p:sldId id="401" r:id="rId4"/>
    <p:sldId id="403" r:id="rId5"/>
    <p:sldId id="416" r:id="rId6"/>
    <p:sldId id="408" r:id="rId7"/>
    <p:sldId id="410" r:id="rId8"/>
    <p:sldId id="41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E001F"/>
    <a:srgbClr val="800000"/>
    <a:srgbClr val="969696"/>
    <a:srgbClr val="874B6D"/>
    <a:srgbClr val="993366"/>
    <a:srgbClr val="B981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8" autoAdjust="0"/>
    <p:restoredTop sz="86402" autoAdjust="0"/>
  </p:normalViewPr>
  <p:slideViewPr>
    <p:cSldViewPr snapToGrid="0" showGuides="1">
      <p:cViewPr varScale="1">
        <p:scale>
          <a:sx n="69" d="100"/>
          <a:sy n="69" d="100"/>
        </p:scale>
        <p:origin x="392" y="176"/>
      </p:cViewPr>
      <p:guideLst>
        <p:guide orient="horz" pos="2160"/>
        <p:guide pos="3840"/>
      </p:guideLst>
    </p:cSldViewPr>
  </p:slideViewPr>
  <p:outlineViewPr>
    <p:cViewPr>
      <p:scale>
        <a:sx n="33" d="100"/>
        <a:sy n="33" d="100"/>
      </p:scale>
      <p:origin x="0" y="-20318"/>
    </p:cViewPr>
  </p:outlineViewPr>
  <p:notesTextViewPr>
    <p:cViewPr>
      <p:scale>
        <a:sx n="3" d="2"/>
        <a:sy n="3" d="2"/>
      </p:scale>
      <p:origin x="0" y="0"/>
    </p:cViewPr>
  </p:notesTextViewPr>
  <p:sorterViewPr>
    <p:cViewPr>
      <p:scale>
        <a:sx n="80" d="100"/>
        <a:sy n="80" d="100"/>
      </p:scale>
      <p:origin x="0" y="0"/>
    </p:cViewPr>
  </p:sorterViewPr>
  <p:notesViewPr>
    <p:cSldViewPr snapToGrid="0" showGuides="1">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5D9D9F-61FC-454C-AB2E-ED0EF1DCB9ED}" type="doc">
      <dgm:prSet loTypeId="urn:microsoft.com/office/officeart/2016/7/layout/RepeatingBendingProcessNew" loCatId="process" qsTypeId="urn:microsoft.com/office/officeart/2005/8/quickstyle/simple2" qsCatId="simple" csTypeId="urn:microsoft.com/office/officeart/2005/8/colors/accent3_2" csCatId="accent3" phldr="1"/>
      <dgm:spPr/>
      <dgm:t>
        <a:bodyPr/>
        <a:lstStyle/>
        <a:p>
          <a:endParaRPr lang="en-US"/>
        </a:p>
      </dgm:t>
    </dgm:pt>
    <dgm:pt modelId="{219AF92D-43ED-4775-9A68-87AD94646B53}">
      <dgm:prSet/>
      <dgm:spPr/>
      <dgm:t>
        <a:bodyPr/>
        <a:lstStyle/>
        <a:p>
          <a:r>
            <a:rPr lang="en-US"/>
            <a:t>School of Public Health</a:t>
          </a:r>
        </a:p>
      </dgm:t>
    </dgm:pt>
    <dgm:pt modelId="{0D0CAC3C-EDA6-4189-A8DC-83115C6A19BE}" type="parTrans" cxnId="{B0F6DDC7-E6DA-489D-B368-FE764FCA5A4A}">
      <dgm:prSet/>
      <dgm:spPr/>
      <dgm:t>
        <a:bodyPr/>
        <a:lstStyle/>
        <a:p>
          <a:endParaRPr lang="en-US"/>
        </a:p>
      </dgm:t>
    </dgm:pt>
    <dgm:pt modelId="{5B40EFE0-9D15-4923-A2AD-A5D89801F225}" type="sibTrans" cxnId="{B0F6DDC7-E6DA-489D-B368-FE764FCA5A4A}">
      <dgm:prSet/>
      <dgm:spPr/>
      <dgm:t>
        <a:bodyPr/>
        <a:lstStyle/>
        <a:p>
          <a:endParaRPr lang="en-US"/>
        </a:p>
      </dgm:t>
    </dgm:pt>
    <dgm:pt modelId="{4E6781A6-901C-4E1D-A45D-531FA8E3C915}">
      <dgm:prSet/>
      <dgm:spPr/>
      <dgm:t>
        <a:bodyPr/>
        <a:lstStyle/>
        <a:p>
          <a:r>
            <a:rPr lang="en-US"/>
            <a:t>Marcia G. Ory, PhD MPH</a:t>
          </a:r>
        </a:p>
      </dgm:t>
    </dgm:pt>
    <dgm:pt modelId="{150B5439-BA30-40D8-A111-97C5FC03EDCC}" type="parTrans" cxnId="{5CD71572-F72B-4464-9DA6-EA1CCF8C7502}">
      <dgm:prSet/>
      <dgm:spPr/>
      <dgm:t>
        <a:bodyPr/>
        <a:lstStyle/>
        <a:p>
          <a:endParaRPr lang="en-US"/>
        </a:p>
      </dgm:t>
    </dgm:pt>
    <dgm:pt modelId="{B05E9FE9-BD60-4E43-8DA5-CD6321D27C90}" type="sibTrans" cxnId="{5CD71572-F72B-4464-9DA6-EA1CCF8C7502}">
      <dgm:prSet/>
      <dgm:spPr/>
      <dgm:t>
        <a:bodyPr/>
        <a:lstStyle/>
        <a:p>
          <a:endParaRPr lang="en-US"/>
        </a:p>
      </dgm:t>
    </dgm:pt>
    <dgm:pt modelId="{710D14D0-DE79-4F37-BC9C-D69FA13E26DC}">
      <dgm:prSet/>
      <dgm:spPr/>
      <dgm:t>
        <a:bodyPr/>
        <a:lstStyle/>
        <a:p>
          <a:r>
            <a:rPr lang="en-US"/>
            <a:t>James Burdine, DrPH, MPH</a:t>
          </a:r>
        </a:p>
      </dgm:t>
    </dgm:pt>
    <dgm:pt modelId="{3ACAE960-BC49-4FB4-95C7-46FE8AB30CFB}" type="parTrans" cxnId="{A39BC811-5540-4EAE-995E-7EF66DA361E5}">
      <dgm:prSet/>
      <dgm:spPr/>
      <dgm:t>
        <a:bodyPr/>
        <a:lstStyle/>
        <a:p>
          <a:endParaRPr lang="en-US"/>
        </a:p>
      </dgm:t>
    </dgm:pt>
    <dgm:pt modelId="{5398ED58-DB78-428D-B5A9-EBB1F8AB7808}" type="sibTrans" cxnId="{A39BC811-5540-4EAE-995E-7EF66DA361E5}">
      <dgm:prSet/>
      <dgm:spPr/>
      <dgm:t>
        <a:bodyPr/>
        <a:lstStyle/>
        <a:p>
          <a:endParaRPr lang="en-US"/>
        </a:p>
      </dgm:t>
    </dgm:pt>
    <dgm:pt modelId="{C51B3D57-B935-4BFA-9687-135AF666AD6A}">
      <dgm:prSet/>
      <dgm:spPr/>
      <dgm:t>
        <a:bodyPr/>
        <a:lstStyle/>
        <a:p>
          <a:r>
            <a:rPr lang="en-US"/>
            <a:t>Adam Bradley, MPH</a:t>
          </a:r>
        </a:p>
      </dgm:t>
    </dgm:pt>
    <dgm:pt modelId="{17B9DEDE-B05F-4802-8B80-41748FBBD518}" type="parTrans" cxnId="{655E0A61-BCB9-49F7-A308-2B0FFE3A562F}">
      <dgm:prSet/>
      <dgm:spPr/>
      <dgm:t>
        <a:bodyPr/>
        <a:lstStyle/>
        <a:p>
          <a:endParaRPr lang="en-US"/>
        </a:p>
      </dgm:t>
    </dgm:pt>
    <dgm:pt modelId="{0F17CCA9-C546-4F42-A770-0A0ABB2BC4CB}" type="sibTrans" cxnId="{655E0A61-BCB9-49F7-A308-2B0FFE3A562F}">
      <dgm:prSet/>
      <dgm:spPr/>
      <dgm:t>
        <a:bodyPr/>
        <a:lstStyle/>
        <a:p>
          <a:endParaRPr lang="en-US"/>
        </a:p>
      </dgm:t>
    </dgm:pt>
    <dgm:pt modelId="{ED8ECDC0-B0F3-47DA-B08B-9A7910AF613D}">
      <dgm:prSet/>
      <dgm:spPr/>
      <dgm:t>
        <a:bodyPr/>
        <a:lstStyle/>
        <a:p>
          <a:r>
            <a:rPr lang="en-US"/>
            <a:t>Elena Andreyeva, PhD</a:t>
          </a:r>
        </a:p>
      </dgm:t>
    </dgm:pt>
    <dgm:pt modelId="{B90D61A2-7FCB-4F8B-AC92-F34A465D096A}" type="parTrans" cxnId="{578E462E-F425-4451-B38F-FD7246E7BA84}">
      <dgm:prSet/>
      <dgm:spPr/>
      <dgm:t>
        <a:bodyPr/>
        <a:lstStyle/>
        <a:p>
          <a:endParaRPr lang="en-US"/>
        </a:p>
      </dgm:t>
    </dgm:pt>
    <dgm:pt modelId="{5DB489BE-6181-4668-A5AA-BFB6A14185FC}" type="sibTrans" cxnId="{578E462E-F425-4451-B38F-FD7246E7BA84}">
      <dgm:prSet/>
      <dgm:spPr/>
      <dgm:t>
        <a:bodyPr/>
        <a:lstStyle/>
        <a:p>
          <a:endParaRPr lang="en-US"/>
        </a:p>
      </dgm:t>
    </dgm:pt>
    <dgm:pt modelId="{6CAE899C-33CE-4CF2-A267-DDA00E979FF0}">
      <dgm:prSet/>
      <dgm:spPr/>
      <dgm:t>
        <a:bodyPr/>
        <a:lstStyle/>
        <a:p>
          <a:r>
            <a:rPr lang="en-US"/>
            <a:t>Daniel Marthey, PhD</a:t>
          </a:r>
        </a:p>
      </dgm:t>
    </dgm:pt>
    <dgm:pt modelId="{9BA34B73-BFE6-4419-88F8-4CA8595C88E3}" type="parTrans" cxnId="{5BDE32EB-B135-4941-A2E9-F2E3B5559A71}">
      <dgm:prSet/>
      <dgm:spPr/>
      <dgm:t>
        <a:bodyPr/>
        <a:lstStyle/>
        <a:p>
          <a:endParaRPr lang="en-US"/>
        </a:p>
      </dgm:t>
    </dgm:pt>
    <dgm:pt modelId="{7CB4F274-3F5C-4884-BB63-535CD07249D3}" type="sibTrans" cxnId="{5BDE32EB-B135-4941-A2E9-F2E3B5559A71}">
      <dgm:prSet/>
      <dgm:spPr/>
      <dgm:t>
        <a:bodyPr/>
        <a:lstStyle/>
        <a:p>
          <a:endParaRPr lang="en-US"/>
        </a:p>
      </dgm:t>
    </dgm:pt>
    <dgm:pt modelId="{39DB86BD-B73B-495A-9EC5-D6975CCC7FC6}">
      <dgm:prSet/>
      <dgm:spPr/>
      <dgm:t>
        <a:bodyPr/>
        <a:lstStyle/>
        <a:p>
          <a:r>
            <a:rPr lang="en-US" dirty="0"/>
            <a:t>Gang Han, PhD</a:t>
          </a:r>
        </a:p>
      </dgm:t>
    </dgm:pt>
    <dgm:pt modelId="{6B9D79A3-8411-4CB3-8CE1-9C02511963D6}" type="parTrans" cxnId="{24D741C2-5088-46AD-93A9-D6992B04D2D6}">
      <dgm:prSet/>
      <dgm:spPr/>
      <dgm:t>
        <a:bodyPr/>
        <a:lstStyle/>
        <a:p>
          <a:endParaRPr lang="en-US"/>
        </a:p>
      </dgm:t>
    </dgm:pt>
    <dgm:pt modelId="{5213FF35-D600-426A-9F1D-2DC47955A4AD}" type="sibTrans" cxnId="{24D741C2-5088-46AD-93A9-D6992B04D2D6}">
      <dgm:prSet/>
      <dgm:spPr/>
      <dgm:t>
        <a:bodyPr/>
        <a:lstStyle/>
        <a:p>
          <a:endParaRPr lang="en-US"/>
        </a:p>
      </dgm:t>
    </dgm:pt>
    <dgm:pt modelId="{0AB0221A-DCCE-4A31-BC09-2C1802A169DC}">
      <dgm:prSet/>
      <dgm:spPr/>
      <dgm:t>
        <a:bodyPr/>
        <a:lstStyle/>
        <a:p>
          <a:r>
            <a:rPr lang="en-US"/>
            <a:t>Scott Horel, MS</a:t>
          </a:r>
        </a:p>
      </dgm:t>
    </dgm:pt>
    <dgm:pt modelId="{5A8EA122-0DF3-479C-9CB2-B79E9BBCC185}" type="parTrans" cxnId="{BCCB600E-FA19-4C9D-B613-7494D554D98B}">
      <dgm:prSet/>
      <dgm:spPr/>
      <dgm:t>
        <a:bodyPr/>
        <a:lstStyle/>
        <a:p>
          <a:endParaRPr lang="en-US"/>
        </a:p>
      </dgm:t>
    </dgm:pt>
    <dgm:pt modelId="{DFE524D9-4F84-4E09-BC1C-C9660EFD97A9}" type="sibTrans" cxnId="{BCCB600E-FA19-4C9D-B613-7494D554D98B}">
      <dgm:prSet/>
      <dgm:spPr/>
      <dgm:t>
        <a:bodyPr/>
        <a:lstStyle/>
        <a:p>
          <a:endParaRPr lang="en-US"/>
        </a:p>
      </dgm:t>
    </dgm:pt>
    <dgm:pt modelId="{8D4D4F37-20F3-4648-BDEE-BADABC867B2C}">
      <dgm:prSet/>
      <dgm:spPr/>
      <dgm:t>
        <a:bodyPr/>
        <a:lstStyle/>
        <a:p>
          <a:r>
            <a:rPr lang="en-US" dirty="0"/>
            <a:t>Support: Ninfa Purcell, PhD; Keri Carpenter MPH, Anton Soriano, MPH </a:t>
          </a:r>
        </a:p>
      </dgm:t>
    </dgm:pt>
    <dgm:pt modelId="{C799FD42-4B27-435E-9E01-E9B8F890AE74}" type="parTrans" cxnId="{EDA10307-B336-4F75-9F60-F537B748645C}">
      <dgm:prSet/>
      <dgm:spPr/>
      <dgm:t>
        <a:bodyPr/>
        <a:lstStyle/>
        <a:p>
          <a:endParaRPr lang="en-US"/>
        </a:p>
      </dgm:t>
    </dgm:pt>
    <dgm:pt modelId="{3A26AC76-D54C-47B2-A647-A1CF77C839B9}" type="sibTrans" cxnId="{EDA10307-B336-4F75-9F60-F537B748645C}">
      <dgm:prSet/>
      <dgm:spPr/>
      <dgm:t>
        <a:bodyPr/>
        <a:lstStyle/>
        <a:p>
          <a:endParaRPr lang="en-US"/>
        </a:p>
      </dgm:t>
    </dgm:pt>
    <dgm:pt modelId="{6B92741E-5F4B-470D-B620-6BA50DE3FDBC}">
      <dgm:prSet/>
      <dgm:spPr/>
      <dgm:t>
        <a:bodyPr/>
        <a:lstStyle/>
        <a:p>
          <a:r>
            <a:rPr lang="en-US" dirty="0"/>
            <a:t>School of Medicine</a:t>
          </a:r>
        </a:p>
      </dgm:t>
    </dgm:pt>
    <dgm:pt modelId="{DAAF1E1D-2E04-4421-A5B2-1BA12F81A20F}" type="parTrans" cxnId="{186843FB-8DC6-4F63-994D-2784EDFCBECF}">
      <dgm:prSet/>
      <dgm:spPr/>
      <dgm:t>
        <a:bodyPr/>
        <a:lstStyle/>
        <a:p>
          <a:endParaRPr lang="en-US"/>
        </a:p>
      </dgm:t>
    </dgm:pt>
    <dgm:pt modelId="{CF9A2DA9-50E9-4DDB-BA93-F87ED9D4CF01}" type="sibTrans" cxnId="{186843FB-8DC6-4F63-994D-2784EDFCBECF}">
      <dgm:prSet/>
      <dgm:spPr/>
      <dgm:t>
        <a:bodyPr/>
        <a:lstStyle/>
        <a:p>
          <a:endParaRPr lang="en-US"/>
        </a:p>
      </dgm:t>
    </dgm:pt>
    <dgm:pt modelId="{AE48CF48-D788-4950-A165-39A17B378D2B}">
      <dgm:prSet/>
      <dgm:spPr/>
      <dgm:t>
        <a:bodyPr/>
        <a:lstStyle/>
        <a:p>
          <a:r>
            <a:rPr lang="en-US" dirty="0"/>
            <a:t>Israel Liberzon, MD</a:t>
          </a:r>
        </a:p>
      </dgm:t>
    </dgm:pt>
    <dgm:pt modelId="{8716A009-2D8E-4546-BB93-C3E044B03CA2}" type="parTrans" cxnId="{5C0AB1E0-9009-4A70-A83B-11CFD5CC8D0C}">
      <dgm:prSet/>
      <dgm:spPr/>
      <dgm:t>
        <a:bodyPr/>
        <a:lstStyle/>
        <a:p>
          <a:endParaRPr lang="en-US"/>
        </a:p>
      </dgm:t>
    </dgm:pt>
    <dgm:pt modelId="{A870C6F3-D01F-4F04-867D-190C2DF74631}" type="sibTrans" cxnId="{5C0AB1E0-9009-4A70-A83B-11CFD5CC8D0C}">
      <dgm:prSet/>
      <dgm:spPr/>
      <dgm:t>
        <a:bodyPr/>
        <a:lstStyle/>
        <a:p>
          <a:endParaRPr lang="en-US"/>
        </a:p>
      </dgm:t>
    </dgm:pt>
    <dgm:pt modelId="{65E3D5AB-120C-47CF-A989-B9914E5CF288}">
      <dgm:prSet/>
      <dgm:spPr/>
      <dgm:t>
        <a:bodyPr/>
        <a:lstStyle/>
        <a:p>
          <a:r>
            <a:rPr lang="en-US" dirty="0"/>
            <a:t>Andrew Harper, MD</a:t>
          </a:r>
        </a:p>
      </dgm:t>
    </dgm:pt>
    <dgm:pt modelId="{FF18D24B-3A47-475F-94A8-354ECAD37D44}" type="parTrans" cxnId="{A91C78CB-F027-4B50-A7FF-09E4D64235B7}">
      <dgm:prSet/>
      <dgm:spPr/>
      <dgm:t>
        <a:bodyPr/>
        <a:lstStyle/>
        <a:p>
          <a:endParaRPr lang="en-US"/>
        </a:p>
      </dgm:t>
    </dgm:pt>
    <dgm:pt modelId="{36687CF9-406D-40EC-A9A3-84322452D3A3}" type="sibTrans" cxnId="{A91C78CB-F027-4B50-A7FF-09E4D64235B7}">
      <dgm:prSet/>
      <dgm:spPr/>
      <dgm:t>
        <a:bodyPr/>
        <a:lstStyle/>
        <a:p>
          <a:endParaRPr lang="en-US"/>
        </a:p>
      </dgm:t>
    </dgm:pt>
    <dgm:pt modelId="{1F923589-F78C-4B54-92DE-C770BC61FF7D}">
      <dgm:prSet/>
      <dgm:spPr/>
      <dgm:t>
        <a:bodyPr/>
        <a:lstStyle/>
        <a:p>
          <a:r>
            <a:rPr lang="en-US" dirty="0" err="1"/>
            <a:t>Tetiana</a:t>
          </a:r>
          <a:r>
            <a:rPr lang="en-US" dirty="0"/>
            <a:t> </a:t>
          </a:r>
          <a:r>
            <a:rPr lang="en-US" dirty="0" err="1"/>
            <a:t>Nickelsen</a:t>
          </a:r>
          <a:r>
            <a:rPr lang="en-US" dirty="0"/>
            <a:t>, PhD</a:t>
          </a:r>
        </a:p>
      </dgm:t>
    </dgm:pt>
    <dgm:pt modelId="{ECAC6ED3-7EED-45C6-B279-8F8144127F94}" type="parTrans" cxnId="{4A9D18B8-36A9-44DC-8692-AD6C0C35365A}">
      <dgm:prSet/>
      <dgm:spPr/>
      <dgm:t>
        <a:bodyPr/>
        <a:lstStyle/>
        <a:p>
          <a:endParaRPr lang="en-US"/>
        </a:p>
      </dgm:t>
    </dgm:pt>
    <dgm:pt modelId="{6C0D26E4-120A-4B48-9FD6-CC93F01E1EE0}" type="sibTrans" cxnId="{4A9D18B8-36A9-44DC-8692-AD6C0C35365A}">
      <dgm:prSet/>
      <dgm:spPr/>
      <dgm:t>
        <a:bodyPr/>
        <a:lstStyle/>
        <a:p>
          <a:endParaRPr lang="en-US"/>
        </a:p>
      </dgm:t>
    </dgm:pt>
    <dgm:pt modelId="{BA889593-E1E7-49E2-A60D-9C8A4F74217D}">
      <dgm:prSet/>
      <dgm:spPr/>
      <dgm:t>
        <a:bodyPr/>
        <a:lstStyle/>
        <a:p>
          <a:r>
            <a:rPr lang="en-US" dirty="0"/>
            <a:t>Student Assistance</a:t>
          </a:r>
        </a:p>
      </dgm:t>
    </dgm:pt>
    <dgm:pt modelId="{AF7923AE-F7A0-4F86-86CA-6F27281502D4}" type="parTrans" cxnId="{BE85378E-8425-4BA6-A661-7A931DA0A340}">
      <dgm:prSet/>
      <dgm:spPr/>
      <dgm:t>
        <a:bodyPr/>
        <a:lstStyle/>
        <a:p>
          <a:endParaRPr lang="en-US"/>
        </a:p>
      </dgm:t>
    </dgm:pt>
    <dgm:pt modelId="{4C0F1486-85F3-4D12-9681-29A4B47E69AA}" type="sibTrans" cxnId="{BE85378E-8425-4BA6-A661-7A931DA0A340}">
      <dgm:prSet/>
      <dgm:spPr/>
      <dgm:t>
        <a:bodyPr/>
        <a:lstStyle/>
        <a:p>
          <a:endParaRPr lang="en-US"/>
        </a:p>
      </dgm:t>
    </dgm:pt>
    <dgm:pt modelId="{4C6D836F-A630-4AB3-9A8C-0FA1086F69E5}" type="pres">
      <dgm:prSet presAssocID="{C55D9D9F-61FC-454C-AB2E-ED0EF1DCB9ED}" presName="Name0" presStyleCnt="0">
        <dgm:presLayoutVars>
          <dgm:dir/>
          <dgm:resizeHandles val="exact"/>
        </dgm:presLayoutVars>
      </dgm:prSet>
      <dgm:spPr/>
    </dgm:pt>
    <dgm:pt modelId="{FE7703AC-D073-4DC4-8498-1885C92DA494}" type="pres">
      <dgm:prSet presAssocID="{219AF92D-43ED-4775-9A68-87AD94646B53}" presName="node" presStyleLbl="node1" presStyleIdx="0" presStyleCnt="14">
        <dgm:presLayoutVars>
          <dgm:bulletEnabled val="1"/>
        </dgm:presLayoutVars>
      </dgm:prSet>
      <dgm:spPr/>
    </dgm:pt>
    <dgm:pt modelId="{E34E742F-0AD2-499C-80A2-145E1869D55A}" type="pres">
      <dgm:prSet presAssocID="{5B40EFE0-9D15-4923-A2AD-A5D89801F225}" presName="sibTrans" presStyleLbl="sibTrans1D1" presStyleIdx="0" presStyleCnt="13"/>
      <dgm:spPr/>
    </dgm:pt>
    <dgm:pt modelId="{484FFA9F-654D-4E5B-B7D0-E5F87ECE2ECE}" type="pres">
      <dgm:prSet presAssocID="{5B40EFE0-9D15-4923-A2AD-A5D89801F225}" presName="connectorText" presStyleLbl="sibTrans1D1" presStyleIdx="0" presStyleCnt="13"/>
      <dgm:spPr/>
    </dgm:pt>
    <dgm:pt modelId="{CC7A81BD-BECD-4B45-A92E-C5D4BDB16735}" type="pres">
      <dgm:prSet presAssocID="{4E6781A6-901C-4E1D-A45D-531FA8E3C915}" presName="node" presStyleLbl="node1" presStyleIdx="1" presStyleCnt="14">
        <dgm:presLayoutVars>
          <dgm:bulletEnabled val="1"/>
        </dgm:presLayoutVars>
      </dgm:prSet>
      <dgm:spPr/>
    </dgm:pt>
    <dgm:pt modelId="{591E3276-F6C2-493F-9CD2-6DA54B270754}" type="pres">
      <dgm:prSet presAssocID="{B05E9FE9-BD60-4E43-8DA5-CD6321D27C90}" presName="sibTrans" presStyleLbl="sibTrans1D1" presStyleIdx="1" presStyleCnt="13"/>
      <dgm:spPr/>
    </dgm:pt>
    <dgm:pt modelId="{9672B44E-B027-47B7-AEC4-58BCA6A68EB7}" type="pres">
      <dgm:prSet presAssocID="{B05E9FE9-BD60-4E43-8DA5-CD6321D27C90}" presName="connectorText" presStyleLbl="sibTrans1D1" presStyleIdx="1" presStyleCnt="13"/>
      <dgm:spPr/>
    </dgm:pt>
    <dgm:pt modelId="{A5B00AE0-39EF-4A35-A96B-A76A6FF4C268}" type="pres">
      <dgm:prSet presAssocID="{710D14D0-DE79-4F37-BC9C-D69FA13E26DC}" presName="node" presStyleLbl="node1" presStyleIdx="2" presStyleCnt="14">
        <dgm:presLayoutVars>
          <dgm:bulletEnabled val="1"/>
        </dgm:presLayoutVars>
      </dgm:prSet>
      <dgm:spPr/>
    </dgm:pt>
    <dgm:pt modelId="{BD9DC6A6-DA99-44E7-BC3A-11149318A37F}" type="pres">
      <dgm:prSet presAssocID="{5398ED58-DB78-428D-B5A9-EBB1F8AB7808}" presName="sibTrans" presStyleLbl="sibTrans1D1" presStyleIdx="2" presStyleCnt="13"/>
      <dgm:spPr/>
    </dgm:pt>
    <dgm:pt modelId="{86E4165A-AEE7-4EFF-A77E-DD6CAC47AC1F}" type="pres">
      <dgm:prSet presAssocID="{5398ED58-DB78-428D-B5A9-EBB1F8AB7808}" presName="connectorText" presStyleLbl="sibTrans1D1" presStyleIdx="2" presStyleCnt="13"/>
      <dgm:spPr/>
    </dgm:pt>
    <dgm:pt modelId="{48794E25-5E04-463D-BD7A-7082C8523660}" type="pres">
      <dgm:prSet presAssocID="{C51B3D57-B935-4BFA-9687-135AF666AD6A}" presName="node" presStyleLbl="node1" presStyleIdx="3" presStyleCnt="14">
        <dgm:presLayoutVars>
          <dgm:bulletEnabled val="1"/>
        </dgm:presLayoutVars>
      </dgm:prSet>
      <dgm:spPr/>
    </dgm:pt>
    <dgm:pt modelId="{20CAD517-9528-4E4E-B028-793B04B274D6}" type="pres">
      <dgm:prSet presAssocID="{0F17CCA9-C546-4F42-A770-0A0ABB2BC4CB}" presName="sibTrans" presStyleLbl="sibTrans1D1" presStyleIdx="3" presStyleCnt="13"/>
      <dgm:spPr/>
    </dgm:pt>
    <dgm:pt modelId="{1795F164-530A-4119-98AD-374DC0E707C2}" type="pres">
      <dgm:prSet presAssocID="{0F17CCA9-C546-4F42-A770-0A0ABB2BC4CB}" presName="connectorText" presStyleLbl="sibTrans1D1" presStyleIdx="3" presStyleCnt="13"/>
      <dgm:spPr/>
    </dgm:pt>
    <dgm:pt modelId="{97A47959-C84F-450A-836E-693692F9C0DD}" type="pres">
      <dgm:prSet presAssocID="{ED8ECDC0-B0F3-47DA-B08B-9A7910AF613D}" presName="node" presStyleLbl="node1" presStyleIdx="4" presStyleCnt="14">
        <dgm:presLayoutVars>
          <dgm:bulletEnabled val="1"/>
        </dgm:presLayoutVars>
      </dgm:prSet>
      <dgm:spPr/>
    </dgm:pt>
    <dgm:pt modelId="{E9757EAB-965C-4DFB-8023-7BBF9A036ECE}" type="pres">
      <dgm:prSet presAssocID="{5DB489BE-6181-4668-A5AA-BFB6A14185FC}" presName="sibTrans" presStyleLbl="sibTrans1D1" presStyleIdx="4" presStyleCnt="13"/>
      <dgm:spPr/>
    </dgm:pt>
    <dgm:pt modelId="{78F71845-9E00-486A-AE3F-915B947F5C39}" type="pres">
      <dgm:prSet presAssocID="{5DB489BE-6181-4668-A5AA-BFB6A14185FC}" presName="connectorText" presStyleLbl="sibTrans1D1" presStyleIdx="4" presStyleCnt="13"/>
      <dgm:spPr/>
    </dgm:pt>
    <dgm:pt modelId="{C57DA2A7-B129-4383-A480-C6BA03190BD9}" type="pres">
      <dgm:prSet presAssocID="{6CAE899C-33CE-4CF2-A267-DDA00E979FF0}" presName="node" presStyleLbl="node1" presStyleIdx="5" presStyleCnt="14">
        <dgm:presLayoutVars>
          <dgm:bulletEnabled val="1"/>
        </dgm:presLayoutVars>
      </dgm:prSet>
      <dgm:spPr/>
    </dgm:pt>
    <dgm:pt modelId="{10226949-63F6-4AC0-AEDD-6FB465EE9363}" type="pres">
      <dgm:prSet presAssocID="{7CB4F274-3F5C-4884-BB63-535CD07249D3}" presName="sibTrans" presStyleLbl="sibTrans1D1" presStyleIdx="5" presStyleCnt="13"/>
      <dgm:spPr/>
    </dgm:pt>
    <dgm:pt modelId="{1A23AA33-3279-4188-A9B7-F08973B1E9B7}" type="pres">
      <dgm:prSet presAssocID="{7CB4F274-3F5C-4884-BB63-535CD07249D3}" presName="connectorText" presStyleLbl="sibTrans1D1" presStyleIdx="5" presStyleCnt="13"/>
      <dgm:spPr/>
    </dgm:pt>
    <dgm:pt modelId="{15219ED3-572A-4627-A6DD-0BDE827BC469}" type="pres">
      <dgm:prSet presAssocID="{39DB86BD-B73B-495A-9EC5-D6975CCC7FC6}" presName="node" presStyleLbl="node1" presStyleIdx="6" presStyleCnt="14">
        <dgm:presLayoutVars>
          <dgm:bulletEnabled val="1"/>
        </dgm:presLayoutVars>
      </dgm:prSet>
      <dgm:spPr/>
    </dgm:pt>
    <dgm:pt modelId="{1FA047C8-5C4F-49E2-9066-BE8BBE9A2BAA}" type="pres">
      <dgm:prSet presAssocID="{5213FF35-D600-426A-9F1D-2DC47955A4AD}" presName="sibTrans" presStyleLbl="sibTrans1D1" presStyleIdx="6" presStyleCnt="13"/>
      <dgm:spPr/>
    </dgm:pt>
    <dgm:pt modelId="{D721ED2A-23EE-405C-8AB7-4A1A68BC8986}" type="pres">
      <dgm:prSet presAssocID="{5213FF35-D600-426A-9F1D-2DC47955A4AD}" presName="connectorText" presStyleLbl="sibTrans1D1" presStyleIdx="6" presStyleCnt="13"/>
      <dgm:spPr/>
    </dgm:pt>
    <dgm:pt modelId="{B7E7ADE2-10C0-492F-95A7-DC7A6E8D2F4A}" type="pres">
      <dgm:prSet presAssocID="{0AB0221A-DCCE-4A31-BC09-2C1802A169DC}" presName="node" presStyleLbl="node1" presStyleIdx="7" presStyleCnt="14">
        <dgm:presLayoutVars>
          <dgm:bulletEnabled val="1"/>
        </dgm:presLayoutVars>
      </dgm:prSet>
      <dgm:spPr/>
    </dgm:pt>
    <dgm:pt modelId="{2F16057A-2E57-4830-9D13-60EED59408F2}" type="pres">
      <dgm:prSet presAssocID="{DFE524D9-4F84-4E09-BC1C-C9660EFD97A9}" presName="sibTrans" presStyleLbl="sibTrans1D1" presStyleIdx="7" presStyleCnt="13"/>
      <dgm:spPr/>
    </dgm:pt>
    <dgm:pt modelId="{D6BFBBBA-8977-4B9F-A6EB-4046F2AD032B}" type="pres">
      <dgm:prSet presAssocID="{DFE524D9-4F84-4E09-BC1C-C9660EFD97A9}" presName="connectorText" presStyleLbl="sibTrans1D1" presStyleIdx="7" presStyleCnt="13"/>
      <dgm:spPr/>
    </dgm:pt>
    <dgm:pt modelId="{1A6A94E2-FE18-4156-9C4E-787EFEF3383B}" type="pres">
      <dgm:prSet presAssocID="{8D4D4F37-20F3-4648-BDEE-BADABC867B2C}" presName="node" presStyleLbl="node1" presStyleIdx="8" presStyleCnt="14">
        <dgm:presLayoutVars>
          <dgm:bulletEnabled val="1"/>
        </dgm:presLayoutVars>
      </dgm:prSet>
      <dgm:spPr/>
    </dgm:pt>
    <dgm:pt modelId="{DD79214A-22CB-4805-B139-BA13B05E3859}" type="pres">
      <dgm:prSet presAssocID="{3A26AC76-D54C-47B2-A647-A1CF77C839B9}" presName="sibTrans" presStyleLbl="sibTrans1D1" presStyleIdx="8" presStyleCnt="13"/>
      <dgm:spPr/>
    </dgm:pt>
    <dgm:pt modelId="{AF2AFD25-BF5A-442D-94E3-0B91A35BEBD6}" type="pres">
      <dgm:prSet presAssocID="{3A26AC76-D54C-47B2-A647-A1CF77C839B9}" presName="connectorText" presStyleLbl="sibTrans1D1" presStyleIdx="8" presStyleCnt="13"/>
      <dgm:spPr/>
    </dgm:pt>
    <dgm:pt modelId="{71B93C70-7F3A-4FCE-A982-78A518624044}" type="pres">
      <dgm:prSet presAssocID="{BA889593-E1E7-49E2-A60D-9C8A4F74217D}" presName="node" presStyleLbl="node1" presStyleIdx="9" presStyleCnt="14">
        <dgm:presLayoutVars>
          <dgm:bulletEnabled val="1"/>
        </dgm:presLayoutVars>
      </dgm:prSet>
      <dgm:spPr/>
    </dgm:pt>
    <dgm:pt modelId="{B6C0FCF4-F56A-4266-BF44-1175485F1317}" type="pres">
      <dgm:prSet presAssocID="{4C0F1486-85F3-4D12-9681-29A4B47E69AA}" presName="sibTrans" presStyleLbl="sibTrans1D1" presStyleIdx="9" presStyleCnt="13"/>
      <dgm:spPr/>
    </dgm:pt>
    <dgm:pt modelId="{D514611F-1D59-4CA3-AF12-4D95416E6463}" type="pres">
      <dgm:prSet presAssocID="{4C0F1486-85F3-4D12-9681-29A4B47E69AA}" presName="connectorText" presStyleLbl="sibTrans1D1" presStyleIdx="9" presStyleCnt="13"/>
      <dgm:spPr/>
    </dgm:pt>
    <dgm:pt modelId="{E9F75B5A-9010-4732-AE23-1D3207A2045F}" type="pres">
      <dgm:prSet presAssocID="{6B92741E-5F4B-470D-B620-6BA50DE3FDBC}" presName="node" presStyleLbl="node1" presStyleIdx="10" presStyleCnt="14">
        <dgm:presLayoutVars>
          <dgm:bulletEnabled val="1"/>
        </dgm:presLayoutVars>
      </dgm:prSet>
      <dgm:spPr/>
    </dgm:pt>
    <dgm:pt modelId="{9EA5F85E-9FE7-485B-86E6-BC1390941033}" type="pres">
      <dgm:prSet presAssocID="{CF9A2DA9-50E9-4DDB-BA93-F87ED9D4CF01}" presName="sibTrans" presStyleLbl="sibTrans1D1" presStyleIdx="10" presStyleCnt="13"/>
      <dgm:spPr/>
    </dgm:pt>
    <dgm:pt modelId="{96187060-5085-41F1-A7FA-2A97CA096A81}" type="pres">
      <dgm:prSet presAssocID="{CF9A2DA9-50E9-4DDB-BA93-F87ED9D4CF01}" presName="connectorText" presStyleLbl="sibTrans1D1" presStyleIdx="10" presStyleCnt="13"/>
      <dgm:spPr/>
    </dgm:pt>
    <dgm:pt modelId="{008AE564-677D-483B-81FA-DB03D2FF5551}" type="pres">
      <dgm:prSet presAssocID="{AE48CF48-D788-4950-A165-39A17B378D2B}" presName="node" presStyleLbl="node1" presStyleIdx="11" presStyleCnt="14">
        <dgm:presLayoutVars>
          <dgm:bulletEnabled val="1"/>
        </dgm:presLayoutVars>
      </dgm:prSet>
      <dgm:spPr/>
    </dgm:pt>
    <dgm:pt modelId="{4219C200-154B-4EA1-9BA8-E155F1218FD2}" type="pres">
      <dgm:prSet presAssocID="{A870C6F3-D01F-4F04-867D-190C2DF74631}" presName="sibTrans" presStyleLbl="sibTrans1D1" presStyleIdx="11" presStyleCnt="13"/>
      <dgm:spPr/>
    </dgm:pt>
    <dgm:pt modelId="{E43F5323-C014-4470-9916-D832DDBAC712}" type="pres">
      <dgm:prSet presAssocID="{A870C6F3-D01F-4F04-867D-190C2DF74631}" presName="connectorText" presStyleLbl="sibTrans1D1" presStyleIdx="11" presStyleCnt="13"/>
      <dgm:spPr/>
    </dgm:pt>
    <dgm:pt modelId="{36B7BBD4-A958-4B45-AB8D-C8CCA05813B7}" type="pres">
      <dgm:prSet presAssocID="{65E3D5AB-120C-47CF-A989-B9914E5CF288}" presName="node" presStyleLbl="node1" presStyleIdx="12" presStyleCnt="14">
        <dgm:presLayoutVars>
          <dgm:bulletEnabled val="1"/>
        </dgm:presLayoutVars>
      </dgm:prSet>
      <dgm:spPr/>
    </dgm:pt>
    <dgm:pt modelId="{210F2D49-74D8-4DB5-A957-DBD979AC034A}" type="pres">
      <dgm:prSet presAssocID="{36687CF9-406D-40EC-A9A3-84322452D3A3}" presName="sibTrans" presStyleLbl="sibTrans1D1" presStyleIdx="12" presStyleCnt="13"/>
      <dgm:spPr/>
    </dgm:pt>
    <dgm:pt modelId="{F5F9C3B3-425C-4043-971B-F63BF7E92D71}" type="pres">
      <dgm:prSet presAssocID="{36687CF9-406D-40EC-A9A3-84322452D3A3}" presName="connectorText" presStyleLbl="sibTrans1D1" presStyleIdx="12" presStyleCnt="13"/>
      <dgm:spPr/>
    </dgm:pt>
    <dgm:pt modelId="{39A5D5D5-22F4-4BAA-8F27-F5C8FF6088FE}" type="pres">
      <dgm:prSet presAssocID="{1F923589-F78C-4B54-92DE-C770BC61FF7D}" presName="node" presStyleLbl="node1" presStyleIdx="13" presStyleCnt="14">
        <dgm:presLayoutVars>
          <dgm:bulletEnabled val="1"/>
        </dgm:presLayoutVars>
      </dgm:prSet>
      <dgm:spPr/>
    </dgm:pt>
  </dgm:ptLst>
  <dgm:cxnLst>
    <dgm:cxn modelId="{1C8FDC01-61F2-4E32-9E71-E5B3A29B0434}" type="presOf" srcId="{36687CF9-406D-40EC-A9A3-84322452D3A3}" destId="{F5F9C3B3-425C-4043-971B-F63BF7E92D71}" srcOrd="1" destOrd="0" presId="urn:microsoft.com/office/officeart/2016/7/layout/RepeatingBendingProcessNew"/>
    <dgm:cxn modelId="{34D57806-B115-45B2-B9D2-BB0994196E15}" type="presOf" srcId="{36687CF9-406D-40EC-A9A3-84322452D3A3}" destId="{210F2D49-74D8-4DB5-A957-DBD979AC034A}" srcOrd="0" destOrd="0" presId="urn:microsoft.com/office/officeart/2016/7/layout/RepeatingBendingProcessNew"/>
    <dgm:cxn modelId="{EDA10307-B336-4F75-9F60-F537B748645C}" srcId="{C55D9D9F-61FC-454C-AB2E-ED0EF1DCB9ED}" destId="{8D4D4F37-20F3-4648-BDEE-BADABC867B2C}" srcOrd="8" destOrd="0" parTransId="{C799FD42-4B27-435E-9E01-E9B8F890AE74}" sibTransId="{3A26AC76-D54C-47B2-A647-A1CF77C839B9}"/>
    <dgm:cxn modelId="{BCCB600E-FA19-4C9D-B613-7494D554D98B}" srcId="{C55D9D9F-61FC-454C-AB2E-ED0EF1DCB9ED}" destId="{0AB0221A-DCCE-4A31-BC09-2C1802A169DC}" srcOrd="7" destOrd="0" parTransId="{5A8EA122-0DF3-479C-9CB2-B79E9BBCC185}" sibTransId="{DFE524D9-4F84-4E09-BC1C-C9660EFD97A9}"/>
    <dgm:cxn modelId="{DF694211-B1E9-43C0-BE86-478BFB2520C6}" type="presOf" srcId="{C51B3D57-B935-4BFA-9687-135AF666AD6A}" destId="{48794E25-5E04-463D-BD7A-7082C8523660}" srcOrd="0" destOrd="0" presId="urn:microsoft.com/office/officeart/2016/7/layout/RepeatingBendingProcessNew"/>
    <dgm:cxn modelId="{A39BC811-5540-4EAE-995E-7EF66DA361E5}" srcId="{C55D9D9F-61FC-454C-AB2E-ED0EF1DCB9ED}" destId="{710D14D0-DE79-4F37-BC9C-D69FA13E26DC}" srcOrd="2" destOrd="0" parTransId="{3ACAE960-BC49-4FB4-95C7-46FE8AB30CFB}" sibTransId="{5398ED58-DB78-428D-B5A9-EBB1F8AB7808}"/>
    <dgm:cxn modelId="{87DAAA23-34DF-4ADE-9164-41FF002F5570}" type="presOf" srcId="{A870C6F3-D01F-4F04-867D-190C2DF74631}" destId="{4219C200-154B-4EA1-9BA8-E155F1218FD2}" srcOrd="0" destOrd="0" presId="urn:microsoft.com/office/officeart/2016/7/layout/RepeatingBendingProcessNew"/>
    <dgm:cxn modelId="{44384D27-0A28-4363-9C89-105C081CCF9B}" type="presOf" srcId="{ED8ECDC0-B0F3-47DA-B08B-9A7910AF613D}" destId="{97A47959-C84F-450A-836E-693692F9C0DD}" srcOrd="0" destOrd="0" presId="urn:microsoft.com/office/officeart/2016/7/layout/RepeatingBendingProcessNew"/>
    <dgm:cxn modelId="{15759727-B355-4DF6-8141-0DB783B35F16}" type="presOf" srcId="{710D14D0-DE79-4F37-BC9C-D69FA13E26DC}" destId="{A5B00AE0-39EF-4A35-A96B-A76A6FF4C268}" srcOrd="0" destOrd="0" presId="urn:microsoft.com/office/officeart/2016/7/layout/RepeatingBendingProcessNew"/>
    <dgm:cxn modelId="{9490D52B-6478-41D6-8291-A11E9F5E9996}" type="presOf" srcId="{CF9A2DA9-50E9-4DDB-BA93-F87ED9D4CF01}" destId="{9EA5F85E-9FE7-485B-86E6-BC1390941033}" srcOrd="0" destOrd="0" presId="urn:microsoft.com/office/officeart/2016/7/layout/RepeatingBendingProcessNew"/>
    <dgm:cxn modelId="{2FCE132E-639F-4CDD-9EE6-C534626C9C04}" type="presOf" srcId="{AE48CF48-D788-4950-A165-39A17B378D2B}" destId="{008AE564-677D-483B-81FA-DB03D2FF5551}" srcOrd="0" destOrd="0" presId="urn:microsoft.com/office/officeart/2016/7/layout/RepeatingBendingProcessNew"/>
    <dgm:cxn modelId="{578E462E-F425-4451-B38F-FD7246E7BA84}" srcId="{C55D9D9F-61FC-454C-AB2E-ED0EF1DCB9ED}" destId="{ED8ECDC0-B0F3-47DA-B08B-9A7910AF613D}" srcOrd="4" destOrd="0" parTransId="{B90D61A2-7FCB-4F8B-AC92-F34A465D096A}" sibTransId="{5DB489BE-6181-4668-A5AA-BFB6A14185FC}"/>
    <dgm:cxn modelId="{B1849B33-2485-4448-BF4F-46976DF37D52}" type="presOf" srcId="{3A26AC76-D54C-47B2-A647-A1CF77C839B9}" destId="{AF2AFD25-BF5A-442D-94E3-0B91A35BEBD6}" srcOrd="1" destOrd="0" presId="urn:microsoft.com/office/officeart/2016/7/layout/RepeatingBendingProcessNew"/>
    <dgm:cxn modelId="{F797B433-0036-47F1-A3F1-23298274D19C}" type="presOf" srcId="{219AF92D-43ED-4775-9A68-87AD94646B53}" destId="{FE7703AC-D073-4DC4-8498-1885C92DA494}" srcOrd="0" destOrd="0" presId="urn:microsoft.com/office/officeart/2016/7/layout/RepeatingBendingProcessNew"/>
    <dgm:cxn modelId="{D642F93A-F63C-4FD7-903C-D7E0B65037DE}" type="presOf" srcId="{65E3D5AB-120C-47CF-A989-B9914E5CF288}" destId="{36B7BBD4-A958-4B45-AB8D-C8CCA05813B7}" srcOrd="0" destOrd="0" presId="urn:microsoft.com/office/officeart/2016/7/layout/RepeatingBendingProcessNew"/>
    <dgm:cxn modelId="{94D4D33E-2E94-4F48-9372-6F4CB63506ED}" type="presOf" srcId="{0AB0221A-DCCE-4A31-BC09-2C1802A169DC}" destId="{B7E7ADE2-10C0-492F-95A7-DC7A6E8D2F4A}" srcOrd="0" destOrd="0" presId="urn:microsoft.com/office/officeart/2016/7/layout/RepeatingBendingProcessNew"/>
    <dgm:cxn modelId="{50582E55-61DB-4DB0-828C-0A9505DC7066}" type="presOf" srcId="{B05E9FE9-BD60-4E43-8DA5-CD6321D27C90}" destId="{9672B44E-B027-47B7-AEC4-58BCA6A68EB7}" srcOrd="1" destOrd="0" presId="urn:microsoft.com/office/officeart/2016/7/layout/RepeatingBendingProcessNew"/>
    <dgm:cxn modelId="{82A47E55-3F07-4C13-BAB9-182BBEF29B2D}" type="presOf" srcId="{CF9A2DA9-50E9-4DDB-BA93-F87ED9D4CF01}" destId="{96187060-5085-41F1-A7FA-2A97CA096A81}" srcOrd="1" destOrd="0" presId="urn:microsoft.com/office/officeart/2016/7/layout/RepeatingBendingProcessNew"/>
    <dgm:cxn modelId="{9335ED5B-85EF-48A6-9250-671408799E23}" type="presOf" srcId="{5398ED58-DB78-428D-B5A9-EBB1F8AB7808}" destId="{BD9DC6A6-DA99-44E7-BC3A-11149318A37F}" srcOrd="0" destOrd="0" presId="urn:microsoft.com/office/officeart/2016/7/layout/RepeatingBendingProcessNew"/>
    <dgm:cxn modelId="{B372775E-D86E-4FF3-A556-F6AF583C4F6B}" type="presOf" srcId="{5213FF35-D600-426A-9F1D-2DC47955A4AD}" destId="{D721ED2A-23EE-405C-8AB7-4A1A68BC8986}" srcOrd="1" destOrd="0" presId="urn:microsoft.com/office/officeart/2016/7/layout/RepeatingBendingProcessNew"/>
    <dgm:cxn modelId="{655E0A61-BCB9-49F7-A308-2B0FFE3A562F}" srcId="{C55D9D9F-61FC-454C-AB2E-ED0EF1DCB9ED}" destId="{C51B3D57-B935-4BFA-9687-135AF666AD6A}" srcOrd="3" destOrd="0" parTransId="{17B9DEDE-B05F-4802-8B80-41748FBBD518}" sibTransId="{0F17CCA9-C546-4F42-A770-0A0ABB2BC4CB}"/>
    <dgm:cxn modelId="{A313F569-9AD9-46D9-AD99-BDB9CE765C37}" type="presOf" srcId="{4E6781A6-901C-4E1D-A45D-531FA8E3C915}" destId="{CC7A81BD-BECD-4B45-A92E-C5D4BDB16735}" srcOrd="0" destOrd="0" presId="urn:microsoft.com/office/officeart/2016/7/layout/RepeatingBendingProcessNew"/>
    <dgm:cxn modelId="{5CD71572-F72B-4464-9DA6-EA1CCF8C7502}" srcId="{C55D9D9F-61FC-454C-AB2E-ED0EF1DCB9ED}" destId="{4E6781A6-901C-4E1D-A45D-531FA8E3C915}" srcOrd="1" destOrd="0" parTransId="{150B5439-BA30-40D8-A111-97C5FC03EDCC}" sibTransId="{B05E9FE9-BD60-4E43-8DA5-CD6321D27C90}"/>
    <dgm:cxn modelId="{66ABD37A-4877-4D10-B396-695117F4DA9D}" type="presOf" srcId="{39DB86BD-B73B-495A-9EC5-D6975CCC7FC6}" destId="{15219ED3-572A-4627-A6DD-0BDE827BC469}" srcOrd="0" destOrd="0" presId="urn:microsoft.com/office/officeart/2016/7/layout/RepeatingBendingProcessNew"/>
    <dgm:cxn modelId="{6911F37C-F052-4890-A5AD-16184705682C}" type="presOf" srcId="{B05E9FE9-BD60-4E43-8DA5-CD6321D27C90}" destId="{591E3276-F6C2-493F-9CD2-6DA54B270754}" srcOrd="0" destOrd="0" presId="urn:microsoft.com/office/officeart/2016/7/layout/RepeatingBendingProcessNew"/>
    <dgm:cxn modelId="{BE85378E-8425-4BA6-A661-7A931DA0A340}" srcId="{C55D9D9F-61FC-454C-AB2E-ED0EF1DCB9ED}" destId="{BA889593-E1E7-49E2-A60D-9C8A4F74217D}" srcOrd="9" destOrd="0" parTransId="{AF7923AE-F7A0-4F86-86CA-6F27281502D4}" sibTransId="{4C0F1486-85F3-4D12-9681-29A4B47E69AA}"/>
    <dgm:cxn modelId="{EDE5F490-F458-409F-8BFB-E2B2317FA8A5}" type="presOf" srcId="{BA889593-E1E7-49E2-A60D-9C8A4F74217D}" destId="{71B93C70-7F3A-4FCE-A982-78A518624044}" srcOrd="0" destOrd="0" presId="urn:microsoft.com/office/officeart/2016/7/layout/RepeatingBendingProcessNew"/>
    <dgm:cxn modelId="{A38F7299-354A-463D-89B5-949F1A88E5DA}" type="presOf" srcId="{5B40EFE0-9D15-4923-A2AD-A5D89801F225}" destId="{E34E742F-0AD2-499C-80A2-145E1869D55A}" srcOrd="0" destOrd="0" presId="urn:microsoft.com/office/officeart/2016/7/layout/RepeatingBendingProcessNew"/>
    <dgm:cxn modelId="{0AF6519C-5D59-4A74-863F-10D32F04D172}" type="presOf" srcId="{8D4D4F37-20F3-4648-BDEE-BADABC867B2C}" destId="{1A6A94E2-FE18-4156-9C4E-787EFEF3383B}" srcOrd="0" destOrd="0" presId="urn:microsoft.com/office/officeart/2016/7/layout/RepeatingBendingProcessNew"/>
    <dgm:cxn modelId="{724F2EA0-EF09-4CC8-8D70-BBCE31AA3EC5}" type="presOf" srcId="{0F17CCA9-C546-4F42-A770-0A0ABB2BC4CB}" destId="{1795F164-530A-4119-98AD-374DC0E707C2}" srcOrd="1" destOrd="0" presId="urn:microsoft.com/office/officeart/2016/7/layout/RepeatingBendingProcessNew"/>
    <dgm:cxn modelId="{01BF79A3-1E58-4A0E-8598-F27644D33132}" type="presOf" srcId="{6CAE899C-33CE-4CF2-A267-DDA00E979FF0}" destId="{C57DA2A7-B129-4383-A480-C6BA03190BD9}" srcOrd="0" destOrd="0" presId="urn:microsoft.com/office/officeart/2016/7/layout/RepeatingBendingProcessNew"/>
    <dgm:cxn modelId="{4A9D18B8-36A9-44DC-8692-AD6C0C35365A}" srcId="{C55D9D9F-61FC-454C-AB2E-ED0EF1DCB9ED}" destId="{1F923589-F78C-4B54-92DE-C770BC61FF7D}" srcOrd="13" destOrd="0" parTransId="{ECAC6ED3-7EED-45C6-B279-8F8144127F94}" sibTransId="{6C0D26E4-120A-4B48-9FD6-CC93F01E1EE0}"/>
    <dgm:cxn modelId="{AE09FCBA-C963-48EA-8545-890ADAF28097}" type="presOf" srcId="{5398ED58-DB78-428D-B5A9-EBB1F8AB7808}" destId="{86E4165A-AEE7-4EFF-A77E-DD6CAC47AC1F}" srcOrd="1" destOrd="0" presId="urn:microsoft.com/office/officeart/2016/7/layout/RepeatingBendingProcessNew"/>
    <dgm:cxn modelId="{E8C535BB-7D3D-44AD-8548-EBDC4A5C8817}" type="presOf" srcId="{5DB489BE-6181-4668-A5AA-BFB6A14185FC}" destId="{78F71845-9E00-486A-AE3F-915B947F5C39}" srcOrd="1" destOrd="0" presId="urn:microsoft.com/office/officeart/2016/7/layout/RepeatingBendingProcessNew"/>
    <dgm:cxn modelId="{CB6BE7BC-4B76-440A-9AD9-B2870FB8152D}" type="presOf" srcId="{7CB4F274-3F5C-4884-BB63-535CD07249D3}" destId="{1A23AA33-3279-4188-A9B7-F08973B1E9B7}" srcOrd="1" destOrd="0" presId="urn:microsoft.com/office/officeart/2016/7/layout/RepeatingBendingProcessNew"/>
    <dgm:cxn modelId="{8A48C0BE-828A-4ED4-88D4-8804A1C77E6F}" type="presOf" srcId="{6B92741E-5F4B-470D-B620-6BA50DE3FDBC}" destId="{E9F75B5A-9010-4732-AE23-1D3207A2045F}" srcOrd="0" destOrd="0" presId="urn:microsoft.com/office/officeart/2016/7/layout/RepeatingBendingProcessNew"/>
    <dgm:cxn modelId="{53B44CBF-A2B8-4F08-BDF0-D94A40BF8CD6}" type="presOf" srcId="{DFE524D9-4F84-4E09-BC1C-C9660EFD97A9}" destId="{2F16057A-2E57-4830-9D13-60EED59408F2}" srcOrd="0" destOrd="0" presId="urn:microsoft.com/office/officeart/2016/7/layout/RepeatingBendingProcessNew"/>
    <dgm:cxn modelId="{E7C90CC0-FAA4-43CB-8284-F6934F55BFCC}" type="presOf" srcId="{A870C6F3-D01F-4F04-867D-190C2DF74631}" destId="{E43F5323-C014-4470-9916-D832DDBAC712}" srcOrd="1" destOrd="0" presId="urn:microsoft.com/office/officeart/2016/7/layout/RepeatingBendingProcessNew"/>
    <dgm:cxn modelId="{2326A2C0-9447-4CD6-90A1-FC2DBA207E50}" type="presOf" srcId="{5DB489BE-6181-4668-A5AA-BFB6A14185FC}" destId="{E9757EAB-965C-4DFB-8023-7BBF9A036ECE}" srcOrd="0" destOrd="0" presId="urn:microsoft.com/office/officeart/2016/7/layout/RepeatingBendingProcessNew"/>
    <dgm:cxn modelId="{24D741C2-5088-46AD-93A9-D6992B04D2D6}" srcId="{C55D9D9F-61FC-454C-AB2E-ED0EF1DCB9ED}" destId="{39DB86BD-B73B-495A-9EC5-D6975CCC7FC6}" srcOrd="6" destOrd="0" parTransId="{6B9D79A3-8411-4CB3-8CE1-9C02511963D6}" sibTransId="{5213FF35-D600-426A-9F1D-2DC47955A4AD}"/>
    <dgm:cxn modelId="{B0F6DDC7-E6DA-489D-B368-FE764FCA5A4A}" srcId="{C55D9D9F-61FC-454C-AB2E-ED0EF1DCB9ED}" destId="{219AF92D-43ED-4775-9A68-87AD94646B53}" srcOrd="0" destOrd="0" parTransId="{0D0CAC3C-EDA6-4189-A8DC-83115C6A19BE}" sibTransId="{5B40EFE0-9D15-4923-A2AD-A5D89801F225}"/>
    <dgm:cxn modelId="{3E31AFCA-0ADB-483C-BC0D-7839344DE716}" type="presOf" srcId="{5213FF35-D600-426A-9F1D-2DC47955A4AD}" destId="{1FA047C8-5C4F-49E2-9066-BE8BBE9A2BAA}" srcOrd="0" destOrd="0" presId="urn:microsoft.com/office/officeart/2016/7/layout/RepeatingBendingProcessNew"/>
    <dgm:cxn modelId="{A91C78CB-F027-4B50-A7FF-09E4D64235B7}" srcId="{C55D9D9F-61FC-454C-AB2E-ED0EF1DCB9ED}" destId="{65E3D5AB-120C-47CF-A989-B9914E5CF288}" srcOrd="12" destOrd="0" parTransId="{FF18D24B-3A47-475F-94A8-354ECAD37D44}" sibTransId="{36687CF9-406D-40EC-A9A3-84322452D3A3}"/>
    <dgm:cxn modelId="{A1641FD6-1BE4-4589-8933-FCFF9CF700E9}" type="presOf" srcId="{5B40EFE0-9D15-4923-A2AD-A5D89801F225}" destId="{484FFA9F-654D-4E5B-B7D0-E5F87ECE2ECE}" srcOrd="1" destOrd="0" presId="urn:microsoft.com/office/officeart/2016/7/layout/RepeatingBendingProcessNew"/>
    <dgm:cxn modelId="{16066AD7-DEDA-49B5-9BFB-52F3F142A1A2}" type="presOf" srcId="{C55D9D9F-61FC-454C-AB2E-ED0EF1DCB9ED}" destId="{4C6D836F-A630-4AB3-9A8C-0FA1086F69E5}" srcOrd="0" destOrd="0" presId="urn:microsoft.com/office/officeart/2016/7/layout/RepeatingBendingProcessNew"/>
    <dgm:cxn modelId="{B27EC0D7-FADC-4BEA-AF87-225B2F5E0828}" type="presOf" srcId="{7CB4F274-3F5C-4884-BB63-535CD07249D3}" destId="{10226949-63F6-4AC0-AEDD-6FB465EE9363}" srcOrd="0" destOrd="0" presId="urn:microsoft.com/office/officeart/2016/7/layout/RepeatingBendingProcessNew"/>
    <dgm:cxn modelId="{F69B26DC-1B90-4FEF-9336-9AF9408524FE}" type="presOf" srcId="{DFE524D9-4F84-4E09-BC1C-C9660EFD97A9}" destId="{D6BFBBBA-8977-4B9F-A6EB-4046F2AD032B}" srcOrd="1" destOrd="0" presId="urn:microsoft.com/office/officeart/2016/7/layout/RepeatingBendingProcessNew"/>
    <dgm:cxn modelId="{5C0AB1E0-9009-4A70-A83B-11CFD5CC8D0C}" srcId="{C55D9D9F-61FC-454C-AB2E-ED0EF1DCB9ED}" destId="{AE48CF48-D788-4950-A165-39A17B378D2B}" srcOrd="11" destOrd="0" parTransId="{8716A009-2D8E-4546-BB93-C3E044B03CA2}" sibTransId="{A870C6F3-D01F-4F04-867D-190C2DF74631}"/>
    <dgm:cxn modelId="{839230E1-CCEE-4D67-9E1D-A25A6D34AD08}" type="presOf" srcId="{1F923589-F78C-4B54-92DE-C770BC61FF7D}" destId="{39A5D5D5-22F4-4BAA-8F27-F5C8FF6088FE}" srcOrd="0" destOrd="0" presId="urn:microsoft.com/office/officeart/2016/7/layout/RepeatingBendingProcessNew"/>
    <dgm:cxn modelId="{5BDE32EB-B135-4941-A2E9-F2E3B5559A71}" srcId="{C55D9D9F-61FC-454C-AB2E-ED0EF1DCB9ED}" destId="{6CAE899C-33CE-4CF2-A267-DDA00E979FF0}" srcOrd="5" destOrd="0" parTransId="{9BA34B73-BFE6-4419-88F8-4CA8595C88E3}" sibTransId="{7CB4F274-3F5C-4884-BB63-535CD07249D3}"/>
    <dgm:cxn modelId="{86E94AED-1608-40B6-BEAA-4F632FA48105}" type="presOf" srcId="{3A26AC76-D54C-47B2-A647-A1CF77C839B9}" destId="{DD79214A-22CB-4805-B139-BA13B05E3859}" srcOrd="0" destOrd="0" presId="urn:microsoft.com/office/officeart/2016/7/layout/RepeatingBendingProcessNew"/>
    <dgm:cxn modelId="{FDC4A6FA-62DC-456E-BFFC-E15B09A0D3DF}" type="presOf" srcId="{4C0F1486-85F3-4D12-9681-29A4B47E69AA}" destId="{D514611F-1D59-4CA3-AF12-4D95416E6463}" srcOrd="1" destOrd="0" presId="urn:microsoft.com/office/officeart/2016/7/layout/RepeatingBendingProcessNew"/>
    <dgm:cxn modelId="{186843FB-8DC6-4F63-994D-2784EDFCBECF}" srcId="{C55D9D9F-61FC-454C-AB2E-ED0EF1DCB9ED}" destId="{6B92741E-5F4B-470D-B620-6BA50DE3FDBC}" srcOrd="10" destOrd="0" parTransId="{DAAF1E1D-2E04-4421-A5B2-1BA12F81A20F}" sibTransId="{CF9A2DA9-50E9-4DDB-BA93-F87ED9D4CF01}"/>
    <dgm:cxn modelId="{460562FE-3ACF-4F79-86BB-87F9A35C27DD}" type="presOf" srcId="{4C0F1486-85F3-4D12-9681-29A4B47E69AA}" destId="{B6C0FCF4-F56A-4266-BF44-1175485F1317}" srcOrd="0" destOrd="0" presId="urn:microsoft.com/office/officeart/2016/7/layout/RepeatingBendingProcessNew"/>
    <dgm:cxn modelId="{A33166FF-73D5-4F6D-8032-4AD754FA78B1}" type="presOf" srcId="{0F17CCA9-C546-4F42-A770-0A0ABB2BC4CB}" destId="{20CAD517-9528-4E4E-B028-793B04B274D6}" srcOrd="0" destOrd="0" presId="urn:microsoft.com/office/officeart/2016/7/layout/RepeatingBendingProcessNew"/>
    <dgm:cxn modelId="{F056515F-BD28-468A-AB75-532EF30C6641}" type="presParOf" srcId="{4C6D836F-A630-4AB3-9A8C-0FA1086F69E5}" destId="{FE7703AC-D073-4DC4-8498-1885C92DA494}" srcOrd="0" destOrd="0" presId="urn:microsoft.com/office/officeart/2016/7/layout/RepeatingBendingProcessNew"/>
    <dgm:cxn modelId="{D7E8DF08-1254-4B16-A6A5-9897379A2F64}" type="presParOf" srcId="{4C6D836F-A630-4AB3-9A8C-0FA1086F69E5}" destId="{E34E742F-0AD2-499C-80A2-145E1869D55A}" srcOrd="1" destOrd="0" presId="urn:microsoft.com/office/officeart/2016/7/layout/RepeatingBendingProcessNew"/>
    <dgm:cxn modelId="{323C0B68-0D05-45B2-82DE-0A64A351D921}" type="presParOf" srcId="{E34E742F-0AD2-499C-80A2-145E1869D55A}" destId="{484FFA9F-654D-4E5B-B7D0-E5F87ECE2ECE}" srcOrd="0" destOrd="0" presId="urn:microsoft.com/office/officeart/2016/7/layout/RepeatingBendingProcessNew"/>
    <dgm:cxn modelId="{4B55F465-6B6A-4009-A88F-83942DE2B4D8}" type="presParOf" srcId="{4C6D836F-A630-4AB3-9A8C-0FA1086F69E5}" destId="{CC7A81BD-BECD-4B45-A92E-C5D4BDB16735}" srcOrd="2" destOrd="0" presId="urn:microsoft.com/office/officeart/2016/7/layout/RepeatingBendingProcessNew"/>
    <dgm:cxn modelId="{76ACCC16-CE7A-49BD-A5B3-A41204054E4D}" type="presParOf" srcId="{4C6D836F-A630-4AB3-9A8C-0FA1086F69E5}" destId="{591E3276-F6C2-493F-9CD2-6DA54B270754}" srcOrd="3" destOrd="0" presId="urn:microsoft.com/office/officeart/2016/7/layout/RepeatingBendingProcessNew"/>
    <dgm:cxn modelId="{09D63DA7-BDE5-4110-A12A-7417851B1BD0}" type="presParOf" srcId="{591E3276-F6C2-493F-9CD2-6DA54B270754}" destId="{9672B44E-B027-47B7-AEC4-58BCA6A68EB7}" srcOrd="0" destOrd="0" presId="urn:microsoft.com/office/officeart/2016/7/layout/RepeatingBendingProcessNew"/>
    <dgm:cxn modelId="{B4DF4309-B8FD-4CEF-B4F5-31C771595962}" type="presParOf" srcId="{4C6D836F-A630-4AB3-9A8C-0FA1086F69E5}" destId="{A5B00AE0-39EF-4A35-A96B-A76A6FF4C268}" srcOrd="4" destOrd="0" presId="urn:microsoft.com/office/officeart/2016/7/layout/RepeatingBendingProcessNew"/>
    <dgm:cxn modelId="{CD88A40F-B192-4C12-AB39-0CB65F8D5957}" type="presParOf" srcId="{4C6D836F-A630-4AB3-9A8C-0FA1086F69E5}" destId="{BD9DC6A6-DA99-44E7-BC3A-11149318A37F}" srcOrd="5" destOrd="0" presId="urn:microsoft.com/office/officeart/2016/7/layout/RepeatingBendingProcessNew"/>
    <dgm:cxn modelId="{9053DB72-E293-4310-87DC-79BA01A1FA69}" type="presParOf" srcId="{BD9DC6A6-DA99-44E7-BC3A-11149318A37F}" destId="{86E4165A-AEE7-4EFF-A77E-DD6CAC47AC1F}" srcOrd="0" destOrd="0" presId="urn:microsoft.com/office/officeart/2016/7/layout/RepeatingBendingProcessNew"/>
    <dgm:cxn modelId="{ED843429-DD35-4278-AD5A-0173995045AF}" type="presParOf" srcId="{4C6D836F-A630-4AB3-9A8C-0FA1086F69E5}" destId="{48794E25-5E04-463D-BD7A-7082C8523660}" srcOrd="6" destOrd="0" presId="urn:microsoft.com/office/officeart/2016/7/layout/RepeatingBendingProcessNew"/>
    <dgm:cxn modelId="{A8600D5B-CB89-4DD5-8287-CCE4490BA63D}" type="presParOf" srcId="{4C6D836F-A630-4AB3-9A8C-0FA1086F69E5}" destId="{20CAD517-9528-4E4E-B028-793B04B274D6}" srcOrd="7" destOrd="0" presId="urn:microsoft.com/office/officeart/2016/7/layout/RepeatingBendingProcessNew"/>
    <dgm:cxn modelId="{4315ECF2-34B0-44C0-B349-E7A7AA778D55}" type="presParOf" srcId="{20CAD517-9528-4E4E-B028-793B04B274D6}" destId="{1795F164-530A-4119-98AD-374DC0E707C2}" srcOrd="0" destOrd="0" presId="urn:microsoft.com/office/officeart/2016/7/layout/RepeatingBendingProcessNew"/>
    <dgm:cxn modelId="{DC5F936F-DAB6-4718-B758-0CB366C4AB7F}" type="presParOf" srcId="{4C6D836F-A630-4AB3-9A8C-0FA1086F69E5}" destId="{97A47959-C84F-450A-836E-693692F9C0DD}" srcOrd="8" destOrd="0" presId="urn:microsoft.com/office/officeart/2016/7/layout/RepeatingBendingProcessNew"/>
    <dgm:cxn modelId="{0346142F-5168-4018-B5A8-E5C16B8F7124}" type="presParOf" srcId="{4C6D836F-A630-4AB3-9A8C-0FA1086F69E5}" destId="{E9757EAB-965C-4DFB-8023-7BBF9A036ECE}" srcOrd="9" destOrd="0" presId="urn:microsoft.com/office/officeart/2016/7/layout/RepeatingBendingProcessNew"/>
    <dgm:cxn modelId="{A46E1BD6-22D2-48D1-9992-65917AB89880}" type="presParOf" srcId="{E9757EAB-965C-4DFB-8023-7BBF9A036ECE}" destId="{78F71845-9E00-486A-AE3F-915B947F5C39}" srcOrd="0" destOrd="0" presId="urn:microsoft.com/office/officeart/2016/7/layout/RepeatingBendingProcessNew"/>
    <dgm:cxn modelId="{668D0C0F-0018-48A5-B9D5-2415A6D0C64A}" type="presParOf" srcId="{4C6D836F-A630-4AB3-9A8C-0FA1086F69E5}" destId="{C57DA2A7-B129-4383-A480-C6BA03190BD9}" srcOrd="10" destOrd="0" presId="urn:microsoft.com/office/officeart/2016/7/layout/RepeatingBendingProcessNew"/>
    <dgm:cxn modelId="{4178ADE0-9393-48C6-A8E1-F539F318CA85}" type="presParOf" srcId="{4C6D836F-A630-4AB3-9A8C-0FA1086F69E5}" destId="{10226949-63F6-4AC0-AEDD-6FB465EE9363}" srcOrd="11" destOrd="0" presId="urn:microsoft.com/office/officeart/2016/7/layout/RepeatingBendingProcessNew"/>
    <dgm:cxn modelId="{993DBD61-B0BA-4BBB-B2D4-31F416133E27}" type="presParOf" srcId="{10226949-63F6-4AC0-AEDD-6FB465EE9363}" destId="{1A23AA33-3279-4188-A9B7-F08973B1E9B7}" srcOrd="0" destOrd="0" presId="urn:microsoft.com/office/officeart/2016/7/layout/RepeatingBendingProcessNew"/>
    <dgm:cxn modelId="{9ABD5A64-1D4D-4F39-801E-D72A2E6F407F}" type="presParOf" srcId="{4C6D836F-A630-4AB3-9A8C-0FA1086F69E5}" destId="{15219ED3-572A-4627-A6DD-0BDE827BC469}" srcOrd="12" destOrd="0" presId="urn:microsoft.com/office/officeart/2016/7/layout/RepeatingBendingProcessNew"/>
    <dgm:cxn modelId="{81166C09-1577-459B-AF8B-B62F0C2B50D7}" type="presParOf" srcId="{4C6D836F-A630-4AB3-9A8C-0FA1086F69E5}" destId="{1FA047C8-5C4F-49E2-9066-BE8BBE9A2BAA}" srcOrd="13" destOrd="0" presId="urn:microsoft.com/office/officeart/2016/7/layout/RepeatingBendingProcessNew"/>
    <dgm:cxn modelId="{ACDC9AD3-461C-42CF-831F-3DB679BA9D8C}" type="presParOf" srcId="{1FA047C8-5C4F-49E2-9066-BE8BBE9A2BAA}" destId="{D721ED2A-23EE-405C-8AB7-4A1A68BC8986}" srcOrd="0" destOrd="0" presId="urn:microsoft.com/office/officeart/2016/7/layout/RepeatingBendingProcessNew"/>
    <dgm:cxn modelId="{7903C7E9-CE5F-43AF-9DF3-98D010EFA661}" type="presParOf" srcId="{4C6D836F-A630-4AB3-9A8C-0FA1086F69E5}" destId="{B7E7ADE2-10C0-492F-95A7-DC7A6E8D2F4A}" srcOrd="14" destOrd="0" presId="urn:microsoft.com/office/officeart/2016/7/layout/RepeatingBendingProcessNew"/>
    <dgm:cxn modelId="{2A77EF86-25DC-4B2D-8496-E5BD34C75FE1}" type="presParOf" srcId="{4C6D836F-A630-4AB3-9A8C-0FA1086F69E5}" destId="{2F16057A-2E57-4830-9D13-60EED59408F2}" srcOrd="15" destOrd="0" presId="urn:microsoft.com/office/officeart/2016/7/layout/RepeatingBendingProcessNew"/>
    <dgm:cxn modelId="{D052D29C-632B-4CDC-B686-7D54345424C2}" type="presParOf" srcId="{2F16057A-2E57-4830-9D13-60EED59408F2}" destId="{D6BFBBBA-8977-4B9F-A6EB-4046F2AD032B}" srcOrd="0" destOrd="0" presId="urn:microsoft.com/office/officeart/2016/7/layout/RepeatingBendingProcessNew"/>
    <dgm:cxn modelId="{20E81D89-E6C9-4062-9208-AF1F32E4FFCE}" type="presParOf" srcId="{4C6D836F-A630-4AB3-9A8C-0FA1086F69E5}" destId="{1A6A94E2-FE18-4156-9C4E-787EFEF3383B}" srcOrd="16" destOrd="0" presId="urn:microsoft.com/office/officeart/2016/7/layout/RepeatingBendingProcessNew"/>
    <dgm:cxn modelId="{E0863ECC-56BB-4720-BBFF-517C15B8B71E}" type="presParOf" srcId="{4C6D836F-A630-4AB3-9A8C-0FA1086F69E5}" destId="{DD79214A-22CB-4805-B139-BA13B05E3859}" srcOrd="17" destOrd="0" presId="urn:microsoft.com/office/officeart/2016/7/layout/RepeatingBendingProcessNew"/>
    <dgm:cxn modelId="{7271DA22-3F79-4504-971E-22E44A1B6852}" type="presParOf" srcId="{DD79214A-22CB-4805-B139-BA13B05E3859}" destId="{AF2AFD25-BF5A-442D-94E3-0B91A35BEBD6}" srcOrd="0" destOrd="0" presId="urn:microsoft.com/office/officeart/2016/7/layout/RepeatingBendingProcessNew"/>
    <dgm:cxn modelId="{F321AD74-D2BD-47D3-8E83-D25B74C5C9E4}" type="presParOf" srcId="{4C6D836F-A630-4AB3-9A8C-0FA1086F69E5}" destId="{71B93C70-7F3A-4FCE-A982-78A518624044}" srcOrd="18" destOrd="0" presId="urn:microsoft.com/office/officeart/2016/7/layout/RepeatingBendingProcessNew"/>
    <dgm:cxn modelId="{41939CEC-43C7-4C9C-8CC3-95D8EDA7009F}" type="presParOf" srcId="{4C6D836F-A630-4AB3-9A8C-0FA1086F69E5}" destId="{B6C0FCF4-F56A-4266-BF44-1175485F1317}" srcOrd="19" destOrd="0" presId="urn:microsoft.com/office/officeart/2016/7/layout/RepeatingBendingProcessNew"/>
    <dgm:cxn modelId="{77610BF8-2FE8-4BC0-819D-5F73540C8C46}" type="presParOf" srcId="{B6C0FCF4-F56A-4266-BF44-1175485F1317}" destId="{D514611F-1D59-4CA3-AF12-4D95416E6463}" srcOrd="0" destOrd="0" presId="urn:microsoft.com/office/officeart/2016/7/layout/RepeatingBendingProcessNew"/>
    <dgm:cxn modelId="{ED26294D-001D-453C-8FE8-64169F8E9BB1}" type="presParOf" srcId="{4C6D836F-A630-4AB3-9A8C-0FA1086F69E5}" destId="{E9F75B5A-9010-4732-AE23-1D3207A2045F}" srcOrd="20" destOrd="0" presId="urn:microsoft.com/office/officeart/2016/7/layout/RepeatingBendingProcessNew"/>
    <dgm:cxn modelId="{BA0865CD-6F61-4F4F-AFD0-FC5C03451599}" type="presParOf" srcId="{4C6D836F-A630-4AB3-9A8C-0FA1086F69E5}" destId="{9EA5F85E-9FE7-485B-86E6-BC1390941033}" srcOrd="21" destOrd="0" presId="urn:microsoft.com/office/officeart/2016/7/layout/RepeatingBendingProcessNew"/>
    <dgm:cxn modelId="{6934C4E9-66AF-4922-9E03-59CA5C1B8DB0}" type="presParOf" srcId="{9EA5F85E-9FE7-485B-86E6-BC1390941033}" destId="{96187060-5085-41F1-A7FA-2A97CA096A81}" srcOrd="0" destOrd="0" presId="urn:microsoft.com/office/officeart/2016/7/layout/RepeatingBendingProcessNew"/>
    <dgm:cxn modelId="{0AB9305C-8BB3-4C53-B14D-8627DBE066F6}" type="presParOf" srcId="{4C6D836F-A630-4AB3-9A8C-0FA1086F69E5}" destId="{008AE564-677D-483B-81FA-DB03D2FF5551}" srcOrd="22" destOrd="0" presId="urn:microsoft.com/office/officeart/2016/7/layout/RepeatingBendingProcessNew"/>
    <dgm:cxn modelId="{D09F541C-4247-4C5B-8D29-57BB1B164E77}" type="presParOf" srcId="{4C6D836F-A630-4AB3-9A8C-0FA1086F69E5}" destId="{4219C200-154B-4EA1-9BA8-E155F1218FD2}" srcOrd="23" destOrd="0" presId="urn:microsoft.com/office/officeart/2016/7/layout/RepeatingBendingProcessNew"/>
    <dgm:cxn modelId="{3B107854-3318-477A-B0F2-BDC18A31A768}" type="presParOf" srcId="{4219C200-154B-4EA1-9BA8-E155F1218FD2}" destId="{E43F5323-C014-4470-9916-D832DDBAC712}" srcOrd="0" destOrd="0" presId="urn:microsoft.com/office/officeart/2016/7/layout/RepeatingBendingProcessNew"/>
    <dgm:cxn modelId="{F0F0F4D0-AC15-48F4-9AD9-F27056DBED2F}" type="presParOf" srcId="{4C6D836F-A630-4AB3-9A8C-0FA1086F69E5}" destId="{36B7BBD4-A958-4B45-AB8D-C8CCA05813B7}" srcOrd="24" destOrd="0" presId="urn:microsoft.com/office/officeart/2016/7/layout/RepeatingBendingProcessNew"/>
    <dgm:cxn modelId="{B7F8A4AF-AD53-4C5B-80E0-D51AD1B00ACE}" type="presParOf" srcId="{4C6D836F-A630-4AB3-9A8C-0FA1086F69E5}" destId="{210F2D49-74D8-4DB5-A957-DBD979AC034A}" srcOrd="25" destOrd="0" presId="urn:microsoft.com/office/officeart/2016/7/layout/RepeatingBendingProcessNew"/>
    <dgm:cxn modelId="{1A4A4ACF-FF78-4A2F-8791-6E05BB828840}" type="presParOf" srcId="{210F2D49-74D8-4DB5-A957-DBD979AC034A}" destId="{F5F9C3B3-425C-4043-971B-F63BF7E92D71}" srcOrd="0" destOrd="0" presId="urn:microsoft.com/office/officeart/2016/7/layout/RepeatingBendingProcessNew"/>
    <dgm:cxn modelId="{FD62BE74-13E7-4A6E-AA55-53361ECAD456}" type="presParOf" srcId="{4C6D836F-A630-4AB3-9A8C-0FA1086F69E5}" destId="{39A5D5D5-22F4-4BAA-8F27-F5C8FF6088FE}" srcOrd="2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E742F-0AD2-499C-80A2-145E1869D55A}">
      <dsp:nvSpPr>
        <dsp:cNvPr id="0" name=""/>
        <dsp:cNvSpPr/>
      </dsp:nvSpPr>
      <dsp:spPr>
        <a:xfrm>
          <a:off x="1896721" y="587954"/>
          <a:ext cx="404398" cy="91440"/>
        </a:xfrm>
        <a:custGeom>
          <a:avLst/>
          <a:gdLst/>
          <a:ahLst/>
          <a:cxnLst/>
          <a:rect l="0" t="0" r="0" b="0"/>
          <a:pathLst>
            <a:path>
              <a:moveTo>
                <a:pt x="0" y="45720"/>
              </a:moveTo>
              <a:lnTo>
                <a:pt x="404398"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88046" y="631499"/>
        <a:ext cx="21749" cy="4349"/>
      </dsp:txXfrm>
    </dsp:sp>
    <dsp:sp modelId="{FE7703AC-D073-4DC4-8498-1885C92DA494}">
      <dsp:nvSpPr>
        <dsp:cNvPr id="0" name=""/>
        <dsp:cNvSpPr/>
      </dsp:nvSpPr>
      <dsp:spPr>
        <a:xfrm>
          <a:off x="7225" y="66285"/>
          <a:ext cx="1891296" cy="113477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2675" tIns="97279" rIns="92675" bIns="97279" numCol="1" spcCol="1270" anchor="ctr" anchorCtr="0">
          <a:noAutofit/>
        </a:bodyPr>
        <a:lstStyle/>
        <a:p>
          <a:pPr marL="0" lvl="0" indent="0" algn="ctr" defTabSz="622300">
            <a:lnSpc>
              <a:spcPct val="90000"/>
            </a:lnSpc>
            <a:spcBef>
              <a:spcPct val="0"/>
            </a:spcBef>
            <a:spcAft>
              <a:spcPct val="35000"/>
            </a:spcAft>
            <a:buNone/>
          </a:pPr>
          <a:r>
            <a:rPr lang="en-US" sz="1400" kern="1200"/>
            <a:t>School of Public Health</a:t>
          </a:r>
        </a:p>
      </dsp:txBody>
      <dsp:txXfrm>
        <a:off x="7225" y="66285"/>
        <a:ext cx="1891296" cy="1134777"/>
      </dsp:txXfrm>
    </dsp:sp>
    <dsp:sp modelId="{591E3276-F6C2-493F-9CD2-6DA54B270754}">
      <dsp:nvSpPr>
        <dsp:cNvPr id="0" name=""/>
        <dsp:cNvSpPr/>
      </dsp:nvSpPr>
      <dsp:spPr>
        <a:xfrm>
          <a:off x="4223016" y="587954"/>
          <a:ext cx="404398" cy="91440"/>
        </a:xfrm>
        <a:custGeom>
          <a:avLst/>
          <a:gdLst/>
          <a:ahLst/>
          <a:cxnLst/>
          <a:rect l="0" t="0" r="0" b="0"/>
          <a:pathLst>
            <a:path>
              <a:moveTo>
                <a:pt x="0" y="45720"/>
              </a:moveTo>
              <a:lnTo>
                <a:pt x="404398"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14340" y="631499"/>
        <a:ext cx="21749" cy="4349"/>
      </dsp:txXfrm>
    </dsp:sp>
    <dsp:sp modelId="{CC7A81BD-BECD-4B45-A92E-C5D4BDB16735}">
      <dsp:nvSpPr>
        <dsp:cNvPr id="0" name=""/>
        <dsp:cNvSpPr/>
      </dsp:nvSpPr>
      <dsp:spPr>
        <a:xfrm>
          <a:off x="2333520" y="66285"/>
          <a:ext cx="1891296" cy="113477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2675" tIns="97279" rIns="92675" bIns="97279" numCol="1" spcCol="1270" anchor="ctr" anchorCtr="0">
          <a:noAutofit/>
        </a:bodyPr>
        <a:lstStyle/>
        <a:p>
          <a:pPr marL="0" lvl="0" indent="0" algn="ctr" defTabSz="622300">
            <a:lnSpc>
              <a:spcPct val="90000"/>
            </a:lnSpc>
            <a:spcBef>
              <a:spcPct val="0"/>
            </a:spcBef>
            <a:spcAft>
              <a:spcPct val="35000"/>
            </a:spcAft>
            <a:buNone/>
          </a:pPr>
          <a:r>
            <a:rPr lang="en-US" sz="1400" kern="1200"/>
            <a:t>Marcia G. Ory, PhD MPH</a:t>
          </a:r>
        </a:p>
      </dsp:txBody>
      <dsp:txXfrm>
        <a:off x="2333520" y="66285"/>
        <a:ext cx="1891296" cy="1134777"/>
      </dsp:txXfrm>
    </dsp:sp>
    <dsp:sp modelId="{BD9DC6A6-DA99-44E7-BC3A-11149318A37F}">
      <dsp:nvSpPr>
        <dsp:cNvPr id="0" name=""/>
        <dsp:cNvSpPr/>
      </dsp:nvSpPr>
      <dsp:spPr>
        <a:xfrm>
          <a:off x="6549310" y="587954"/>
          <a:ext cx="404398" cy="91440"/>
        </a:xfrm>
        <a:custGeom>
          <a:avLst/>
          <a:gdLst/>
          <a:ahLst/>
          <a:cxnLst/>
          <a:rect l="0" t="0" r="0" b="0"/>
          <a:pathLst>
            <a:path>
              <a:moveTo>
                <a:pt x="0" y="45720"/>
              </a:moveTo>
              <a:lnTo>
                <a:pt x="404398"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40634" y="631499"/>
        <a:ext cx="21749" cy="4349"/>
      </dsp:txXfrm>
    </dsp:sp>
    <dsp:sp modelId="{A5B00AE0-39EF-4A35-A96B-A76A6FF4C268}">
      <dsp:nvSpPr>
        <dsp:cNvPr id="0" name=""/>
        <dsp:cNvSpPr/>
      </dsp:nvSpPr>
      <dsp:spPr>
        <a:xfrm>
          <a:off x="4659814" y="66285"/>
          <a:ext cx="1891296" cy="113477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2675" tIns="97279" rIns="92675" bIns="97279" numCol="1" spcCol="1270" anchor="ctr" anchorCtr="0">
          <a:noAutofit/>
        </a:bodyPr>
        <a:lstStyle/>
        <a:p>
          <a:pPr marL="0" lvl="0" indent="0" algn="ctr" defTabSz="622300">
            <a:lnSpc>
              <a:spcPct val="90000"/>
            </a:lnSpc>
            <a:spcBef>
              <a:spcPct val="0"/>
            </a:spcBef>
            <a:spcAft>
              <a:spcPct val="35000"/>
            </a:spcAft>
            <a:buNone/>
          </a:pPr>
          <a:r>
            <a:rPr lang="en-US" sz="1400" kern="1200"/>
            <a:t>James Burdine, DrPH, MPH</a:t>
          </a:r>
        </a:p>
      </dsp:txBody>
      <dsp:txXfrm>
        <a:off x="4659814" y="66285"/>
        <a:ext cx="1891296" cy="1134777"/>
      </dsp:txXfrm>
    </dsp:sp>
    <dsp:sp modelId="{20CAD517-9528-4E4E-B028-793B04B274D6}">
      <dsp:nvSpPr>
        <dsp:cNvPr id="0" name=""/>
        <dsp:cNvSpPr/>
      </dsp:nvSpPr>
      <dsp:spPr>
        <a:xfrm>
          <a:off x="8875604" y="587954"/>
          <a:ext cx="404398" cy="91440"/>
        </a:xfrm>
        <a:custGeom>
          <a:avLst/>
          <a:gdLst/>
          <a:ahLst/>
          <a:cxnLst/>
          <a:rect l="0" t="0" r="0" b="0"/>
          <a:pathLst>
            <a:path>
              <a:moveTo>
                <a:pt x="0" y="45720"/>
              </a:moveTo>
              <a:lnTo>
                <a:pt x="404398"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066929" y="631499"/>
        <a:ext cx="21749" cy="4349"/>
      </dsp:txXfrm>
    </dsp:sp>
    <dsp:sp modelId="{48794E25-5E04-463D-BD7A-7082C8523660}">
      <dsp:nvSpPr>
        <dsp:cNvPr id="0" name=""/>
        <dsp:cNvSpPr/>
      </dsp:nvSpPr>
      <dsp:spPr>
        <a:xfrm>
          <a:off x="6986108" y="66285"/>
          <a:ext cx="1891296" cy="113477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2675" tIns="97279" rIns="92675" bIns="97279" numCol="1" spcCol="1270" anchor="ctr" anchorCtr="0">
          <a:noAutofit/>
        </a:bodyPr>
        <a:lstStyle/>
        <a:p>
          <a:pPr marL="0" lvl="0" indent="0" algn="ctr" defTabSz="622300">
            <a:lnSpc>
              <a:spcPct val="90000"/>
            </a:lnSpc>
            <a:spcBef>
              <a:spcPct val="0"/>
            </a:spcBef>
            <a:spcAft>
              <a:spcPct val="35000"/>
            </a:spcAft>
            <a:buNone/>
          </a:pPr>
          <a:r>
            <a:rPr lang="en-US" sz="1400" kern="1200"/>
            <a:t>Adam Bradley, MPH</a:t>
          </a:r>
        </a:p>
      </dsp:txBody>
      <dsp:txXfrm>
        <a:off x="6986108" y="66285"/>
        <a:ext cx="1891296" cy="1134777"/>
      </dsp:txXfrm>
    </dsp:sp>
    <dsp:sp modelId="{E9757EAB-965C-4DFB-8023-7BBF9A036ECE}">
      <dsp:nvSpPr>
        <dsp:cNvPr id="0" name=""/>
        <dsp:cNvSpPr/>
      </dsp:nvSpPr>
      <dsp:spPr>
        <a:xfrm>
          <a:off x="952873" y="1199263"/>
          <a:ext cx="9305177" cy="404398"/>
        </a:xfrm>
        <a:custGeom>
          <a:avLst/>
          <a:gdLst/>
          <a:ahLst/>
          <a:cxnLst/>
          <a:rect l="0" t="0" r="0" b="0"/>
          <a:pathLst>
            <a:path>
              <a:moveTo>
                <a:pt x="9305177" y="0"/>
              </a:moveTo>
              <a:lnTo>
                <a:pt x="9305177" y="219299"/>
              </a:lnTo>
              <a:lnTo>
                <a:pt x="0" y="219299"/>
              </a:lnTo>
              <a:lnTo>
                <a:pt x="0" y="404398"/>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72579" y="1399287"/>
        <a:ext cx="465766" cy="4349"/>
      </dsp:txXfrm>
    </dsp:sp>
    <dsp:sp modelId="{97A47959-C84F-450A-836E-693692F9C0DD}">
      <dsp:nvSpPr>
        <dsp:cNvPr id="0" name=""/>
        <dsp:cNvSpPr/>
      </dsp:nvSpPr>
      <dsp:spPr>
        <a:xfrm>
          <a:off x="9312403" y="66285"/>
          <a:ext cx="1891296" cy="113477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2675" tIns="97279" rIns="92675" bIns="97279" numCol="1" spcCol="1270" anchor="ctr" anchorCtr="0">
          <a:noAutofit/>
        </a:bodyPr>
        <a:lstStyle/>
        <a:p>
          <a:pPr marL="0" lvl="0" indent="0" algn="ctr" defTabSz="622300">
            <a:lnSpc>
              <a:spcPct val="90000"/>
            </a:lnSpc>
            <a:spcBef>
              <a:spcPct val="0"/>
            </a:spcBef>
            <a:spcAft>
              <a:spcPct val="35000"/>
            </a:spcAft>
            <a:buNone/>
          </a:pPr>
          <a:r>
            <a:rPr lang="en-US" sz="1400" kern="1200"/>
            <a:t>Elena Andreyeva, PhD</a:t>
          </a:r>
        </a:p>
      </dsp:txBody>
      <dsp:txXfrm>
        <a:off x="9312403" y="66285"/>
        <a:ext cx="1891296" cy="1134777"/>
      </dsp:txXfrm>
    </dsp:sp>
    <dsp:sp modelId="{10226949-63F6-4AC0-AEDD-6FB465EE9363}">
      <dsp:nvSpPr>
        <dsp:cNvPr id="0" name=""/>
        <dsp:cNvSpPr/>
      </dsp:nvSpPr>
      <dsp:spPr>
        <a:xfrm>
          <a:off x="1896721" y="2157730"/>
          <a:ext cx="404398" cy="91440"/>
        </a:xfrm>
        <a:custGeom>
          <a:avLst/>
          <a:gdLst/>
          <a:ahLst/>
          <a:cxnLst/>
          <a:rect l="0" t="0" r="0" b="0"/>
          <a:pathLst>
            <a:path>
              <a:moveTo>
                <a:pt x="0" y="45720"/>
              </a:moveTo>
              <a:lnTo>
                <a:pt x="404398"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88046" y="2201275"/>
        <a:ext cx="21749" cy="4349"/>
      </dsp:txXfrm>
    </dsp:sp>
    <dsp:sp modelId="{C57DA2A7-B129-4383-A480-C6BA03190BD9}">
      <dsp:nvSpPr>
        <dsp:cNvPr id="0" name=""/>
        <dsp:cNvSpPr/>
      </dsp:nvSpPr>
      <dsp:spPr>
        <a:xfrm>
          <a:off x="7225" y="1636061"/>
          <a:ext cx="1891296" cy="113477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2675" tIns="97279" rIns="92675" bIns="97279" numCol="1" spcCol="1270" anchor="ctr" anchorCtr="0">
          <a:noAutofit/>
        </a:bodyPr>
        <a:lstStyle/>
        <a:p>
          <a:pPr marL="0" lvl="0" indent="0" algn="ctr" defTabSz="622300">
            <a:lnSpc>
              <a:spcPct val="90000"/>
            </a:lnSpc>
            <a:spcBef>
              <a:spcPct val="0"/>
            </a:spcBef>
            <a:spcAft>
              <a:spcPct val="35000"/>
            </a:spcAft>
            <a:buNone/>
          </a:pPr>
          <a:r>
            <a:rPr lang="en-US" sz="1400" kern="1200"/>
            <a:t>Daniel Marthey, PhD</a:t>
          </a:r>
        </a:p>
      </dsp:txBody>
      <dsp:txXfrm>
        <a:off x="7225" y="1636061"/>
        <a:ext cx="1891296" cy="1134777"/>
      </dsp:txXfrm>
    </dsp:sp>
    <dsp:sp modelId="{1FA047C8-5C4F-49E2-9066-BE8BBE9A2BAA}">
      <dsp:nvSpPr>
        <dsp:cNvPr id="0" name=""/>
        <dsp:cNvSpPr/>
      </dsp:nvSpPr>
      <dsp:spPr>
        <a:xfrm>
          <a:off x="4223016" y="2157730"/>
          <a:ext cx="404398" cy="91440"/>
        </a:xfrm>
        <a:custGeom>
          <a:avLst/>
          <a:gdLst/>
          <a:ahLst/>
          <a:cxnLst/>
          <a:rect l="0" t="0" r="0" b="0"/>
          <a:pathLst>
            <a:path>
              <a:moveTo>
                <a:pt x="0" y="45720"/>
              </a:moveTo>
              <a:lnTo>
                <a:pt x="404398"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14340" y="2201275"/>
        <a:ext cx="21749" cy="4349"/>
      </dsp:txXfrm>
    </dsp:sp>
    <dsp:sp modelId="{15219ED3-572A-4627-A6DD-0BDE827BC469}">
      <dsp:nvSpPr>
        <dsp:cNvPr id="0" name=""/>
        <dsp:cNvSpPr/>
      </dsp:nvSpPr>
      <dsp:spPr>
        <a:xfrm>
          <a:off x="2333520" y="1636061"/>
          <a:ext cx="1891296" cy="113477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2675" tIns="97279" rIns="92675" bIns="97279" numCol="1" spcCol="1270" anchor="ctr" anchorCtr="0">
          <a:noAutofit/>
        </a:bodyPr>
        <a:lstStyle/>
        <a:p>
          <a:pPr marL="0" lvl="0" indent="0" algn="ctr" defTabSz="622300">
            <a:lnSpc>
              <a:spcPct val="90000"/>
            </a:lnSpc>
            <a:spcBef>
              <a:spcPct val="0"/>
            </a:spcBef>
            <a:spcAft>
              <a:spcPct val="35000"/>
            </a:spcAft>
            <a:buNone/>
          </a:pPr>
          <a:r>
            <a:rPr lang="en-US" sz="1400" kern="1200" dirty="0"/>
            <a:t>Gang Han, PhD</a:t>
          </a:r>
        </a:p>
      </dsp:txBody>
      <dsp:txXfrm>
        <a:off x="2333520" y="1636061"/>
        <a:ext cx="1891296" cy="1134777"/>
      </dsp:txXfrm>
    </dsp:sp>
    <dsp:sp modelId="{2F16057A-2E57-4830-9D13-60EED59408F2}">
      <dsp:nvSpPr>
        <dsp:cNvPr id="0" name=""/>
        <dsp:cNvSpPr/>
      </dsp:nvSpPr>
      <dsp:spPr>
        <a:xfrm>
          <a:off x="6549310" y="2157730"/>
          <a:ext cx="404398" cy="91440"/>
        </a:xfrm>
        <a:custGeom>
          <a:avLst/>
          <a:gdLst/>
          <a:ahLst/>
          <a:cxnLst/>
          <a:rect l="0" t="0" r="0" b="0"/>
          <a:pathLst>
            <a:path>
              <a:moveTo>
                <a:pt x="0" y="45720"/>
              </a:moveTo>
              <a:lnTo>
                <a:pt x="404398"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40634" y="2201275"/>
        <a:ext cx="21749" cy="4349"/>
      </dsp:txXfrm>
    </dsp:sp>
    <dsp:sp modelId="{B7E7ADE2-10C0-492F-95A7-DC7A6E8D2F4A}">
      <dsp:nvSpPr>
        <dsp:cNvPr id="0" name=""/>
        <dsp:cNvSpPr/>
      </dsp:nvSpPr>
      <dsp:spPr>
        <a:xfrm>
          <a:off x="4659814" y="1636061"/>
          <a:ext cx="1891296" cy="113477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2675" tIns="97279" rIns="92675" bIns="97279" numCol="1" spcCol="1270" anchor="ctr" anchorCtr="0">
          <a:noAutofit/>
        </a:bodyPr>
        <a:lstStyle/>
        <a:p>
          <a:pPr marL="0" lvl="0" indent="0" algn="ctr" defTabSz="622300">
            <a:lnSpc>
              <a:spcPct val="90000"/>
            </a:lnSpc>
            <a:spcBef>
              <a:spcPct val="0"/>
            </a:spcBef>
            <a:spcAft>
              <a:spcPct val="35000"/>
            </a:spcAft>
            <a:buNone/>
          </a:pPr>
          <a:r>
            <a:rPr lang="en-US" sz="1400" kern="1200"/>
            <a:t>Scott Horel, MS</a:t>
          </a:r>
        </a:p>
      </dsp:txBody>
      <dsp:txXfrm>
        <a:off x="4659814" y="1636061"/>
        <a:ext cx="1891296" cy="1134777"/>
      </dsp:txXfrm>
    </dsp:sp>
    <dsp:sp modelId="{DD79214A-22CB-4805-B139-BA13B05E3859}">
      <dsp:nvSpPr>
        <dsp:cNvPr id="0" name=""/>
        <dsp:cNvSpPr/>
      </dsp:nvSpPr>
      <dsp:spPr>
        <a:xfrm>
          <a:off x="8875604" y="2157730"/>
          <a:ext cx="404398" cy="91440"/>
        </a:xfrm>
        <a:custGeom>
          <a:avLst/>
          <a:gdLst/>
          <a:ahLst/>
          <a:cxnLst/>
          <a:rect l="0" t="0" r="0" b="0"/>
          <a:pathLst>
            <a:path>
              <a:moveTo>
                <a:pt x="0" y="45720"/>
              </a:moveTo>
              <a:lnTo>
                <a:pt x="404398"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066929" y="2201275"/>
        <a:ext cx="21749" cy="4349"/>
      </dsp:txXfrm>
    </dsp:sp>
    <dsp:sp modelId="{1A6A94E2-FE18-4156-9C4E-787EFEF3383B}">
      <dsp:nvSpPr>
        <dsp:cNvPr id="0" name=""/>
        <dsp:cNvSpPr/>
      </dsp:nvSpPr>
      <dsp:spPr>
        <a:xfrm>
          <a:off x="6986108" y="1636061"/>
          <a:ext cx="1891296" cy="113477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2675" tIns="97279" rIns="92675" bIns="97279" numCol="1" spcCol="1270" anchor="ctr" anchorCtr="0">
          <a:noAutofit/>
        </a:bodyPr>
        <a:lstStyle/>
        <a:p>
          <a:pPr marL="0" lvl="0" indent="0" algn="ctr" defTabSz="622300">
            <a:lnSpc>
              <a:spcPct val="90000"/>
            </a:lnSpc>
            <a:spcBef>
              <a:spcPct val="0"/>
            </a:spcBef>
            <a:spcAft>
              <a:spcPct val="35000"/>
            </a:spcAft>
            <a:buNone/>
          </a:pPr>
          <a:r>
            <a:rPr lang="en-US" sz="1400" kern="1200" dirty="0"/>
            <a:t>Support: Ninfa Purcell, PhD; Keri Carpenter MPH, Anton Soriano, MPH </a:t>
          </a:r>
        </a:p>
      </dsp:txBody>
      <dsp:txXfrm>
        <a:off x="6986108" y="1636061"/>
        <a:ext cx="1891296" cy="1134777"/>
      </dsp:txXfrm>
    </dsp:sp>
    <dsp:sp modelId="{B6C0FCF4-F56A-4266-BF44-1175485F1317}">
      <dsp:nvSpPr>
        <dsp:cNvPr id="0" name=""/>
        <dsp:cNvSpPr/>
      </dsp:nvSpPr>
      <dsp:spPr>
        <a:xfrm>
          <a:off x="952873" y="2769038"/>
          <a:ext cx="9305177" cy="404398"/>
        </a:xfrm>
        <a:custGeom>
          <a:avLst/>
          <a:gdLst/>
          <a:ahLst/>
          <a:cxnLst/>
          <a:rect l="0" t="0" r="0" b="0"/>
          <a:pathLst>
            <a:path>
              <a:moveTo>
                <a:pt x="9305177" y="0"/>
              </a:moveTo>
              <a:lnTo>
                <a:pt x="9305177" y="219299"/>
              </a:lnTo>
              <a:lnTo>
                <a:pt x="0" y="219299"/>
              </a:lnTo>
              <a:lnTo>
                <a:pt x="0" y="404398"/>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72579" y="2969062"/>
        <a:ext cx="465766" cy="4349"/>
      </dsp:txXfrm>
    </dsp:sp>
    <dsp:sp modelId="{71B93C70-7F3A-4FCE-A982-78A518624044}">
      <dsp:nvSpPr>
        <dsp:cNvPr id="0" name=""/>
        <dsp:cNvSpPr/>
      </dsp:nvSpPr>
      <dsp:spPr>
        <a:xfrm>
          <a:off x="9312403" y="1636061"/>
          <a:ext cx="1891296" cy="113477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2675" tIns="97279" rIns="92675" bIns="97279" numCol="1" spcCol="1270" anchor="ctr" anchorCtr="0">
          <a:noAutofit/>
        </a:bodyPr>
        <a:lstStyle/>
        <a:p>
          <a:pPr marL="0" lvl="0" indent="0" algn="ctr" defTabSz="622300">
            <a:lnSpc>
              <a:spcPct val="90000"/>
            </a:lnSpc>
            <a:spcBef>
              <a:spcPct val="0"/>
            </a:spcBef>
            <a:spcAft>
              <a:spcPct val="35000"/>
            </a:spcAft>
            <a:buNone/>
          </a:pPr>
          <a:r>
            <a:rPr lang="en-US" sz="1400" kern="1200" dirty="0"/>
            <a:t>Student Assistance</a:t>
          </a:r>
        </a:p>
      </dsp:txBody>
      <dsp:txXfrm>
        <a:off x="9312403" y="1636061"/>
        <a:ext cx="1891296" cy="1134777"/>
      </dsp:txXfrm>
    </dsp:sp>
    <dsp:sp modelId="{9EA5F85E-9FE7-485B-86E6-BC1390941033}">
      <dsp:nvSpPr>
        <dsp:cNvPr id="0" name=""/>
        <dsp:cNvSpPr/>
      </dsp:nvSpPr>
      <dsp:spPr>
        <a:xfrm>
          <a:off x="1896721" y="3727505"/>
          <a:ext cx="404398" cy="91440"/>
        </a:xfrm>
        <a:custGeom>
          <a:avLst/>
          <a:gdLst/>
          <a:ahLst/>
          <a:cxnLst/>
          <a:rect l="0" t="0" r="0" b="0"/>
          <a:pathLst>
            <a:path>
              <a:moveTo>
                <a:pt x="0" y="45720"/>
              </a:moveTo>
              <a:lnTo>
                <a:pt x="404398"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88046" y="3771050"/>
        <a:ext cx="21749" cy="4349"/>
      </dsp:txXfrm>
    </dsp:sp>
    <dsp:sp modelId="{E9F75B5A-9010-4732-AE23-1D3207A2045F}">
      <dsp:nvSpPr>
        <dsp:cNvPr id="0" name=""/>
        <dsp:cNvSpPr/>
      </dsp:nvSpPr>
      <dsp:spPr>
        <a:xfrm>
          <a:off x="7225" y="3205836"/>
          <a:ext cx="1891296" cy="113477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2675" tIns="97279" rIns="92675" bIns="97279" numCol="1" spcCol="1270" anchor="ctr" anchorCtr="0">
          <a:noAutofit/>
        </a:bodyPr>
        <a:lstStyle/>
        <a:p>
          <a:pPr marL="0" lvl="0" indent="0" algn="ctr" defTabSz="622300">
            <a:lnSpc>
              <a:spcPct val="90000"/>
            </a:lnSpc>
            <a:spcBef>
              <a:spcPct val="0"/>
            </a:spcBef>
            <a:spcAft>
              <a:spcPct val="35000"/>
            </a:spcAft>
            <a:buNone/>
          </a:pPr>
          <a:r>
            <a:rPr lang="en-US" sz="1400" kern="1200" dirty="0"/>
            <a:t>School of Medicine</a:t>
          </a:r>
        </a:p>
      </dsp:txBody>
      <dsp:txXfrm>
        <a:off x="7225" y="3205836"/>
        <a:ext cx="1891296" cy="1134777"/>
      </dsp:txXfrm>
    </dsp:sp>
    <dsp:sp modelId="{4219C200-154B-4EA1-9BA8-E155F1218FD2}">
      <dsp:nvSpPr>
        <dsp:cNvPr id="0" name=""/>
        <dsp:cNvSpPr/>
      </dsp:nvSpPr>
      <dsp:spPr>
        <a:xfrm>
          <a:off x="4223016" y="3727505"/>
          <a:ext cx="404398" cy="91440"/>
        </a:xfrm>
        <a:custGeom>
          <a:avLst/>
          <a:gdLst/>
          <a:ahLst/>
          <a:cxnLst/>
          <a:rect l="0" t="0" r="0" b="0"/>
          <a:pathLst>
            <a:path>
              <a:moveTo>
                <a:pt x="0" y="45720"/>
              </a:moveTo>
              <a:lnTo>
                <a:pt x="404398"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14340" y="3771050"/>
        <a:ext cx="21749" cy="4349"/>
      </dsp:txXfrm>
    </dsp:sp>
    <dsp:sp modelId="{008AE564-677D-483B-81FA-DB03D2FF5551}">
      <dsp:nvSpPr>
        <dsp:cNvPr id="0" name=""/>
        <dsp:cNvSpPr/>
      </dsp:nvSpPr>
      <dsp:spPr>
        <a:xfrm>
          <a:off x="2333520" y="3205836"/>
          <a:ext cx="1891296" cy="113477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2675" tIns="97279" rIns="92675" bIns="97279" numCol="1" spcCol="1270" anchor="ctr" anchorCtr="0">
          <a:noAutofit/>
        </a:bodyPr>
        <a:lstStyle/>
        <a:p>
          <a:pPr marL="0" lvl="0" indent="0" algn="ctr" defTabSz="622300">
            <a:lnSpc>
              <a:spcPct val="90000"/>
            </a:lnSpc>
            <a:spcBef>
              <a:spcPct val="0"/>
            </a:spcBef>
            <a:spcAft>
              <a:spcPct val="35000"/>
            </a:spcAft>
            <a:buNone/>
          </a:pPr>
          <a:r>
            <a:rPr lang="en-US" sz="1400" kern="1200" dirty="0"/>
            <a:t>Israel Liberzon, MD</a:t>
          </a:r>
        </a:p>
      </dsp:txBody>
      <dsp:txXfrm>
        <a:off x="2333520" y="3205836"/>
        <a:ext cx="1891296" cy="1134777"/>
      </dsp:txXfrm>
    </dsp:sp>
    <dsp:sp modelId="{210F2D49-74D8-4DB5-A957-DBD979AC034A}">
      <dsp:nvSpPr>
        <dsp:cNvPr id="0" name=""/>
        <dsp:cNvSpPr/>
      </dsp:nvSpPr>
      <dsp:spPr>
        <a:xfrm>
          <a:off x="6549310" y="3727505"/>
          <a:ext cx="404398" cy="91440"/>
        </a:xfrm>
        <a:custGeom>
          <a:avLst/>
          <a:gdLst/>
          <a:ahLst/>
          <a:cxnLst/>
          <a:rect l="0" t="0" r="0" b="0"/>
          <a:pathLst>
            <a:path>
              <a:moveTo>
                <a:pt x="0" y="45720"/>
              </a:moveTo>
              <a:lnTo>
                <a:pt x="404398"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40634" y="3771050"/>
        <a:ext cx="21749" cy="4349"/>
      </dsp:txXfrm>
    </dsp:sp>
    <dsp:sp modelId="{36B7BBD4-A958-4B45-AB8D-C8CCA05813B7}">
      <dsp:nvSpPr>
        <dsp:cNvPr id="0" name=""/>
        <dsp:cNvSpPr/>
      </dsp:nvSpPr>
      <dsp:spPr>
        <a:xfrm>
          <a:off x="4659814" y="3205836"/>
          <a:ext cx="1891296" cy="113477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2675" tIns="97279" rIns="92675" bIns="97279" numCol="1" spcCol="1270" anchor="ctr" anchorCtr="0">
          <a:noAutofit/>
        </a:bodyPr>
        <a:lstStyle/>
        <a:p>
          <a:pPr marL="0" lvl="0" indent="0" algn="ctr" defTabSz="622300">
            <a:lnSpc>
              <a:spcPct val="90000"/>
            </a:lnSpc>
            <a:spcBef>
              <a:spcPct val="0"/>
            </a:spcBef>
            <a:spcAft>
              <a:spcPct val="35000"/>
            </a:spcAft>
            <a:buNone/>
          </a:pPr>
          <a:r>
            <a:rPr lang="en-US" sz="1400" kern="1200" dirty="0"/>
            <a:t>Andrew Harper, MD</a:t>
          </a:r>
        </a:p>
      </dsp:txBody>
      <dsp:txXfrm>
        <a:off x="4659814" y="3205836"/>
        <a:ext cx="1891296" cy="1134777"/>
      </dsp:txXfrm>
    </dsp:sp>
    <dsp:sp modelId="{39A5D5D5-22F4-4BAA-8F27-F5C8FF6088FE}">
      <dsp:nvSpPr>
        <dsp:cNvPr id="0" name=""/>
        <dsp:cNvSpPr/>
      </dsp:nvSpPr>
      <dsp:spPr>
        <a:xfrm>
          <a:off x="6986108" y="3205836"/>
          <a:ext cx="1891296" cy="113477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2675" tIns="97279" rIns="92675" bIns="97279" numCol="1" spcCol="1270" anchor="ctr" anchorCtr="0">
          <a:noAutofit/>
        </a:bodyPr>
        <a:lstStyle/>
        <a:p>
          <a:pPr marL="0" lvl="0" indent="0" algn="ctr" defTabSz="622300">
            <a:lnSpc>
              <a:spcPct val="90000"/>
            </a:lnSpc>
            <a:spcBef>
              <a:spcPct val="0"/>
            </a:spcBef>
            <a:spcAft>
              <a:spcPct val="35000"/>
            </a:spcAft>
            <a:buNone/>
          </a:pPr>
          <a:r>
            <a:rPr lang="en-US" sz="1400" kern="1200" dirty="0" err="1"/>
            <a:t>Tetiana</a:t>
          </a:r>
          <a:r>
            <a:rPr lang="en-US" sz="1400" kern="1200" dirty="0"/>
            <a:t> </a:t>
          </a:r>
          <a:r>
            <a:rPr lang="en-US" sz="1400" kern="1200" dirty="0" err="1"/>
            <a:t>Nickelsen</a:t>
          </a:r>
          <a:r>
            <a:rPr lang="en-US" sz="1400" kern="1200" dirty="0"/>
            <a:t>, PhD</a:t>
          </a:r>
        </a:p>
      </dsp:txBody>
      <dsp:txXfrm>
        <a:off x="6986108" y="3205836"/>
        <a:ext cx="1891296" cy="1134777"/>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27325D-7C6B-4659-A656-A772019985A7}" type="datetimeFigureOut">
              <a:rPr lang="en-US" smtClean="0"/>
              <a:t>6/9/24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B6F1DE-7011-44EB-ACA9-621AFE57E05B}" type="slidenum">
              <a:rPr lang="en-US" smtClean="0"/>
              <a:t>‹#›</a:t>
            </a:fld>
            <a:endParaRPr lang="en-US" dirty="0"/>
          </a:p>
        </p:txBody>
      </p:sp>
    </p:spTree>
    <p:extLst>
      <p:ext uri="{BB962C8B-B14F-4D97-AF65-F5344CB8AC3E}">
        <p14:creationId xmlns:p14="http://schemas.microsoft.com/office/powerpoint/2010/main" val="3776952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FD80F-0FDC-4A05-9EF1-C028EC4EDC0A}" type="datetimeFigureOut">
              <a:rPr lang="en-US" smtClean="0"/>
              <a:t>6/9/24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039D5-9119-4C2A-87C5-029C8B6BFFEF}" type="slidenum">
              <a:rPr lang="en-US" smtClean="0"/>
              <a:t>‹#›</a:t>
            </a:fld>
            <a:endParaRPr lang="en-US" dirty="0"/>
          </a:p>
        </p:txBody>
      </p:sp>
    </p:spTree>
    <p:extLst>
      <p:ext uri="{BB962C8B-B14F-4D97-AF65-F5344CB8AC3E}">
        <p14:creationId xmlns:p14="http://schemas.microsoft.com/office/powerpoint/2010/main" val="33375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6039D5-9119-4C2A-87C5-029C8B6BFFEF}" type="slidenum">
              <a:rPr lang="en-US" smtClean="0"/>
              <a:t>1</a:t>
            </a:fld>
            <a:endParaRPr lang="en-US" dirty="0"/>
          </a:p>
        </p:txBody>
      </p:sp>
    </p:spTree>
    <p:extLst>
      <p:ext uri="{BB962C8B-B14F-4D97-AF65-F5344CB8AC3E}">
        <p14:creationId xmlns:p14="http://schemas.microsoft.com/office/powerpoint/2010/main" val="3874484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6039D5-9119-4C2A-87C5-029C8B6BFFEF}" type="slidenum">
              <a:rPr lang="en-US" smtClean="0"/>
              <a:t>2</a:t>
            </a:fld>
            <a:endParaRPr lang="en-US" dirty="0"/>
          </a:p>
        </p:txBody>
      </p:sp>
    </p:spTree>
    <p:extLst>
      <p:ext uri="{BB962C8B-B14F-4D97-AF65-F5344CB8AC3E}">
        <p14:creationId xmlns:p14="http://schemas.microsoft.com/office/powerpoint/2010/main" val="763083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Firmly believe healthy aging starts at conception—and is life course</a:t>
            </a:r>
          </a:p>
          <a:p>
            <a:endParaRPr lang="en-US" dirty="0"/>
          </a:p>
          <a:p>
            <a:r>
              <a:rPr lang="en-US" dirty="0"/>
              <a:t>I started my career focused on fertility decisions—now focused on healthy aging—but from a life course perspective==</a:t>
            </a:r>
          </a:p>
          <a:p>
            <a:endParaRPr lang="en-US" dirty="0"/>
          </a:p>
          <a:p>
            <a:r>
              <a:rPr lang="en-US" dirty="0"/>
              <a:t>also in public health—so feel context and the environment is very important</a:t>
            </a:r>
          </a:p>
          <a:p>
            <a:endParaRPr lang="en-US" dirty="0"/>
          </a:p>
          <a:p>
            <a:r>
              <a:rPr lang="en-US" dirty="0"/>
              <a:t>From discovery to translation—importance of putting what we know into practice</a:t>
            </a:r>
          </a:p>
          <a:p>
            <a:endParaRPr lang="en-US" dirty="0"/>
          </a:p>
          <a:p>
            <a:r>
              <a:rPr lang="en-US" dirty="0"/>
              <a:t>Also firmly believe—What goes around comes around—and circular paths can also be a good thing--From Texas to Midwest to East Coast and back to Texas..  </a:t>
            </a:r>
          </a:p>
          <a:p>
            <a:endParaRPr lang="en-US" dirty="0"/>
          </a:p>
          <a:p>
            <a:r>
              <a:rPr lang="en-US" dirty="0"/>
              <a:t>And mom had dementia so personally know the burdens of care—and what people with dementia and families experience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3</a:t>
            </a:fld>
            <a:endParaRPr lang="en-US" dirty="0"/>
          </a:p>
        </p:txBody>
      </p:sp>
    </p:spTree>
    <p:extLst>
      <p:ext uri="{BB962C8B-B14F-4D97-AF65-F5344CB8AC3E}">
        <p14:creationId xmlns:p14="http://schemas.microsoft.com/office/powerpoint/2010/main" val="2448509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6039D5-9119-4C2A-87C5-029C8B6BFFEF}" type="slidenum">
              <a:rPr lang="en-US" smtClean="0"/>
              <a:t>4</a:t>
            </a:fld>
            <a:endParaRPr lang="en-US" dirty="0"/>
          </a:p>
        </p:txBody>
      </p:sp>
    </p:spTree>
    <p:extLst>
      <p:ext uri="{BB962C8B-B14F-4D97-AF65-F5344CB8AC3E}">
        <p14:creationId xmlns:p14="http://schemas.microsoft.com/office/powerpoint/2010/main" val="3668469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6039D5-9119-4C2A-87C5-029C8B6BFFEF}" type="slidenum">
              <a:rPr lang="en-US" smtClean="0"/>
              <a:t>5</a:t>
            </a:fld>
            <a:endParaRPr lang="en-US" dirty="0"/>
          </a:p>
        </p:txBody>
      </p:sp>
    </p:spTree>
    <p:extLst>
      <p:ext uri="{BB962C8B-B14F-4D97-AF65-F5344CB8AC3E}">
        <p14:creationId xmlns:p14="http://schemas.microsoft.com/office/powerpoint/2010/main" val="804274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6039D5-9119-4C2A-87C5-029C8B6BFFEF}" type="slidenum">
              <a:rPr lang="en-US" smtClean="0"/>
              <a:t>6</a:t>
            </a:fld>
            <a:endParaRPr lang="en-US" dirty="0"/>
          </a:p>
        </p:txBody>
      </p:sp>
    </p:spTree>
    <p:extLst>
      <p:ext uri="{BB962C8B-B14F-4D97-AF65-F5344CB8AC3E}">
        <p14:creationId xmlns:p14="http://schemas.microsoft.com/office/powerpoint/2010/main" val="4280010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203200" y="153923"/>
            <a:ext cx="89408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Date Placeholder 9"/>
          <p:cNvSpPr>
            <a:spLocks noGrp="1"/>
          </p:cNvSpPr>
          <p:nvPr>
            <p:ph type="dt" sz="half" idx="10"/>
          </p:nvPr>
        </p:nvSpPr>
        <p:spPr/>
        <p:txBody>
          <a:bodyPr/>
          <a:lstStyle>
            <a:lvl1pPr>
              <a:defRPr>
                <a:solidFill>
                  <a:schemeClr val="bg2"/>
                </a:solidFill>
              </a:defRPr>
            </a:lvl1pPr>
          </a:lstStyle>
          <a:p>
            <a:fld id="{349BF3EA-1A78-4F07-BDC0-C8A1BD461199}" type="datetimeFigureOut">
              <a:rPr lang="en-US" smtClean="0"/>
              <a:t>6/9/24</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401CF334-2D5C-4859-84A6-CA7E6E43FAEB}"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3" name="Subtitle 2"/>
          <p:cNvSpPr>
            <a:spLocks noGrp="1"/>
          </p:cNvSpPr>
          <p:nvPr>
            <p:ph type="subTitle" idx="1"/>
          </p:nvPr>
        </p:nvSpPr>
        <p:spPr>
          <a:xfrm>
            <a:off x="9347200" y="2052960"/>
            <a:ext cx="26416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609600" y="2052960"/>
            <a:ext cx="8432800" cy="1828800"/>
          </a:xfrm>
        </p:spPr>
        <p:txBody>
          <a:bodyPr/>
          <a:lstStyle>
            <a:lvl1pPr algn="r">
              <a:defRPr sz="4200" spc="150" baseline="0"/>
            </a:lvl1pPr>
          </a:lstStyle>
          <a:p>
            <a:r>
              <a:rPr lang="en-US"/>
              <a:t>Click to edit Master title style</a:t>
            </a:r>
            <a:endParaRPr lang="en-US" dirty="0"/>
          </a:p>
        </p:txBody>
      </p:sp>
    </p:spTree>
    <p:extLst>
      <p:ext uri="{BB962C8B-B14F-4D97-AF65-F5344CB8AC3E}">
        <p14:creationId xmlns:p14="http://schemas.microsoft.com/office/powerpoint/2010/main" val="2173938425"/>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9BF3EA-1A78-4F07-BDC0-C8A1BD461199}" type="datetimeFigureOut">
              <a:rPr lang="en-US" smtClean="0"/>
              <a:t>6/9/24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09637468"/>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03200" y="147319"/>
            <a:ext cx="89408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9347200" y="147319"/>
            <a:ext cx="2608061"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p:txBody>
          <a:bodyPr/>
          <a:lstStyle/>
          <a:p>
            <a:fld id="{349BF3EA-1A78-4F07-BDC0-C8A1BD461199}" type="datetimeFigureOut">
              <a:rPr lang="en-US" smtClean="0"/>
              <a:t>6/9/24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Vertical Title 1"/>
          <p:cNvSpPr>
            <a:spLocks noGrp="1"/>
          </p:cNvSpPr>
          <p:nvPr>
            <p:ph type="title" orient="vert"/>
          </p:nvPr>
        </p:nvSpPr>
        <p:spPr>
          <a:xfrm>
            <a:off x="9550400" y="274639"/>
            <a:ext cx="2235200" cy="5851525"/>
          </a:xfrm>
        </p:spPr>
        <p:txBody>
          <a:bodyPr vert="eaVert"/>
          <a:lstStyle/>
          <a:p>
            <a:r>
              <a:rPr lang="en-US"/>
              <a:t>Click to edit Master title style</a:t>
            </a:r>
            <a:endParaRPr lang="en-US" dirty="0"/>
          </a:p>
        </p:txBody>
      </p:sp>
    </p:spTree>
    <p:extLst>
      <p:ext uri="{BB962C8B-B14F-4D97-AF65-F5344CB8AC3E}">
        <p14:creationId xmlns:p14="http://schemas.microsoft.com/office/powerpoint/2010/main" val="3626437937"/>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9BF3EA-1A78-4F07-BDC0-C8A1BD461199}" type="datetimeFigureOut">
              <a:rPr lang="en-US" smtClean="0"/>
              <a:t>6/9/24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72447786"/>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203200" y="153923"/>
            <a:ext cx="89408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Date Placeholder 8"/>
          <p:cNvSpPr>
            <a:spLocks noGrp="1"/>
          </p:cNvSpPr>
          <p:nvPr>
            <p:ph type="dt" sz="half" idx="10"/>
          </p:nvPr>
        </p:nvSpPr>
        <p:spPr/>
        <p:txBody>
          <a:bodyPr/>
          <a:lstStyle>
            <a:lvl1pPr>
              <a:defRPr>
                <a:solidFill>
                  <a:srgbClr val="FFFFFF"/>
                </a:solidFill>
              </a:defRPr>
            </a:lvl1pPr>
          </a:lstStyle>
          <a:p>
            <a:fld id="{349BF3EA-1A78-4F07-BDC0-C8A1BD461199}" type="datetimeFigureOut">
              <a:rPr lang="en-US" smtClean="0"/>
              <a:t>6/9/24</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401CF334-2D5C-4859-84A6-CA7E6E43FAEB}"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3" name="Text Placeholder 2"/>
          <p:cNvSpPr>
            <a:spLocks noGrp="1"/>
          </p:cNvSpPr>
          <p:nvPr>
            <p:ph type="body" idx="1"/>
          </p:nvPr>
        </p:nvSpPr>
        <p:spPr>
          <a:xfrm>
            <a:off x="9550400" y="2892277"/>
            <a:ext cx="21336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Title 11"/>
          <p:cNvSpPr>
            <a:spLocks noGrp="1"/>
          </p:cNvSpPr>
          <p:nvPr>
            <p:ph type="title"/>
          </p:nvPr>
        </p:nvSpPr>
        <p:spPr>
          <a:xfrm>
            <a:off x="508000" y="2892277"/>
            <a:ext cx="8432800" cy="1645920"/>
          </a:xfrm>
        </p:spPr>
        <p:txBody>
          <a:bodyPr/>
          <a:lstStyle>
            <a:lvl1pPr algn="r">
              <a:defRPr sz="4200" spc="150" baseline="0"/>
            </a:lvl1pPr>
          </a:lstStyle>
          <a:p>
            <a:r>
              <a:rPr lang="en-US"/>
              <a:t>Click to edit Master title style</a:t>
            </a:r>
            <a:endParaRPr lang="en-US" dirty="0"/>
          </a:p>
        </p:txBody>
      </p:sp>
    </p:spTree>
    <p:extLst>
      <p:ext uri="{BB962C8B-B14F-4D97-AF65-F5344CB8AC3E}">
        <p14:creationId xmlns:p14="http://schemas.microsoft.com/office/powerpoint/2010/main" val="228124669"/>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9BF3EA-1A78-4F07-BDC0-C8A1BD461199}" type="datetimeFigureOut">
              <a:rPr lang="en-US" smtClean="0"/>
              <a:t>6/9/24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4" name="Content Placeholder 3"/>
          <p:cNvSpPr>
            <a:spLocks noGrp="1"/>
          </p:cNvSpPr>
          <p:nvPr>
            <p:ph sz="half" idx="2"/>
          </p:nvPr>
        </p:nvSpPr>
        <p:spPr>
          <a:xfrm>
            <a:off x="6197600" y="1719072"/>
            <a:ext cx="5384800" cy="4407408"/>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609600" y="1719072"/>
            <a:ext cx="5384800" cy="4407408"/>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2349270"/>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49BF3EA-1A78-4F07-BDC0-C8A1BD461199}" type="datetimeFigureOut">
              <a:rPr lang="en-US" smtClean="0"/>
              <a:t>6/9/24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
        <p:nvSpPr>
          <p:cNvPr id="6" name="Content Placeholder 5"/>
          <p:cNvSpPr>
            <a:spLocks noGrp="1"/>
          </p:cNvSpPr>
          <p:nvPr>
            <p:ph sz="quarter" idx="4"/>
          </p:nvPr>
        </p:nvSpPr>
        <p:spPr>
          <a:xfrm>
            <a:off x="6193368" y="2438400"/>
            <a:ext cx="5389033"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386917"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609600" y="1722438"/>
            <a:ext cx="5386917"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37923540"/>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49BF3EA-1A78-4F07-BDC0-C8A1BD461199}" type="datetimeFigureOut">
              <a:rPr lang="en-US" smtClean="0"/>
              <a:t>6/9/24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4948983"/>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03200" y="150919"/>
            <a:ext cx="11775736"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349BF3EA-1A78-4F07-BDC0-C8A1BD461199}" type="datetimeFigureOut">
              <a:rPr lang="en-US" smtClean="0"/>
              <a:t>6/9/24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046998291"/>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9347200" y="150876"/>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useBgFill="1">
        <p:nvSpPr>
          <p:cNvPr id="9" name="Rectangle 8"/>
          <p:cNvSpPr/>
          <p:nvPr/>
        </p:nvSpPr>
        <p:spPr>
          <a:xfrm>
            <a:off x="203200" y="152400"/>
            <a:ext cx="89408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Date Placeholder 4"/>
          <p:cNvSpPr>
            <a:spLocks noGrp="1"/>
          </p:cNvSpPr>
          <p:nvPr>
            <p:ph type="dt" sz="half" idx="10"/>
          </p:nvPr>
        </p:nvSpPr>
        <p:spPr/>
        <p:txBody>
          <a:bodyPr/>
          <a:lstStyle/>
          <a:p>
            <a:fld id="{349BF3EA-1A78-4F07-BDC0-C8A1BD461199}" type="datetimeFigureOut">
              <a:rPr lang="en-US" smtClean="0"/>
              <a:t>6/9/24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401CF334-2D5C-4859-84A6-CA7E6E43FAEB}" type="slidenum">
              <a:rPr lang="en-US" smtClean="0"/>
              <a:t>‹#›</a:t>
            </a:fld>
            <a:endParaRPr lang="en-US" dirty="0"/>
          </a:p>
        </p:txBody>
      </p:sp>
      <p:sp>
        <p:nvSpPr>
          <p:cNvPr id="3" name="Content Placeholder 2"/>
          <p:cNvSpPr>
            <a:spLocks noGrp="1"/>
          </p:cNvSpPr>
          <p:nvPr>
            <p:ph idx="1"/>
          </p:nvPr>
        </p:nvSpPr>
        <p:spPr>
          <a:xfrm>
            <a:off x="812800" y="304801"/>
            <a:ext cx="7823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546336" y="2130552"/>
            <a:ext cx="2231136"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a:xfrm>
            <a:off x="9546336" y="457200"/>
            <a:ext cx="2234213" cy="1673352"/>
          </a:xfrm>
        </p:spPr>
        <p:txBody>
          <a:bodyPr anchor="b"/>
          <a:lstStyle>
            <a:lvl1pPr algn="l">
              <a:defRPr sz="2000" spc="150" baseline="0"/>
            </a:lvl1pPr>
          </a:lstStyle>
          <a:p>
            <a:r>
              <a:rPr lang="en-US"/>
              <a:t>Click to edit Master title style</a:t>
            </a:r>
            <a:endParaRPr lang="en-US" dirty="0"/>
          </a:p>
        </p:txBody>
      </p:sp>
    </p:spTree>
    <p:extLst>
      <p:ext uri="{BB962C8B-B14F-4D97-AF65-F5344CB8AC3E}">
        <p14:creationId xmlns:p14="http://schemas.microsoft.com/office/powerpoint/2010/main" val="2756025640"/>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useBgFill="1">
        <p:nvSpPr>
          <p:cNvPr id="9" name="Rectangle 8"/>
          <p:cNvSpPr/>
          <p:nvPr/>
        </p:nvSpPr>
        <p:spPr>
          <a:xfrm>
            <a:off x="9347200" y="150876"/>
            <a:ext cx="26416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Date Placeholder 4"/>
          <p:cNvSpPr>
            <a:spLocks noGrp="1"/>
          </p:cNvSpPr>
          <p:nvPr>
            <p:ph type="dt" sz="half" idx="10"/>
          </p:nvPr>
        </p:nvSpPr>
        <p:spPr/>
        <p:txBody>
          <a:bodyPr/>
          <a:lstStyle/>
          <a:p>
            <a:fld id="{349BF3EA-1A78-4F07-BDC0-C8A1BD461199}" type="datetimeFigureOut">
              <a:rPr lang="en-US" smtClean="0"/>
              <a:t>6/9/24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3" name="Picture Placeholder 2"/>
          <p:cNvSpPr>
            <a:spLocks noGrp="1"/>
          </p:cNvSpPr>
          <p:nvPr>
            <p:ph type="pic" idx="1"/>
          </p:nvPr>
        </p:nvSpPr>
        <p:spPr>
          <a:xfrm>
            <a:off x="203200" y="152400"/>
            <a:ext cx="89408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550400" y="2133600"/>
            <a:ext cx="22352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itle 9"/>
          <p:cNvSpPr>
            <a:spLocks noGrp="1"/>
          </p:cNvSpPr>
          <p:nvPr>
            <p:ph type="title"/>
          </p:nvPr>
        </p:nvSpPr>
        <p:spPr>
          <a:xfrm>
            <a:off x="9550400" y="460248"/>
            <a:ext cx="22352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109192605"/>
      </p:ext>
    </p:extLst>
  </p:cSld>
  <p:clrMapOvr>
    <a:overrideClrMapping bg1="dk1" tx1="lt1" bg2="dk2" tx2="lt2" accent1="accent1" accent2="accent2" accent3="accent3" accent4="accent4" accent5="accent5" accent6="accent6" hlink="hlink" folHlink="folHlink"/>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9" name="Rectangle 8"/>
          <p:cNvSpPr/>
          <p:nvPr/>
        </p:nvSpPr>
        <p:spPr>
          <a:xfrm>
            <a:off x="203200" y="1634971"/>
            <a:ext cx="11775736"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203199" y="152401"/>
            <a:ext cx="11752063"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2"/>
          </p:nvPr>
        </p:nvSpPr>
        <p:spPr>
          <a:xfrm>
            <a:off x="494517" y="6356350"/>
            <a:ext cx="2844800" cy="274320"/>
          </a:xfrm>
          <a:prstGeom prst="rect">
            <a:avLst/>
          </a:prstGeom>
        </p:spPr>
        <p:txBody>
          <a:bodyPr vert="horz" lIns="91440" tIns="45720" rIns="91440" bIns="45720" rtlCol="0" anchor="ctr"/>
          <a:lstStyle>
            <a:lvl1pPr algn="l">
              <a:defRPr sz="1100">
                <a:solidFill>
                  <a:schemeClr val="tx2"/>
                </a:solidFill>
              </a:defRPr>
            </a:lvl1pPr>
          </a:lstStyle>
          <a:p>
            <a:fld id="{349BF3EA-1A78-4F07-BDC0-C8A1BD461199}" type="datetimeFigureOut">
              <a:rPr lang="en-US" smtClean="0"/>
              <a:t>6/9/24</a:t>
            </a:fld>
            <a:endParaRPr lang="en-US" dirty="0"/>
          </a:p>
        </p:txBody>
      </p:sp>
      <p:sp>
        <p:nvSpPr>
          <p:cNvPr id="5" name="Footer Placeholder 4"/>
          <p:cNvSpPr>
            <a:spLocks noGrp="1"/>
          </p:cNvSpPr>
          <p:nvPr>
            <p:ph type="ftr" sz="quarter" idx="3"/>
          </p:nvPr>
        </p:nvSpPr>
        <p:spPr>
          <a:xfrm>
            <a:off x="4064000" y="6356350"/>
            <a:ext cx="44704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10979573" y="6355080"/>
            <a:ext cx="777288"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401CF334-2D5C-4859-84A6-CA7E6E43FAEB}" type="slidenum">
              <a:rPr lang="en-US" smtClean="0"/>
              <a:t>‹#›</a:t>
            </a:fld>
            <a:endParaRPr lang="en-US" dirty="0"/>
          </a:p>
        </p:txBody>
      </p:sp>
      <p:sp>
        <p:nvSpPr>
          <p:cNvPr id="3" name="Text Placeholder 2"/>
          <p:cNvSpPr>
            <a:spLocks noGrp="1"/>
          </p:cNvSpPr>
          <p:nvPr>
            <p:ph type="body" idx="1"/>
          </p:nvPr>
        </p:nvSpPr>
        <p:spPr>
          <a:xfrm>
            <a:off x="507999" y="1719071"/>
            <a:ext cx="11210524"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508000" y="355847"/>
            <a:ext cx="11175013" cy="1054394"/>
          </a:xfrm>
          <a:prstGeom prst="rect">
            <a:avLst/>
          </a:prstGeom>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28569617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dir="r"/>
  </p:transition>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4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20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6185" y="82062"/>
            <a:ext cx="8854830" cy="6775938"/>
          </a:xfrm>
        </p:spPr>
        <p:txBody>
          <a:bodyPr/>
          <a:lstStyle/>
          <a:p>
            <a:pPr algn="ctr"/>
            <a:r>
              <a:rPr lang="en-US" sz="3200" dirty="0"/>
              <a:t>Study on Mental Health Services for Children and Adolescents</a:t>
            </a:r>
            <a:br>
              <a:rPr lang="en-US" sz="3200" dirty="0"/>
            </a:br>
            <a:br>
              <a:rPr lang="en-US" sz="3200" dirty="0"/>
            </a:br>
            <a:br>
              <a:rPr lang="en-US" sz="3200" dirty="0"/>
            </a:br>
            <a:br>
              <a:rPr lang="en-US" sz="3200" dirty="0"/>
            </a:br>
            <a:r>
              <a:rPr lang="en-US" sz="3200" dirty="0"/>
              <a:t>Presentation to TCMHCC Executive Committee Meeting</a:t>
            </a:r>
            <a:br>
              <a:rPr lang="en-US" sz="3200" dirty="0"/>
            </a:br>
            <a:br>
              <a:rPr lang="en-US" sz="3200" dirty="0"/>
            </a:br>
            <a:r>
              <a:rPr lang="en-US" sz="3200" dirty="0"/>
              <a:t>June 2024</a:t>
            </a:r>
            <a:endParaRPr lang="en-US" sz="2000" dirty="0"/>
          </a:p>
        </p:txBody>
      </p:sp>
      <p:sp>
        <p:nvSpPr>
          <p:cNvPr id="2" name="TextBox 1">
            <a:extLst>
              <a:ext uri="{FF2B5EF4-FFF2-40B4-BE49-F238E27FC236}">
                <a16:creationId xmlns:a16="http://schemas.microsoft.com/office/drawing/2014/main" id="{985869F4-E09E-AEC1-710B-44D2AC75A2FE}"/>
              </a:ext>
            </a:extLst>
          </p:cNvPr>
          <p:cNvSpPr txBox="1"/>
          <p:nvPr/>
        </p:nvSpPr>
        <p:spPr>
          <a:xfrm>
            <a:off x="9743440" y="1927153"/>
            <a:ext cx="1861659" cy="3693319"/>
          </a:xfrm>
          <a:prstGeom prst="rect">
            <a:avLst/>
          </a:prstGeom>
          <a:noFill/>
          <a:ln>
            <a:solidFill>
              <a:schemeClr val="accent4"/>
            </a:solidFill>
          </a:ln>
        </p:spPr>
        <p:txBody>
          <a:bodyPr wrap="square" rtlCol="0" anchor="ctr" anchorCtr="1">
            <a:spAutoFit/>
          </a:bodyPr>
          <a:lstStyle/>
          <a:p>
            <a:r>
              <a:rPr lang="en-US" dirty="0"/>
              <a:t>Israel Liberzon, MD </a:t>
            </a:r>
          </a:p>
          <a:p>
            <a:r>
              <a:rPr lang="en-US" dirty="0"/>
              <a:t>School of Medicine</a:t>
            </a:r>
          </a:p>
          <a:p>
            <a:endParaRPr lang="en-US" dirty="0"/>
          </a:p>
          <a:p>
            <a:r>
              <a:rPr lang="en-US" dirty="0"/>
              <a:t>Marcia G. Ory, PhD, MPH</a:t>
            </a:r>
          </a:p>
          <a:p>
            <a:r>
              <a:rPr lang="en-US" dirty="0"/>
              <a:t>School of Public Health</a:t>
            </a:r>
          </a:p>
          <a:p>
            <a:endParaRPr lang="en-US" dirty="0"/>
          </a:p>
          <a:p>
            <a:r>
              <a:rPr lang="en-US" dirty="0"/>
              <a:t>Co-Chairs of TAMU Health State Effort</a:t>
            </a:r>
          </a:p>
        </p:txBody>
      </p:sp>
      <p:pic>
        <p:nvPicPr>
          <p:cNvPr id="3" name="Picture 2">
            <a:extLst>
              <a:ext uri="{FF2B5EF4-FFF2-40B4-BE49-F238E27FC236}">
                <a16:creationId xmlns:a16="http://schemas.microsoft.com/office/drawing/2014/main" id="{36EF9A64-D35C-1C34-3BB5-C5E451B2A9AF}"/>
              </a:ext>
            </a:extLst>
          </p:cNvPr>
          <p:cNvPicPr>
            <a:picLocks noChangeAspect="1"/>
          </p:cNvPicPr>
          <p:nvPr/>
        </p:nvPicPr>
        <p:blipFill>
          <a:blip r:embed="rId3"/>
          <a:stretch>
            <a:fillRect/>
          </a:stretch>
        </p:blipFill>
        <p:spPr>
          <a:xfrm>
            <a:off x="9474740" y="5965280"/>
            <a:ext cx="2310724" cy="593086"/>
          </a:xfrm>
          <a:prstGeom prst="rect">
            <a:avLst/>
          </a:prstGeom>
        </p:spPr>
      </p:pic>
    </p:spTree>
    <p:extLst>
      <p:ext uri="{BB962C8B-B14F-4D97-AF65-F5344CB8AC3E}">
        <p14:creationId xmlns:p14="http://schemas.microsoft.com/office/powerpoint/2010/main" val="1727290713"/>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0BFF6C-E95F-9AAD-2610-0188BF9F8299}"/>
              </a:ext>
            </a:extLst>
          </p:cNvPr>
          <p:cNvSpPr>
            <a:spLocks noGrp="1"/>
          </p:cNvSpPr>
          <p:nvPr>
            <p:ph sz="half" idx="2"/>
          </p:nvPr>
        </p:nvSpPr>
        <p:spPr>
          <a:xfrm>
            <a:off x="7315200" y="1719072"/>
            <a:ext cx="4545874" cy="4407408"/>
          </a:xfrm>
        </p:spPr>
        <p:txBody>
          <a:bodyPr>
            <a:normAutofit/>
          </a:bodyPr>
          <a:lstStyle/>
          <a:p>
            <a:pPr marL="45720" indent="0">
              <a:lnSpc>
                <a:spcPct val="90000"/>
              </a:lnSpc>
              <a:buNone/>
            </a:pPr>
            <a:r>
              <a:rPr lang="en-US" sz="2000" dirty="0"/>
              <a:t>Year 1: September 1, 2023-August 31, 2024</a:t>
            </a:r>
          </a:p>
          <a:p>
            <a:pPr marL="45720" indent="0">
              <a:lnSpc>
                <a:spcPct val="90000"/>
              </a:lnSpc>
              <a:buNone/>
            </a:pPr>
            <a:r>
              <a:rPr lang="en-US" sz="2000" dirty="0"/>
              <a:t>Year 2: September 1, 2024-August 31, 2025</a:t>
            </a:r>
          </a:p>
          <a:p>
            <a:pPr marL="45720" indent="0">
              <a:lnSpc>
                <a:spcPct val="90000"/>
              </a:lnSpc>
              <a:buNone/>
            </a:pPr>
            <a:endParaRPr lang="en-US" sz="1700" dirty="0"/>
          </a:p>
        </p:txBody>
      </p:sp>
      <p:pic>
        <p:nvPicPr>
          <p:cNvPr id="5" name="Content Placeholder 4" descr="A black and white calendar and clock&#10;&#10;Description automatically generated">
            <a:extLst>
              <a:ext uri="{FF2B5EF4-FFF2-40B4-BE49-F238E27FC236}">
                <a16:creationId xmlns:a16="http://schemas.microsoft.com/office/drawing/2014/main" id="{36C1E601-C323-64E4-02FB-15BB1FCE1587}"/>
              </a:ext>
            </a:extLst>
          </p:cNvPr>
          <p:cNvPicPr>
            <a:picLocks noGrp="1" noChangeAspect="1"/>
          </p:cNvPicPr>
          <p:nvPr>
            <p:ph sz="half" idx="1"/>
          </p:nvPr>
        </p:nvPicPr>
        <p:blipFill>
          <a:blip r:embed="rId3"/>
          <a:stretch>
            <a:fillRect/>
          </a:stretch>
        </p:blipFill>
        <p:spPr>
          <a:xfrm>
            <a:off x="8096250" y="3429000"/>
            <a:ext cx="2357630" cy="2357630"/>
          </a:xfrm>
          <a:prstGeom prst="rect">
            <a:avLst/>
          </a:prstGeom>
          <a:noFill/>
        </p:spPr>
      </p:pic>
      <p:sp>
        <p:nvSpPr>
          <p:cNvPr id="4" name="Title 3">
            <a:extLst>
              <a:ext uri="{FF2B5EF4-FFF2-40B4-BE49-F238E27FC236}">
                <a16:creationId xmlns:a16="http://schemas.microsoft.com/office/drawing/2014/main" id="{7FCB2DD4-D5F3-937D-59DF-4E4C16A9BAEC}"/>
              </a:ext>
            </a:extLst>
          </p:cNvPr>
          <p:cNvSpPr>
            <a:spLocks noGrp="1"/>
          </p:cNvSpPr>
          <p:nvPr>
            <p:ph type="title"/>
          </p:nvPr>
        </p:nvSpPr>
        <p:spPr>
          <a:xfrm>
            <a:off x="508000" y="355847"/>
            <a:ext cx="11175013" cy="1054394"/>
          </a:xfrm>
        </p:spPr>
        <p:txBody>
          <a:bodyPr anchor="ctr">
            <a:normAutofit fontScale="90000"/>
          </a:bodyPr>
          <a:lstStyle/>
          <a:p>
            <a:r>
              <a:rPr lang="en-US" dirty="0"/>
              <a:t>Authority, Reporting venues, and Timeframe</a:t>
            </a:r>
          </a:p>
        </p:txBody>
      </p:sp>
      <p:sp>
        <p:nvSpPr>
          <p:cNvPr id="6" name="TextBox 5">
            <a:extLst>
              <a:ext uri="{FF2B5EF4-FFF2-40B4-BE49-F238E27FC236}">
                <a16:creationId xmlns:a16="http://schemas.microsoft.com/office/drawing/2014/main" id="{888EAAC7-34DF-7CA3-A27F-BBFFFA671BFD}"/>
              </a:ext>
            </a:extLst>
          </p:cNvPr>
          <p:cNvSpPr txBox="1"/>
          <p:nvPr/>
        </p:nvSpPr>
        <p:spPr>
          <a:xfrm>
            <a:off x="330926" y="1719072"/>
            <a:ext cx="5765074" cy="5109091"/>
          </a:xfrm>
          <a:prstGeom prst="rect">
            <a:avLst/>
          </a:prstGeom>
          <a:noFill/>
          <a:ln>
            <a:solidFill>
              <a:schemeClr val="accent4"/>
            </a:solidFill>
          </a:ln>
        </p:spPr>
        <p:txBody>
          <a:bodyPr wrap="square">
            <a:spAutoFit/>
          </a:bodyPr>
          <a:lstStyle/>
          <a:p>
            <a:r>
              <a:rPr lang="en-US" sz="2400" dirty="0"/>
              <a:t>Legislative Funding </a:t>
            </a:r>
            <a:br>
              <a:rPr lang="en-US" sz="2400" dirty="0"/>
            </a:br>
            <a:r>
              <a:rPr lang="en-US" sz="2400" dirty="0"/>
              <a:t>article 111-higher education</a:t>
            </a:r>
          </a:p>
          <a:p>
            <a:endParaRPr lang="en-US" sz="2400" dirty="0"/>
          </a:p>
          <a:p>
            <a:endParaRPr lang="en-US" dirty="0"/>
          </a:p>
          <a:p>
            <a:r>
              <a:rPr lang="en-US" sz="2000" dirty="0"/>
              <a:t>Texas A&amp;M University expected to submit study findings to the House Committee on Appropriations, the Senate Committee on Finance, the Legislative Budget Board, the Governor, the Speaker of the House, the Lieutenant Governor, and permanent standing committees in the House of Representatives and the Senate with jurisdiction over health and human services.</a:t>
            </a:r>
          </a:p>
          <a:p>
            <a:endParaRPr lang="en-US" sz="2000" dirty="0"/>
          </a:p>
          <a:p>
            <a:endParaRPr lang="en-US" dirty="0"/>
          </a:p>
          <a:p>
            <a:endParaRPr lang="en-US" dirty="0"/>
          </a:p>
        </p:txBody>
      </p:sp>
    </p:spTree>
    <p:extLst>
      <p:ext uri="{BB962C8B-B14F-4D97-AF65-F5344CB8AC3E}">
        <p14:creationId xmlns:p14="http://schemas.microsoft.com/office/powerpoint/2010/main" val="110003366"/>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6197600" y="1719072"/>
            <a:ext cx="5384800" cy="4407408"/>
          </a:xfrm>
        </p:spPr>
        <p:txBody>
          <a:bodyPr>
            <a:normAutofit/>
          </a:bodyPr>
          <a:lstStyle/>
          <a:p>
            <a:pPr>
              <a:lnSpc>
                <a:spcPct val="90000"/>
              </a:lnSpc>
            </a:pPr>
            <a:r>
              <a:rPr lang="en-US" sz="1700" dirty="0"/>
              <a:t>Envision overall goals  </a:t>
            </a:r>
          </a:p>
          <a:p>
            <a:pPr lvl="1">
              <a:lnSpc>
                <a:spcPct val="90000"/>
              </a:lnSpc>
            </a:pPr>
            <a:r>
              <a:rPr lang="en-US" sz="1700" dirty="0"/>
              <a:t>Assess current inpatient and wrap-around services for children and adolescents requiring inpatient psychiatric care, </a:t>
            </a:r>
          </a:p>
          <a:p>
            <a:pPr lvl="1">
              <a:lnSpc>
                <a:spcPct val="90000"/>
              </a:lnSpc>
            </a:pPr>
            <a:r>
              <a:rPr lang="en-US" sz="1700" dirty="0"/>
              <a:t>Identify gaps in inpatient services, based on identified needs and national benchmarks and </a:t>
            </a:r>
          </a:p>
          <a:p>
            <a:pPr lvl="1">
              <a:lnSpc>
                <a:spcPct val="90000"/>
              </a:lnSpc>
            </a:pPr>
            <a:r>
              <a:rPr lang="en-US" sz="1700" dirty="0"/>
              <a:t>Identify changes needed to bring current services in line with identified service gaps.</a:t>
            </a:r>
          </a:p>
          <a:p>
            <a:pPr>
              <a:lnSpc>
                <a:spcPct val="90000"/>
              </a:lnSpc>
            </a:pPr>
            <a:r>
              <a:rPr lang="en-US" sz="1700" dirty="0"/>
              <a:t>Implement a coordinated approach</a:t>
            </a:r>
          </a:p>
          <a:p>
            <a:pPr lvl="1">
              <a:lnSpc>
                <a:spcPct val="90000"/>
              </a:lnSpc>
            </a:pPr>
            <a:r>
              <a:rPr lang="en-US" sz="1700" dirty="0"/>
              <a:t>Texas Health and Human Services Office of Mental Health Coordination</a:t>
            </a:r>
          </a:p>
          <a:p>
            <a:pPr lvl="1">
              <a:lnSpc>
                <a:spcPct val="90000"/>
              </a:lnSpc>
            </a:pPr>
            <a:r>
              <a:rPr lang="en-US" sz="1700" dirty="0"/>
              <a:t>Statewide Behavioral Health Coordinating Council </a:t>
            </a:r>
          </a:p>
          <a:p>
            <a:pPr lvl="1">
              <a:lnSpc>
                <a:spcPct val="90000"/>
              </a:lnSpc>
            </a:pPr>
            <a:r>
              <a:rPr lang="en-US" sz="1700" dirty="0"/>
              <a:t>Children’s Hospital Association of Texas,</a:t>
            </a:r>
          </a:p>
          <a:p>
            <a:pPr lvl="1">
              <a:lnSpc>
                <a:spcPct val="90000"/>
              </a:lnSpc>
            </a:pPr>
            <a:endParaRPr lang="en-US" sz="1700" dirty="0"/>
          </a:p>
        </p:txBody>
      </p:sp>
      <p:pic>
        <p:nvPicPr>
          <p:cNvPr id="2" name="Picture 1">
            <a:extLst>
              <a:ext uri="{FF2B5EF4-FFF2-40B4-BE49-F238E27FC236}">
                <a16:creationId xmlns:a16="http://schemas.microsoft.com/office/drawing/2014/main" id="{94F01BC2-75A2-79DE-ECF1-7FB8A95FC415}"/>
              </a:ext>
            </a:extLst>
          </p:cNvPr>
          <p:cNvPicPr>
            <a:picLocks noChangeAspect="1"/>
          </p:cNvPicPr>
          <p:nvPr/>
        </p:nvPicPr>
        <p:blipFill>
          <a:blip r:embed="rId3"/>
          <a:stretch>
            <a:fillRect/>
          </a:stretch>
        </p:blipFill>
        <p:spPr>
          <a:xfrm>
            <a:off x="609600" y="2139061"/>
            <a:ext cx="5384800" cy="3567430"/>
          </a:xfrm>
          <a:prstGeom prst="rect">
            <a:avLst/>
          </a:prstGeom>
          <a:noFill/>
        </p:spPr>
      </p:pic>
      <p:sp>
        <p:nvSpPr>
          <p:cNvPr id="4" name="Title 3"/>
          <p:cNvSpPr>
            <a:spLocks noGrp="1"/>
          </p:cNvSpPr>
          <p:nvPr>
            <p:ph type="title"/>
          </p:nvPr>
        </p:nvSpPr>
        <p:spPr>
          <a:xfrm>
            <a:off x="508000" y="355847"/>
            <a:ext cx="11175013" cy="1054394"/>
          </a:xfrm>
        </p:spPr>
        <p:txBody>
          <a:bodyPr anchor="ctr">
            <a:normAutofit/>
          </a:bodyPr>
          <a:lstStyle/>
          <a:p>
            <a:pPr>
              <a:lnSpc>
                <a:spcPct val="90000"/>
              </a:lnSpc>
            </a:pPr>
            <a:br>
              <a:rPr lang="en-US" dirty="0"/>
            </a:br>
            <a:r>
              <a:rPr lang="en-US" dirty="0"/>
              <a:t>general approach and Goals</a:t>
            </a:r>
            <a:endParaRPr lang="en-US"/>
          </a:p>
        </p:txBody>
      </p:sp>
    </p:spTree>
    <p:extLst>
      <p:ext uri="{BB962C8B-B14F-4D97-AF65-F5344CB8AC3E}">
        <p14:creationId xmlns:p14="http://schemas.microsoft.com/office/powerpoint/2010/main" val="1060111546"/>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9C1442D-99ED-866A-229D-0AF1958A9DD4}"/>
              </a:ext>
            </a:extLst>
          </p:cNvPr>
          <p:cNvPicPr>
            <a:picLocks noGrp="1" noChangeAspect="1"/>
          </p:cNvPicPr>
          <p:nvPr>
            <p:ph sz="quarter" idx="4"/>
          </p:nvPr>
        </p:nvPicPr>
        <p:blipFill>
          <a:blip r:embed="rId3"/>
          <a:stretch>
            <a:fillRect/>
          </a:stretch>
        </p:blipFill>
        <p:spPr>
          <a:xfrm>
            <a:off x="6502486" y="2438400"/>
            <a:ext cx="4962877" cy="4288971"/>
          </a:xfrm>
          <a:prstGeom prst="rect">
            <a:avLst/>
          </a:prstGeom>
        </p:spPr>
      </p:pic>
      <p:sp>
        <p:nvSpPr>
          <p:cNvPr id="10" name="Text Placeholder 9">
            <a:extLst>
              <a:ext uri="{FF2B5EF4-FFF2-40B4-BE49-F238E27FC236}">
                <a16:creationId xmlns:a16="http://schemas.microsoft.com/office/drawing/2014/main" id="{02296D9F-7940-3D92-36D3-C7C0119C7C4B}"/>
              </a:ext>
            </a:extLst>
          </p:cNvPr>
          <p:cNvSpPr>
            <a:spLocks noGrp="1"/>
          </p:cNvSpPr>
          <p:nvPr>
            <p:ph type="body" sz="quarter" idx="3"/>
          </p:nvPr>
        </p:nvSpPr>
        <p:spPr/>
        <p:txBody>
          <a:bodyPr/>
          <a:lstStyle/>
          <a:p>
            <a:r>
              <a:rPr lang="en-US" dirty="0"/>
              <a:t>Activities</a:t>
            </a:r>
          </a:p>
        </p:txBody>
      </p:sp>
      <p:sp>
        <p:nvSpPr>
          <p:cNvPr id="8" name="Content Placeholder 7">
            <a:extLst>
              <a:ext uri="{FF2B5EF4-FFF2-40B4-BE49-F238E27FC236}">
                <a16:creationId xmlns:a16="http://schemas.microsoft.com/office/drawing/2014/main" id="{CD2386D9-27AC-95FA-5845-F06C38953A1D}"/>
              </a:ext>
            </a:extLst>
          </p:cNvPr>
          <p:cNvSpPr>
            <a:spLocks noGrp="1"/>
          </p:cNvSpPr>
          <p:nvPr>
            <p:ph sz="half" idx="2"/>
          </p:nvPr>
        </p:nvSpPr>
        <p:spPr/>
        <p:txBody>
          <a:bodyPr>
            <a:normAutofit fontScale="70000" lnSpcReduction="20000"/>
          </a:bodyPr>
          <a:lstStyle/>
          <a:p>
            <a:pPr marL="45720" indent="0">
              <a:buNone/>
            </a:pPr>
            <a:endParaRPr lang="en-US" dirty="0"/>
          </a:p>
          <a:p>
            <a:r>
              <a:rPr lang="en-US" dirty="0"/>
              <a:t>Year 1 Report outlining current status, key questions, preliminary descriptive statistics, and proposed approaches for more in-depth discussion with CHAT and SBHCC activities. </a:t>
            </a:r>
          </a:p>
          <a:p>
            <a:r>
              <a:rPr lang="en-US" dirty="0"/>
              <a:t>The focus will be on what’s known and still needs to be known to understand the need for dedicated children/adolescent inpatient psychiatric beds. </a:t>
            </a:r>
          </a:p>
          <a:p>
            <a:r>
              <a:rPr lang="en-US" dirty="0"/>
              <a:t>Needs and proposed solutions will be vetted with community stakeholders and coordinating partners (CHAT, SBHCC, and HHSC)</a:t>
            </a:r>
          </a:p>
          <a:p>
            <a:endParaRPr lang="en-US" dirty="0"/>
          </a:p>
        </p:txBody>
      </p:sp>
      <p:sp>
        <p:nvSpPr>
          <p:cNvPr id="9" name="Text Placeholder 8">
            <a:extLst>
              <a:ext uri="{FF2B5EF4-FFF2-40B4-BE49-F238E27FC236}">
                <a16:creationId xmlns:a16="http://schemas.microsoft.com/office/drawing/2014/main" id="{AD660F26-0C6B-E18A-3171-81AD29DA1FE0}"/>
              </a:ext>
            </a:extLst>
          </p:cNvPr>
          <p:cNvSpPr>
            <a:spLocks noGrp="1"/>
          </p:cNvSpPr>
          <p:nvPr>
            <p:ph type="body" idx="1"/>
          </p:nvPr>
        </p:nvSpPr>
        <p:spPr/>
        <p:txBody>
          <a:bodyPr/>
          <a:lstStyle/>
          <a:p>
            <a:r>
              <a:rPr lang="en-US" dirty="0"/>
              <a:t>Deliverables</a:t>
            </a:r>
          </a:p>
        </p:txBody>
      </p:sp>
      <p:sp>
        <p:nvSpPr>
          <p:cNvPr id="4" name="Title 3">
            <a:extLst>
              <a:ext uri="{FF2B5EF4-FFF2-40B4-BE49-F238E27FC236}">
                <a16:creationId xmlns:a16="http://schemas.microsoft.com/office/drawing/2014/main" id="{136E982D-0163-2201-93C8-63233B2C8DBB}"/>
              </a:ext>
            </a:extLst>
          </p:cNvPr>
          <p:cNvSpPr>
            <a:spLocks noGrp="1"/>
          </p:cNvSpPr>
          <p:nvPr>
            <p:ph type="title"/>
          </p:nvPr>
        </p:nvSpPr>
        <p:spPr/>
        <p:txBody>
          <a:bodyPr/>
          <a:lstStyle/>
          <a:p>
            <a:r>
              <a:rPr lang="en-US" dirty="0"/>
              <a:t>Specific Activities Proposed for Year 1</a:t>
            </a:r>
            <a:br>
              <a:rPr lang="en-US" dirty="0"/>
            </a:br>
            <a:r>
              <a:rPr lang="en-US" dirty="0"/>
              <a:t>Initial Planning Study and Analyses</a:t>
            </a:r>
          </a:p>
        </p:txBody>
      </p:sp>
    </p:spTree>
    <p:extLst>
      <p:ext uri="{BB962C8B-B14F-4D97-AF65-F5344CB8AC3E}">
        <p14:creationId xmlns:p14="http://schemas.microsoft.com/office/powerpoint/2010/main" val="2422727233"/>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1D226E-2157-694E-4CF2-81C487B30CD1}"/>
              </a:ext>
            </a:extLst>
          </p:cNvPr>
          <p:cNvSpPr>
            <a:spLocks noGrp="1"/>
          </p:cNvSpPr>
          <p:nvPr>
            <p:ph sz="half" idx="2"/>
          </p:nvPr>
        </p:nvSpPr>
        <p:spPr>
          <a:xfrm>
            <a:off x="5185611" y="1719072"/>
            <a:ext cx="6396789" cy="4407408"/>
          </a:xfrm>
        </p:spPr>
        <p:txBody>
          <a:bodyPr>
            <a:normAutofit/>
          </a:bodyPr>
          <a:lstStyle/>
          <a:p>
            <a:pPr>
              <a:lnSpc>
                <a:spcPct val="90000"/>
              </a:lnSpc>
            </a:pPr>
            <a:r>
              <a:rPr lang="en-US" sz="1700" dirty="0"/>
              <a:t>Commitment to collaborate with HHSC, SBHCC, CHAT through regular meetings/touchpoints</a:t>
            </a:r>
          </a:p>
          <a:p>
            <a:pPr>
              <a:lnSpc>
                <a:spcPct val="90000"/>
              </a:lnSpc>
            </a:pPr>
            <a:r>
              <a:rPr lang="en-US" sz="1700" dirty="0"/>
              <a:t>Sharing of HHSC background information among partners</a:t>
            </a:r>
          </a:p>
          <a:p>
            <a:pPr>
              <a:lnSpc>
                <a:spcPct val="90000"/>
              </a:lnSpc>
            </a:pPr>
            <a:r>
              <a:rPr lang="en-US" sz="1700" dirty="0"/>
              <a:t>Establishment of shared work files at TAMU</a:t>
            </a:r>
          </a:p>
          <a:p>
            <a:pPr>
              <a:lnSpc>
                <a:spcPct val="90000"/>
              </a:lnSpc>
            </a:pPr>
            <a:r>
              <a:rPr lang="en-US" sz="1700" dirty="0"/>
              <a:t>Identification of  4 TAMU work teams</a:t>
            </a:r>
          </a:p>
          <a:p>
            <a:pPr lvl="1">
              <a:lnSpc>
                <a:spcPct val="90000"/>
              </a:lnSpc>
            </a:pPr>
            <a:r>
              <a:rPr lang="en-US" sz="1700" dirty="0"/>
              <a:t>psychiatry/mental health expertise</a:t>
            </a:r>
          </a:p>
          <a:p>
            <a:pPr lvl="1">
              <a:lnSpc>
                <a:spcPct val="90000"/>
              </a:lnSpc>
            </a:pPr>
            <a:r>
              <a:rPr lang="en-US" sz="1700" dirty="0"/>
              <a:t>community context and perspectives  </a:t>
            </a:r>
          </a:p>
          <a:p>
            <a:pPr lvl="1">
              <a:lnSpc>
                <a:spcPct val="90000"/>
              </a:lnSpc>
            </a:pPr>
            <a:r>
              <a:rPr lang="en-US" sz="1700" dirty="0"/>
              <a:t>data management/analytics</a:t>
            </a:r>
          </a:p>
          <a:p>
            <a:pPr lvl="1">
              <a:lnSpc>
                <a:spcPct val="90000"/>
              </a:lnSpc>
            </a:pPr>
            <a:r>
              <a:rPr lang="en-US" sz="1700" dirty="0"/>
              <a:t>research/administrative support</a:t>
            </a:r>
          </a:p>
          <a:p>
            <a:pPr>
              <a:lnSpc>
                <a:spcPct val="90000"/>
              </a:lnSpc>
            </a:pPr>
            <a:r>
              <a:rPr lang="en-US" sz="1700" dirty="0"/>
              <a:t>Identification of existing secondary data sources and preliminary analyses (in progress)</a:t>
            </a:r>
          </a:p>
          <a:p>
            <a:pPr>
              <a:lnSpc>
                <a:spcPct val="90000"/>
              </a:lnSpc>
            </a:pPr>
            <a:r>
              <a:rPr lang="en-US" sz="1700" dirty="0"/>
              <a:t>Conduct ~20 key informant interviews (in progress)</a:t>
            </a:r>
          </a:p>
          <a:p>
            <a:pPr>
              <a:lnSpc>
                <a:spcPct val="90000"/>
              </a:lnSpc>
            </a:pPr>
            <a:r>
              <a:rPr lang="en-US" sz="1700" dirty="0"/>
              <a:t>Synthesis of best practices in Texas and nationally (in progress)</a:t>
            </a:r>
          </a:p>
          <a:p>
            <a:pPr>
              <a:lnSpc>
                <a:spcPct val="90000"/>
              </a:lnSpc>
            </a:pPr>
            <a:endParaRPr lang="en-US" sz="1700" dirty="0"/>
          </a:p>
        </p:txBody>
      </p:sp>
      <p:pic>
        <p:nvPicPr>
          <p:cNvPr id="5" name="Content Placeholder 4">
            <a:extLst>
              <a:ext uri="{FF2B5EF4-FFF2-40B4-BE49-F238E27FC236}">
                <a16:creationId xmlns:a16="http://schemas.microsoft.com/office/drawing/2014/main" id="{C15C6133-724D-5B5E-BF80-7266BA6DD88C}"/>
              </a:ext>
            </a:extLst>
          </p:cNvPr>
          <p:cNvPicPr>
            <a:picLocks noGrp="1" noChangeAspect="1"/>
          </p:cNvPicPr>
          <p:nvPr>
            <p:ph sz="half" idx="1"/>
          </p:nvPr>
        </p:nvPicPr>
        <p:blipFill>
          <a:blip r:embed="rId3"/>
          <a:stretch>
            <a:fillRect/>
          </a:stretch>
        </p:blipFill>
        <p:spPr>
          <a:xfrm>
            <a:off x="710706" y="3224462"/>
            <a:ext cx="4117529" cy="2017589"/>
          </a:xfrm>
          <a:prstGeom prst="rect">
            <a:avLst/>
          </a:prstGeom>
          <a:noFill/>
        </p:spPr>
      </p:pic>
      <p:sp>
        <p:nvSpPr>
          <p:cNvPr id="4" name="Title 3">
            <a:extLst>
              <a:ext uri="{FF2B5EF4-FFF2-40B4-BE49-F238E27FC236}">
                <a16:creationId xmlns:a16="http://schemas.microsoft.com/office/drawing/2014/main" id="{164F73DB-79AC-C56F-370B-94BD691E3DE2}"/>
              </a:ext>
            </a:extLst>
          </p:cNvPr>
          <p:cNvSpPr>
            <a:spLocks noGrp="1"/>
          </p:cNvSpPr>
          <p:nvPr>
            <p:ph type="title"/>
          </p:nvPr>
        </p:nvSpPr>
        <p:spPr>
          <a:xfrm>
            <a:off x="508000" y="355847"/>
            <a:ext cx="11175013" cy="1054394"/>
          </a:xfrm>
        </p:spPr>
        <p:txBody>
          <a:bodyPr anchor="ctr">
            <a:normAutofit/>
          </a:bodyPr>
          <a:lstStyle/>
          <a:p>
            <a:r>
              <a:rPr lang="en-US" dirty="0"/>
              <a:t>Accomplishments to Date</a:t>
            </a:r>
          </a:p>
        </p:txBody>
      </p:sp>
    </p:spTree>
    <p:extLst>
      <p:ext uri="{BB962C8B-B14F-4D97-AF65-F5344CB8AC3E}">
        <p14:creationId xmlns:p14="http://schemas.microsoft.com/office/powerpoint/2010/main" val="1396793017"/>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E082C2B-0FBB-7A77-BE7E-6772EEE00B9F}"/>
              </a:ext>
            </a:extLst>
          </p:cNvPr>
          <p:cNvPicPr>
            <a:picLocks noGrp="1" noChangeAspect="1"/>
          </p:cNvPicPr>
          <p:nvPr>
            <p:ph idx="1"/>
          </p:nvPr>
        </p:nvPicPr>
        <p:blipFill>
          <a:blip r:embed="rId3"/>
          <a:stretch>
            <a:fillRect/>
          </a:stretch>
        </p:blipFill>
        <p:spPr>
          <a:xfrm>
            <a:off x="3291739" y="1719263"/>
            <a:ext cx="5643446" cy="4406900"/>
          </a:xfrm>
          <a:prstGeom prst="rect">
            <a:avLst/>
          </a:prstGeom>
        </p:spPr>
      </p:pic>
      <p:sp>
        <p:nvSpPr>
          <p:cNvPr id="3" name="Title 2">
            <a:extLst>
              <a:ext uri="{FF2B5EF4-FFF2-40B4-BE49-F238E27FC236}">
                <a16:creationId xmlns:a16="http://schemas.microsoft.com/office/drawing/2014/main" id="{A1CDDD98-A089-41CF-F78D-F39C32D16268}"/>
              </a:ext>
            </a:extLst>
          </p:cNvPr>
          <p:cNvSpPr>
            <a:spLocks noGrp="1"/>
          </p:cNvSpPr>
          <p:nvPr>
            <p:ph type="title"/>
          </p:nvPr>
        </p:nvSpPr>
        <p:spPr/>
        <p:txBody>
          <a:bodyPr/>
          <a:lstStyle/>
          <a:p>
            <a:r>
              <a:rPr lang="en-US" dirty="0"/>
              <a:t>Comments or Questions</a:t>
            </a:r>
          </a:p>
        </p:txBody>
      </p:sp>
    </p:spTree>
    <p:extLst>
      <p:ext uri="{BB962C8B-B14F-4D97-AF65-F5344CB8AC3E}">
        <p14:creationId xmlns:p14="http://schemas.microsoft.com/office/powerpoint/2010/main" val="2665563914"/>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1">
            <a:extLst>
              <a:ext uri="{FF2B5EF4-FFF2-40B4-BE49-F238E27FC236}">
                <a16:creationId xmlns:a16="http://schemas.microsoft.com/office/drawing/2014/main" id="{8A879C1F-67E3-C31F-6D9D-7D38956CE1AA}"/>
              </a:ext>
            </a:extLst>
          </p:cNvPr>
          <p:cNvGraphicFramePr>
            <a:graphicFrameLocks noGrp="1"/>
          </p:cNvGraphicFramePr>
          <p:nvPr>
            <p:ph idx="1"/>
            <p:extLst>
              <p:ext uri="{D42A27DB-BD31-4B8C-83A1-F6EECF244321}">
                <p14:modId xmlns:p14="http://schemas.microsoft.com/office/powerpoint/2010/main" val="3517768051"/>
              </p:ext>
            </p:extLst>
          </p:nvPr>
        </p:nvGraphicFramePr>
        <p:xfrm>
          <a:off x="508000" y="1719263"/>
          <a:ext cx="11210925"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B686994D-A874-C162-4811-AAF8C41E8B20}"/>
              </a:ext>
            </a:extLst>
          </p:cNvPr>
          <p:cNvSpPr>
            <a:spLocks noGrp="1"/>
          </p:cNvSpPr>
          <p:nvPr>
            <p:ph type="title"/>
          </p:nvPr>
        </p:nvSpPr>
        <p:spPr/>
        <p:txBody>
          <a:bodyPr anchor="ctr">
            <a:normAutofit/>
          </a:bodyPr>
          <a:lstStyle/>
          <a:p>
            <a:pPr>
              <a:lnSpc>
                <a:spcPct val="90000"/>
              </a:lnSpc>
            </a:pPr>
            <a:r>
              <a:rPr lang="en-US" dirty="0"/>
              <a:t>Who We Are…</a:t>
            </a:r>
            <a:br>
              <a:rPr lang="en-US" dirty="0"/>
            </a:br>
            <a:r>
              <a:rPr lang="en-US" dirty="0"/>
              <a:t>Key Investigators</a:t>
            </a:r>
            <a:endParaRPr lang="en-US"/>
          </a:p>
        </p:txBody>
      </p:sp>
    </p:spTree>
    <p:extLst>
      <p:ext uri="{BB962C8B-B14F-4D97-AF65-F5344CB8AC3E}">
        <p14:creationId xmlns:p14="http://schemas.microsoft.com/office/powerpoint/2010/main" val="1429007107"/>
      </p:ext>
    </p:extLst>
  </p:cSld>
  <p:clrMapOvr>
    <a:masterClrMapping/>
  </p:clrMapOvr>
  <p:transition spd="slow">
    <p:wipe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es training presentation">
  <a:themeElements>
    <a:clrScheme name="Custom 10">
      <a:dk1>
        <a:sysClr val="windowText" lastClr="000000"/>
      </a:dk1>
      <a:lt1>
        <a:sysClr val="window" lastClr="FFFFFF"/>
      </a:lt1>
      <a:dk2>
        <a:srgbClr val="5E001F"/>
      </a:dk2>
      <a:lt2>
        <a:srgbClr val="D2C6C0"/>
      </a:lt2>
      <a:accent1>
        <a:srgbClr val="E5DEDB"/>
      </a:accent1>
      <a:accent2>
        <a:srgbClr val="FFFFFF"/>
      </a:accent2>
      <a:accent3>
        <a:srgbClr val="660033"/>
      </a:accent3>
      <a:accent4>
        <a:srgbClr val="D8B25C"/>
      </a:accent4>
      <a:accent5>
        <a:srgbClr val="7BA79D"/>
      </a:accent5>
      <a:accent6>
        <a:srgbClr val="660033"/>
      </a:accent6>
      <a:hlink>
        <a:srgbClr val="F7B615"/>
      </a:hlink>
      <a:folHlink>
        <a:srgbClr val="704404"/>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spDef>
      <a:spPr>
        <a:ln>
          <a:noFill/>
        </a:ln>
      </a:spPr>
      <a:bodyPr rtlCol="0" anchor="ctr"/>
      <a:lstStyle>
        <a:defPPr algn="ctr">
          <a:defRPr dirty="0"/>
        </a:defPPr>
      </a:lstStyle>
      <a:style>
        <a:lnRef idx="3">
          <a:schemeClr val="lt1"/>
        </a:lnRef>
        <a:fillRef idx="1">
          <a:schemeClr val="accent3"/>
        </a:fillRef>
        <a:effectRef idx="1">
          <a:schemeClr val="accent3"/>
        </a:effectRef>
        <a:fontRef idx="minor">
          <a:schemeClr val="lt1"/>
        </a:fontRef>
      </a:style>
    </a:spDef>
    <a:lnDef>
      <a:spPr/>
      <a:bodyPr/>
      <a:lstStyle/>
      <a:style>
        <a:lnRef idx="1">
          <a:schemeClr val="accent3"/>
        </a:lnRef>
        <a:fillRef idx="0">
          <a:schemeClr val="accent3"/>
        </a:fillRef>
        <a:effectRef idx="0">
          <a:schemeClr val="accent3"/>
        </a:effectRef>
        <a:fontRef idx="minor">
          <a:schemeClr val="tx1"/>
        </a:fontRef>
      </a:style>
    </a:lnDef>
    <a:txDef>
      <a:spPr>
        <a:noFill/>
        <a:ln>
          <a:solidFill>
            <a:schemeClr val="accent4"/>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Sales training presentation" id="{B6AD0E1B-010F-4040-BECC-338DC7180AF6}" vid="{9250DCDA-9F4A-4BAF-B302-6C51082CF123}"/>
    </a:ext>
  </a:extLst>
</a:theme>
</file>

<file path=ppt/theme/theme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E24EA9C-70A4-43E8-A40F-9E8D971C57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sales training presentation</Template>
  <TotalTime>0</TotalTime>
  <Words>593</Words>
  <Application>Microsoft Macintosh PowerPoint</Application>
  <PresentationFormat>Widescreen</PresentationFormat>
  <Paragraphs>78</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Wingdings</vt:lpstr>
      <vt:lpstr>Wingdings 2</vt:lpstr>
      <vt:lpstr>Sales training presentation</vt:lpstr>
      <vt:lpstr>Study on Mental Health Services for Children and Adolescents    Presentation to TCMHCC Executive Committee Meeting  June 2024</vt:lpstr>
      <vt:lpstr>Authority, Reporting venues, and Timeframe</vt:lpstr>
      <vt:lpstr> general approach and Goals</vt:lpstr>
      <vt:lpstr>Specific Activities Proposed for Year 1 Initial Planning Study and Analyses</vt:lpstr>
      <vt:lpstr>Accomplishments to Date</vt:lpstr>
      <vt:lpstr>Comments or Questions</vt:lpstr>
      <vt:lpstr>Who We Are… Key Investigators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2016-09-14T17:35:05Z</dcterms:created>
  <dcterms:modified xsi:type="dcterms:W3CDTF">2024-06-09T23:27:25Z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TC034605589991</vt:lpwstr>
  </property>
</Properties>
</file>