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141411474" r:id="rId2"/>
    <p:sldId id="2141411477" r:id="rId3"/>
    <p:sldId id="2141411481" r:id="rId4"/>
    <p:sldId id="214141148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9C171B-5786-830F-FDED-1A825BB5EA25}" name="McCorkle, Lainie" initials="ML" userId="S::lmccorkle@utsystem.edu::50561595-1278-4a0a-ba5f-c2e7eeb9b9cc" providerId="AD"/>
  <p188:author id="{FEA1B41C-F3DB-5721-7C5E-F1FF42ECB84C}" name="Jew, Rachel" initials="JR" userId="S-1-5-21-65874431-1580793955-1811762917-59736" providerId="AD"/>
  <p188:author id="{D126807E-0524-574E-FB88-2AA21B150B35}" name="Vlahodimitropoulos, Alex" initials="VA" userId="S::avlahodimitropoulos@utsystem.edu::ae9c41da-cd73-4232-add1-644316d5f4f8" providerId="AD"/>
  <p188:author id="{54D1B1F3-3A39-688E-AD48-A0126D44548A}" name="Jew, Rachel" initials="JR" userId="S::rjew@utsystem.edu::9b890ea5-e60e-4ed2-a993-759d8721c5db" providerId="AD"/>
  <p188:author id="{81696AFE-BCDF-B110-6FF8-7482BB51133A}" name="Southern, Luanne" initials="LS" userId="S::lsouthern@utsystem.edu::79366b36-d7b1-4880-907f-2c2e6b493d8f"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4E3DBE-9151-4915-BBAF-2013476CFED4}" v="2" dt="2024-06-07T17:46:26.7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564" autoAdjust="0"/>
  </p:normalViewPr>
  <p:slideViewPr>
    <p:cSldViewPr snapToGrid="0">
      <p:cViewPr varScale="1">
        <p:scale>
          <a:sx n="58" d="100"/>
          <a:sy n="58" d="100"/>
        </p:scale>
        <p:origin x="11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lahodimitropoulos, Alex" userId="ae9c41da-cd73-4232-add1-644316d5f4f8" providerId="ADAL" clId="{214E3DBE-9151-4915-BBAF-2013476CFED4}"/>
    <pc:docChg chg="undo custSel addSld delSld modSld sldOrd delMainMaster">
      <pc:chgData name="Vlahodimitropoulos, Alex" userId="ae9c41da-cd73-4232-add1-644316d5f4f8" providerId="ADAL" clId="{214E3DBE-9151-4915-BBAF-2013476CFED4}" dt="2024-06-12T12:28:24.652" v="3435" actId="20577"/>
      <pc:docMkLst>
        <pc:docMk/>
      </pc:docMkLst>
      <pc:sldChg chg="del">
        <pc:chgData name="Vlahodimitropoulos, Alex" userId="ae9c41da-cd73-4232-add1-644316d5f4f8" providerId="ADAL" clId="{214E3DBE-9151-4915-BBAF-2013476CFED4}" dt="2024-06-07T17:58:21.277" v="3339" actId="47"/>
        <pc:sldMkLst>
          <pc:docMk/>
          <pc:sldMk cId="4283667577" sldId="372"/>
        </pc:sldMkLst>
      </pc:sldChg>
      <pc:sldChg chg="del">
        <pc:chgData name="Vlahodimitropoulos, Alex" userId="ae9c41da-cd73-4232-add1-644316d5f4f8" providerId="ADAL" clId="{214E3DBE-9151-4915-BBAF-2013476CFED4}" dt="2024-06-07T17:58:16.855" v="3338" actId="47"/>
        <pc:sldMkLst>
          <pc:docMk/>
          <pc:sldMk cId="993323827" sldId="1105"/>
        </pc:sldMkLst>
      </pc:sldChg>
      <pc:sldChg chg="del">
        <pc:chgData name="Vlahodimitropoulos, Alex" userId="ae9c41da-cd73-4232-add1-644316d5f4f8" providerId="ADAL" clId="{214E3DBE-9151-4915-BBAF-2013476CFED4}" dt="2024-06-07T17:58:16.855" v="3338" actId="47"/>
        <pc:sldMkLst>
          <pc:docMk/>
          <pc:sldMk cId="2159086365" sldId="2141411435"/>
        </pc:sldMkLst>
      </pc:sldChg>
      <pc:sldChg chg="del">
        <pc:chgData name="Vlahodimitropoulos, Alex" userId="ae9c41da-cd73-4232-add1-644316d5f4f8" providerId="ADAL" clId="{214E3DBE-9151-4915-BBAF-2013476CFED4}" dt="2024-06-07T17:58:16.855" v="3338" actId="47"/>
        <pc:sldMkLst>
          <pc:docMk/>
          <pc:sldMk cId="3606932024" sldId="2141411445"/>
        </pc:sldMkLst>
      </pc:sldChg>
      <pc:sldChg chg="del">
        <pc:chgData name="Vlahodimitropoulos, Alex" userId="ae9c41da-cd73-4232-add1-644316d5f4f8" providerId="ADAL" clId="{214E3DBE-9151-4915-BBAF-2013476CFED4}" dt="2024-06-07T17:58:12.996" v="3337" actId="47"/>
        <pc:sldMkLst>
          <pc:docMk/>
          <pc:sldMk cId="1299375597" sldId="2141411457"/>
        </pc:sldMkLst>
      </pc:sldChg>
      <pc:sldChg chg="delSp modSp mod">
        <pc:chgData name="Vlahodimitropoulos, Alex" userId="ae9c41da-cd73-4232-add1-644316d5f4f8" providerId="ADAL" clId="{214E3DBE-9151-4915-BBAF-2013476CFED4}" dt="2024-06-07T16:44:46.983" v="63" actId="20577"/>
        <pc:sldMkLst>
          <pc:docMk/>
          <pc:sldMk cId="2075440232" sldId="2141411474"/>
        </pc:sldMkLst>
        <pc:spChg chg="mod">
          <ac:chgData name="Vlahodimitropoulos, Alex" userId="ae9c41da-cd73-4232-add1-644316d5f4f8" providerId="ADAL" clId="{214E3DBE-9151-4915-BBAF-2013476CFED4}" dt="2024-06-07T16:44:46.983" v="63" actId="20577"/>
          <ac:spMkLst>
            <pc:docMk/>
            <pc:sldMk cId="2075440232" sldId="2141411474"/>
            <ac:spMk id="2" creationId="{346571E3-6DE8-643B-9D00-5BFB0EE92BEE}"/>
          </ac:spMkLst>
        </pc:spChg>
        <pc:spChg chg="del">
          <ac:chgData name="Vlahodimitropoulos, Alex" userId="ae9c41da-cd73-4232-add1-644316d5f4f8" providerId="ADAL" clId="{214E3DBE-9151-4915-BBAF-2013476CFED4}" dt="2024-06-07T16:44:14.455" v="3" actId="478"/>
          <ac:spMkLst>
            <pc:docMk/>
            <pc:sldMk cId="2075440232" sldId="2141411474"/>
            <ac:spMk id="4" creationId="{C8D571BB-6CAE-31C6-F873-A931B7B2149F}"/>
          </ac:spMkLst>
        </pc:spChg>
      </pc:sldChg>
      <pc:sldChg chg="del">
        <pc:chgData name="Vlahodimitropoulos, Alex" userId="ae9c41da-cd73-4232-add1-644316d5f4f8" providerId="ADAL" clId="{214E3DBE-9151-4915-BBAF-2013476CFED4}" dt="2024-06-07T17:58:21.277" v="3339" actId="47"/>
        <pc:sldMkLst>
          <pc:docMk/>
          <pc:sldMk cId="4028626179" sldId="2141411475"/>
        </pc:sldMkLst>
      </pc:sldChg>
      <pc:sldChg chg="del">
        <pc:chgData name="Vlahodimitropoulos, Alex" userId="ae9c41da-cd73-4232-add1-644316d5f4f8" providerId="ADAL" clId="{214E3DBE-9151-4915-BBAF-2013476CFED4}" dt="2024-06-07T17:58:23.928" v="3340" actId="47"/>
        <pc:sldMkLst>
          <pc:docMk/>
          <pc:sldMk cId="39790895" sldId="2141411476"/>
        </pc:sldMkLst>
      </pc:sldChg>
      <pc:sldChg chg="modSp mod ord modNotesTx">
        <pc:chgData name="Vlahodimitropoulos, Alex" userId="ae9c41da-cd73-4232-add1-644316d5f4f8" providerId="ADAL" clId="{214E3DBE-9151-4915-BBAF-2013476CFED4}" dt="2024-06-07T21:01:30.699" v="3430" actId="6549"/>
        <pc:sldMkLst>
          <pc:docMk/>
          <pc:sldMk cId="954399561" sldId="2141411477"/>
        </pc:sldMkLst>
        <pc:spChg chg="mod">
          <ac:chgData name="Vlahodimitropoulos, Alex" userId="ae9c41da-cd73-4232-add1-644316d5f4f8" providerId="ADAL" clId="{214E3DBE-9151-4915-BBAF-2013476CFED4}" dt="2024-06-07T18:02:54.345" v="3421" actId="1076"/>
          <ac:spMkLst>
            <pc:docMk/>
            <pc:sldMk cId="954399561" sldId="2141411477"/>
            <ac:spMk id="2" creationId="{E409F64F-020A-A35A-A0F2-B87900E9D129}"/>
          </ac:spMkLst>
        </pc:spChg>
        <pc:spChg chg="mod">
          <ac:chgData name="Vlahodimitropoulos, Alex" userId="ae9c41da-cd73-4232-add1-644316d5f4f8" providerId="ADAL" clId="{214E3DBE-9151-4915-BBAF-2013476CFED4}" dt="2024-06-07T17:58:58.740" v="3344" actId="1076"/>
          <ac:spMkLst>
            <pc:docMk/>
            <pc:sldMk cId="954399561" sldId="2141411477"/>
            <ac:spMk id="6" creationId="{1E879742-F726-FBD9-B8FB-FAD65C2B5B5A}"/>
          </ac:spMkLst>
        </pc:spChg>
      </pc:sldChg>
      <pc:sldChg chg="del">
        <pc:chgData name="Vlahodimitropoulos, Alex" userId="ae9c41da-cd73-4232-add1-644316d5f4f8" providerId="ADAL" clId="{214E3DBE-9151-4915-BBAF-2013476CFED4}" dt="2024-06-07T17:58:23.928" v="3340" actId="47"/>
        <pc:sldMkLst>
          <pc:docMk/>
          <pc:sldMk cId="2782513244" sldId="2141411478"/>
        </pc:sldMkLst>
      </pc:sldChg>
      <pc:sldChg chg="del">
        <pc:chgData name="Vlahodimitropoulos, Alex" userId="ae9c41da-cd73-4232-add1-644316d5f4f8" providerId="ADAL" clId="{214E3DBE-9151-4915-BBAF-2013476CFED4}" dt="2024-06-07T17:58:21.277" v="3339" actId="47"/>
        <pc:sldMkLst>
          <pc:docMk/>
          <pc:sldMk cId="4266806698" sldId="2141411479"/>
        </pc:sldMkLst>
      </pc:sldChg>
      <pc:sldChg chg="modSp add mod modNotesTx">
        <pc:chgData name="Vlahodimitropoulos, Alex" userId="ae9c41da-cd73-4232-add1-644316d5f4f8" providerId="ADAL" clId="{214E3DBE-9151-4915-BBAF-2013476CFED4}" dt="2024-06-12T12:28:24.652" v="3435" actId="20577"/>
        <pc:sldMkLst>
          <pc:docMk/>
          <pc:sldMk cId="2764681868" sldId="2141411480"/>
        </pc:sldMkLst>
        <pc:spChg chg="mod">
          <ac:chgData name="Vlahodimitropoulos, Alex" userId="ae9c41da-cd73-4232-add1-644316d5f4f8" providerId="ADAL" clId="{214E3DBE-9151-4915-BBAF-2013476CFED4}" dt="2024-06-12T12:28:24.652" v="3435" actId="20577"/>
          <ac:spMkLst>
            <pc:docMk/>
            <pc:sldMk cId="2764681868" sldId="2141411480"/>
            <ac:spMk id="2" creationId="{E409F64F-020A-A35A-A0F2-B87900E9D129}"/>
          </ac:spMkLst>
        </pc:spChg>
        <pc:spChg chg="mod">
          <ac:chgData name="Vlahodimitropoulos, Alex" userId="ae9c41da-cd73-4232-add1-644316d5f4f8" providerId="ADAL" clId="{214E3DBE-9151-4915-BBAF-2013476CFED4}" dt="2024-06-07T17:58:29.941" v="3341" actId="1076"/>
          <ac:spMkLst>
            <pc:docMk/>
            <pc:sldMk cId="2764681868" sldId="2141411480"/>
            <ac:spMk id="6" creationId="{1E879742-F726-FBD9-B8FB-FAD65C2B5B5A}"/>
          </ac:spMkLst>
        </pc:spChg>
      </pc:sldChg>
      <pc:sldChg chg="modSp add mod ord modNotesTx">
        <pc:chgData name="Vlahodimitropoulos, Alex" userId="ae9c41da-cd73-4232-add1-644316d5f4f8" providerId="ADAL" clId="{214E3DBE-9151-4915-BBAF-2013476CFED4}" dt="2024-06-07T21:01:22.102" v="3428" actId="6549"/>
        <pc:sldMkLst>
          <pc:docMk/>
          <pc:sldMk cId="1291000856" sldId="2141411481"/>
        </pc:sldMkLst>
        <pc:spChg chg="mod">
          <ac:chgData name="Vlahodimitropoulos, Alex" userId="ae9c41da-cd73-4232-add1-644316d5f4f8" providerId="ADAL" clId="{214E3DBE-9151-4915-BBAF-2013476CFED4}" dt="2024-06-07T18:01:56.795" v="3415" actId="20577"/>
          <ac:spMkLst>
            <pc:docMk/>
            <pc:sldMk cId="1291000856" sldId="2141411481"/>
            <ac:spMk id="2" creationId="{E409F64F-020A-A35A-A0F2-B87900E9D129}"/>
          </ac:spMkLst>
        </pc:spChg>
        <pc:spChg chg="mod">
          <ac:chgData name="Vlahodimitropoulos, Alex" userId="ae9c41da-cd73-4232-add1-644316d5f4f8" providerId="ADAL" clId="{214E3DBE-9151-4915-BBAF-2013476CFED4}" dt="2024-06-07T17:59:02.027" v="3345" actId="1076"/>
          <ac:spMkLst>
            <pc:docMk/>
            <pc:sldMk cId="1291000856" sldId="2141411481"/>
            <ac:spMk id="6" creationId="{1E879742-F726-FBD9-B8FB-FAD65C2B5B5A}"/>
          </ac:spMkLst>
        </pc:spChg>
      </pc:sldChg>
      <pc:sldMasterChg chg="del delSldLayout">
        <pc:chgData name="Vlahodimitropoulos, Alex" userId="ae9c41da-cd73-4232-add1-644316d5f4f8" providerId="ADAL" clId="{214E3DBE-9151-4915-BBAF-2013476CFED4}" dt="2024-06-07T17:58:16.855" v="3338" actId="47"/>
        <pc:sldMasterMkLst>
          <pc:docMk/>
          <pc:sldMasterMk cId="1930301320" sldId="2147483648"/>
        </pc:sldMasterMkLst>
        <pc:sldLayoutChg chg="del">
          <pc:chgData name="Vlahodimitropoulos, Alex" userId="ae9c41da-cd73-4232-add1-644316d5f4f8" providerId="ADAL" clId="{214E3DBE-9151-4915-BBAF-2013476CFED4}" dt="2024-06-07T17:58:16.855" v="3338" actId="47"/>
          <pc:sldLayoutMkLst>
            <pc:docMk/>
            <pc:sldMasterMk cId="1930301320" sldId="2147483648"/>
            <pc:sldLayoutMk cId="1925841730" sldId="2147483649"/>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2438118217" sldId="2147483651"/>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1316903480" sldId="2147483652"/>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3769240474" sldId="2147483653"/>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4278704984" sldId="2147483655"/>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737740238" sldId="2147483656"/>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868810202" sldId="2147483688"/>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2438118217" sldId="2147483691"/>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4278704984" sldId="2147483692"/>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2438118217" sldId="2147483696"/>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4278704984" sldId="2147483697"/>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1316903480" sldId="2147483698"/>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737740238" sldId="2147483699"/>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1316903480" sldId="2147483700"/>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737740238" sldId="2147483701"/>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1316903480" sldId="2147483731"/>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48"/>
            <pc:sldLayoutMk cId="737740238" sldId="2147483732"/>
          </pc:sldLayoutMkLst>
        </pc:sldLayoutChg>
      </pc:sldMasterChg>
      <pc:sldMasterChg chg="del delSldLayout">
        <pc:chgData name="Vlahodimitropoulos, Alex" userId="ae9c41da-cd73-4232-add1-644316d5f4f8" providerId="ADAL" clId="{214E3DBE-9151-4915-BBAF-2013476CFED4}" dt="2024-06-07T17:58:16.855" v="3338" actId="47"/>
        <pc:sldMasterMkLst>
          <pc:docMk/>
          <pc:sldMasterMk cId="1930301320" sldId="2147483683"/>
        </pc:sldMasterMkLst>
        <pc:sldLayoutChg chg="del">
          <pc:chgData name="Vlahodimitropoulos, Alex" userId="ae9c41da-cd73-4232-add1-644316d5f4f8" providerId="ADAL" clId="{214E3DBE-9151-4915-BBAF-2013476CFED4}" dt="2024-06-07T17:58:16.855" v="3338" actId="47"/>
          <pc:sldLayoutMkLst>
            <pc:docMk/>
            <pc:sldMasterMk cId="1930301320" sldId="2147483683"/>
            <pc:sldLayoutMk cId="717113100" sldId="2147483657"/>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2438118217" sldId="2147483684"/>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4278704984" sldId="2147483685"/>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1316903480" sldId="2147483686"/>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737740238" sldId="2147483687"/>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1925841730" sldId="2147483689"/>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3769240474" sldId="2147483690"/>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2438118217" sldId="2147483740"/>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4278704984" sldId="2147483741"/>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1316903480" sldId="2147483742"/>
          </pc:sldLayoutMkLst>
        </pc:sldLayoutChg>
        <pc:sldLayoutChg chg="del">
          <pc:chgData name="Vlahodimitropoulos, Alex" userId="ae9c41da-cd73-4232-add1-644316d5f4f8" providerId="ADAL" clId="{214E3DBE-9151-4915-BBAF-2013476CFED4}" dt="2024-06-07T17:58:16.855" v="3338" actId="47"/>
          <pc:sldLayoutMkLst>
            <pc:docMk/>
            <pc:sldMasterMk cId="1930301320" sldId="2147483683"/>
            <pc:sldLayoutMk cId="737740238" sldId="214748374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087858-9487-45AC-ACAA-DF9F8ABC8BF7}" type="datetimeFigureOut">
              <a:t>6/12/2024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60F133-49A7-4D07-AE58-99A68A5ED8C8}" type="slidenum">
              <a:t>‹#›</a:t>
            </a:fld>
            <a:endParaRPr lang="en-US"/>
          </a:p>
        </p:txBody>
      </p:sp>
    </p:spTree>
    <p:extLst>
      <p:ext uri="{BB962C8B-B14F-4D97-AF65-F5344CB8AC3E}">
        <p14:creationId xmlns:p14="http://schemas.microsoft.com/office/powerpoint/2010/main" val="68248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69BDF1F8-2AA6-5148-ACAA-D0FE1D9BFB29}" type="slidenum">
              <a:rPr lang="en-US" smtClean="0"/>
              <a:t>2</a:t>
            </a:fld>
            <a:endParaRPr lang="en-US" dirty="0"/>
          </a:p>
        </p:txBody>
      </p:sp>
    </p:spTree>
    <p:extLst>
      <p:ext uri="{BB962C8B-B14F-4D97-AF65-F5344CB8AC3E}">
        <p14:creationId xmlns:p14="http://schemas.microsoft.com/office/powerpoint/2010/main" val="2899563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69BDF1F8-2AA6-5148-ACAA-D0FE1D9BFB29}" type="slidenum">
              <a:rPr lang="en-US" smtClean="0"/>
              <a:t>3</a:t>
            </a:fld>
            <a:endParaRPr lang="en-US" dirty="0"/>
          </a:p>
        </p:txBody>
      </p:sp>
    </p:spTree>
    <p:extLst>
      <p:ext uri="{BB962C8B-B14F-4D97-AF65-F5344CB8AC3E}">
        <p14:creationId xmlns:p14="http://schemas.microsoft.com/office/powerpoint/2010/main" val="62307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69BDF1F8-2AA6-5148-ACAA-D0FE1D9BFB29}" type="slidenum">
              <a:rPr lang="en-US" smtClean="0"/>
              <a:t>4</a:t>
            </a:fld>
            <a:endParaRPr lang="en-US" dirty="0"/>
          </a:p>
        </p:txBody>
      </p:sp>
    </p:spTree>
    <p:extLst>
      <p:ext uri="{BB962C8B-B14F-4D97-AF65-F5344CB8AC3E}">
        <p14:creationId xmlns:p14="http://schemas.microsoft.com/office/powerpoint/2010/main" val="591184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FE47EC5-B8FC-7A48-9309-3B8A9EE9CADA}"/>
              </a:ext>
            </a:extLst>
          </p:cNvPr>
          <p:cNvPicPr>
            <a:picLocks noChangeAspect="1"/>
          </p:cNvPicPr>
          <p:nvPr userDrawn="1"/>
        </p:nvPicPr>
        <p:blipFill>
          <a:blip r:embed="rId2"/>
          <a:stretch>
            <a:fillRect/>
          </a:stretch>
        </p:blipFill>
        <p:spPr>
          <a:xfrm>
            <a:off x="0" y="0"/>
            <a:ext cx="12192000" cy="6857999"/>
          </a:xfrm>
          <a:prstGeom prst="rect">
            <a:avLst/>
          </a:prstGeom>
        </p:spPr>
      </p:pic>
      <p:pic>
        <p:nvPicPr>
          <p:cNvPr id="10" name="Picture 9">
            <a:extLst>
              <a:ext uri="{FF2B5EF4-FFF2-40B4-BE49-F238E27FC236}">
                <a16:creationId xmlns:a16="http://schemas.microsoft.com/office/drawing/2014/main" id="{B6CFF9ED-FBFA-3B48-B135-18D91F5BB0D4}"/>
              </a:ext>
            </a:extLst>
          </p:cNvPr>
          <p:cNvPicPr>
            <a:picLocks noChangeAspect="1"/>
          </p:cNvPicPr>
          <p:nvPr userDrawn="1"/>
        </p:nvPicPr>
        <p:blipFill>
          <a:blip r:embed="rId3"/>
          <a:srcRect t="52" b="52"/>
          <a:stretch/>
        </p:blipFill>
        <p:spPr>
          <a:xfrm>
            <a:off x="0" y="0"/>
            <a:ext cx="12192000" cy="6858000"/>
          </a:xfrm>
          <a:prstGeom prst="rect">
            <a:avLst/>
          </a:prstGeom>
        </p:spPr>
      </p:pic>
      <p:sp>
        <p:nvSpPr>
          <p:cNvPr id="2" name="Title 1">
            <a:extLst>
              <a:ext uri="{FF2B5EF4-FFF2-40B4-BE49-F238E27FC236}">
                <a16:creationId xmlns:a16="http://schemas.microsoft.com/office/drawing/2014/main" id="{7B2280BB-22D9-8F47-8221-C971BDD62F28}"/>
              </a:ext>
            </a:extLst>
          </p:cNvPr>
          <p:cNvSpPr>
            <a:spLocks noGrp="1"/>
          </p:cNvSpPr>
          <p:nvPr>
            <p:ph type="title" hasCustomPrompt="1"/>
          </p:nvPr>
        </p:nvSpPr>
        <p:spPr>
          <a:xfrm>
            <a:off x="831850" y="1858779"/>
            <a:ext cx="10515600" cy="2253235"/>
          </a:xfrm>
          <a:prstGeom prst="rect">
            <a:avLst/>
          </a:prstGeom>
        </p:spPr>
        <p:txBody>
          <a:bodyPr anchor="t"/>
          <a:lstStyle>
            <a:lvl1pPr algn="l">
              <a:defRPr sz="6000" b="0" i="0">
                <a:solidFill>
                  <a:schemeClr val="bg1"/>
                </a:solidFill>
                <a:latin typeface="Halyard Display" panose="00000500000000000000" pitchFamily="50" charset="0"/>
                <a:cs typeface="Arial" panose="020B0604020202020204" pitchFamily="34" charset="0"/>
              </a:defRPr>
            </a:lvl1pPr>
          </a:lstStyle>
          <a:p>
            <a:r>
              <a:rPr lang="en-US"/>
              <a:t>Presentation title [click to edit]</a:t>
            </a:r>
          </a:p>
        </p:txBody>
      </p:sp>
      <p:sp>
        <p:nvSpPr>
          <p:cNvPr id="3" name="Text Placeholder 2">
            <a:extLst>
              <a:ext uri="{FF2B5EF4-FFF2-40B4-BE49-F238E27FC236}">
                <a16:creationId xmlns:a16="http://schemas.microsoft.com/office/drawing/2014/main" id="{F68437C6-DB80-6D44-9554-5C9A55C703E1}"/>
              </a:ext>
            </a:extLst>
          </p:cNvPr>
          <p:cNvSpPr>
            <a:spLocks noGrp="1"/>
          </p:cNvSpPr>
          <p:nvPr>
            <p:ph type="body" idx="1" hasCustomPrompt="1"/>
          </p:nvPr>
        </p:nvSpPr>
        <p:spPr>
          <a:xfrm>
            <a:off x="831850" y="4248539"/>
            <a:ext cx="10515600" cy="1841112"/>
          </a:xfrm>
          <a:prstGeom prst="rect">
            <a:avLst/>
          </a:prstGeom>
        </p:spPr>
        <p:txBody>
          <a:bodyPr>
            <a:normAutofit/>
          </a:bodyPr>
          <a:lstStyle>
            <a:lvl1pPr marL="0" indent="0">
              <a:buNone/>
              <a:defRPr sz="2000" b="0" i="0">
                <a:solidFill>
                  <a:schemeClr val="bg1"/>
                </a:solidFill>
                <a:latin typeface="Halyard Display" panose="00000500000000000000" pitchFamily="50"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FirstName </a:t>
            </a:r>
            <a:r>
              <a:rPr lang="en-US" err="1"/>
              <a:t>LastName</a:t>
            </a:r>
            <a:r>
              <a:rPr lang="en-US"/>
              <a:t>, PhD. [click to edit]</a:t>
            </a:r>
          </a:p>
        </p:txBody>
      </p:sp>
      <p:pic>
        <p:nvPicPr>
          <p:cNvPr id="5" name="Picture 4" descr="A close-up of a logo&#10;&#10;Description automatically generated">
            <a:extLst>
              <a:ext uri="{FF2B5EF4-FFF2-40B4-BE49-F238E27FC236}">
                <a16:creationId xmlns:a16="http://schemas.microsoft.com/office/drawing/2014/main" id="{BB42080E-2A36-D940-1D1D-841918A03F01}"/>
              </a:ext>
            </a:extLst>
          </p:cNvPr>
          <p:cNvPicPr>
            <a:picLocks noChangeAspect="1"/>
          </p:cNvPicPr>
          <p:nvPr userDrawn="1"/>
        </p:nvPicPr>
        <p:blipFill>
          <a:blip r:embed="rId4"/>
          <a:stretch>
            <a:fillRect/>
          </a:stretch>
        </p:blipFill>
        <p:spPr>
          <a:xfrm>
            <a:off x="733742" y="570271"/>
            <a:ext cx="2512195" cy="758399"/>
          </a:xfrm>
          <a:prstGeom prst="rect">
            <a:avLst/>
          </a:prstGeom>
        </p:spPr>
      </p:pic>
    </p:spTree>
    <p:extLst>
      <p:ext uri="{BB962C8B-B14F-4D97-AF65-F5344CB8AC3E}">
        <p14:creationId xmlns:p14="http://schemas.microsoft.com/office/powerpoint/2010/main" val="221508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slide - horizontal">
    <p:spTree>
      <p:nvGrpSpPr>
        <p:cNvPr id="1" name=""/>
        <p:cNvGrpSpPr/>
        <p:nvPr/>
      </p:nvGrpSpPr>
      <p:grpSpPr>
        <a:xfrm>
          <a:off x="0" y="0"/>
          <a:ext cx="0" cy="0"/>
          <a:chOff x="0" y="0"/>
          <a:chExt cx="0" cy="0"/>
        </a:xfrm>
      </p:grpSpPr>
      <p:pic>
        <p:nvPicPr>
          <p:cNvPr id="4" name="Picture 3" descr="Graphical user interface&#10;&#10;Description automatically generated with medium confidence">
            <a:extLst>
              <a:ext uri="{FF2B5EF4-FFF2-40B4-BE49-F238E27FC236}">
                <a16:creationId xmlns:a16="http://schemas.microsoft.com/office/drawing/2014/main" id="{1A269CA3-AC6B-25C8-7D50-CD5A7A874884}"/>
              </a:ext>
            </a:extLst>
          </p:cNvPr>
          <p:cNvPicPr>
            <a:picLocks noChangeAspect="1"/>
          </p:cNvPicPr>
          <p:nvPr userDrawn="1"/>
        </p:nvPicPr>
        <p:blipFill>
          <a:blip r:embed="rId2"/>
          <a:stretch>
            <a:fillRect/>
          </a:stretch>
        </p:blipFill>
        <p:spPr>
          <a:xfrm>
            <a:off x="6350" y="0"/>
            <a:ext cx="12179300" cy="6858000"/>
          </a:xfrm>
          <a:prstGeom prst="rect">
            <a:avLst/>
          </a:prstGeom>
        </p:spPr>
      </p:pic>
      <p:sp>
        <p:nvSpPr>
          <p:cNvPr id="15" name="Title 14">
            <a:extLst>
              <a:ext uri="{FF2B5EF4-FFF2-40B4-BE49-F238E27FC236}">
                <a16:creationId xmlns:a16="http://schemas.microsoft.com/office/drawing/2014/main" id="{B2ADA933-6898-0ECD-B3DB-C4B2B402C9A2}"/>
              </a:ext>
            </a:extLst>
          </p:cNvPr>
          <p:cNvSpPr>
            <a:spLocks noGrp="1"/>
          </p:cNvSpPr>
          <p:nvPr>
            <p:ph type="title" hasCustomPrompt="1"/>
          </p:nvPr>
        </p:nvSpPr>
        <p:spPr>
          <a:xfrm>
            <a:off x="572124" y="439969"/>
            <a:ext cx="11047751" cy="863174"/>
          </a:xfrm>
          <a:prstGeom prst="rect">
            <a:avLst/>
          </a:prstGeom>
        </p:spPr>
        <p:txBody>
          <a:bodyPr>
            <a:normAutofit/>
          </a:bodyPr>
          <a:lstStyle>
            <a:lvl1pPr>
              <a:defRPr sz="3600">
                <a:latin typeface="Halyard Display" pitchFamily="2" charset="77"/>
                <a:ea typeface="Halyard Display" pitchFamily="2" charset="77"/>
              </a:defRPr>
            </a:lvl1pPr>
          </a:lstStyle>
          <a:p>
            <a:r>
              <a:rPr lang="en-US"/>
              <a:t>Click to edit title</a:t>
            </a:r>
          </a:p>
        </p:txBody>
      </p:sp>
      <p:sp>
        <p:nvSpPr>
          <p:cNvPr id="18" name="Slide Number Placeholder 17">
            <a:extLst>
              <a:ext uri="{FF2B5EF4-FFF2-40B4-BE49-F238E27FC236}">
                <a16:creationId xmlns:a16="http://schemas.microsoft.com/office/drawing/2014/main" id="{CB527243-EE3B-D02E-7669-9159B33E7076}"/>
              </a:ext>
            </a:extLst>
          </p:cNvPr>
          <p:cNvSpPr>
            <a:spLocks noGrp="1"/>
          </p:cNvSpPr>
          <p:nvPr>
            <p:ph type="sldNum" sz="quarter" idx="12"/>
          </p:nvPr>
        </p:nvSpPr>
        <p:spPr/>
        <p:txBody>
          <a:bodyPr/>
          <a:lstStyle/>
          <a:p>
            <a:fld id="{78FB4A6C-D91C-1440-977D-6F60EB24D408}" type="slidenum">
              <a:rPr lang="en-US" smtClean="0"/>
              <a:t>‹#›</a:t>
            </a:fld>
            <a:endParaRPr lang="en-US"/>
          </a:p>
        </p:txBody>
      </p:sp>
      <p:sp>
        <p:nvSpPr>
          <p:cNvPr id="19" name="Content Placeholder 11">
            <a:extLst>
              <a:ext uri="{FF2B5EF4-FFF2-40B4-BE49-F238E27FC236}">
                <a16:creationId xmlns:a16="http://schemas.microsoft.com/office/drawing/2014/main" id="{3221BDF9-6C21-50B1-16A3-29C0C50AC828}"/>
              </a:ext>
            </a:extLst>
          </p:cNvPr>
          <p:cNvSpPr>
            <a:spLocks noGrp="1"/>
          </p:cNvSpPr>
          <p:nvPr>
            <p:ph sz="quarter" idx="11" hasCustomPrompt="1"/>
          </p:nvPr>
        </p:nvSpPr>
        <p:spPr>
          <a:xfrm>
            <a:off x="572125" y="1668270"/>
            <a:ext cx="11047751" cy="4087846"/>
          </a:xfrm>
          <a:prstGeom prst="rect">
            <a:avLst/>
          </a:prstGeom>
        </p:spPr>
        <p:txBody>
          <a:bodyPr/>
          <a:lstStyle>
            <a:lvl1pPr marL="342900" indent="-342900">
              <a:buFont typeface="Arial" panose="020B0604020202020204" pitchFamily="34" charset="0"/>
              <a:buChar char="•"/>
              <a:defRPr sz="2400" b="0" i="0">
                <a:latin typeface="Halyard Text Book" pitchFamily="50" charset="0"/>
              </a:defRPr>
            </a:lvl1pPr>
            <a:lvl2pPr marL="800100" indent="-342900">
              <a:buFont typeface="Courier New" panose="02070309020205020404" pitchFamily="49" charset="0"/>
              <a:buChar char="o"/>
              <a:defRPr sz="2400">
                <a:latin typeface="Halyard Text Book" pitchFamily="50" charset="0"/>
              </a:defRPr>
            </a:lvl2pPr>
            <a:lvl3pPr marL="1257300" indent="-342900">
              <a:buFont typeface="Courier New" panose="02070309020205020404" pitchFamily="49" charset="0"/>
              <a:buChar char="o"/>
              <a:defRPr sz="2400">
                <a:latin typeface="Halyard Text Book" pitchFamily="50" charset="0"/>
              </a:defRPr>
            </a:lvl3pPr>
            <a:lvl4pPr marL="1371600" indent="0">
              <a:buNone/>
              <a:defRPr/>
            </a:lvl4pPr>
            <a:lvl5pPr marL="1828800" indent="0">
              <a:buNone/>
              <a:defRPr/>
            </a:lvl5pPr>
          </a:lstStyle>
          <a:p>
            <a:pPr lvl="0"/>
            <a:r>
              <a:rPr lang="en-US"/>
              <a:t>Bullet Level 1</a:t>
            </a:r>
          </a:p>
          <a:p>
            <a:pPr lvl="1"/>
            <a:r>
              <a:rPr lang="en-US"/>
              <a:t>Bullet Level 2</a:t>
            </a:r>
          </a:p>
          <a:p>
            <a:pPr lvl="2"/>
            <a:r>
              <a:rPr lang="en-US"/>
              <a:t>Bullet Level 3</a:t>
            </a:r>
          </a:p>
        </p:txBody>
      </p:sp>
      <p:pic>
        <p:nvPicPr>
          <p:cNvPr id="3" name="Picture 2" descr="A close-up of a logo&#10;&#10;Description automatically generated">
            <a:extLst>
              <a:ext uri="{FF2B5EF4-FFF2-40B4-BE49-F238E27FC236}">
                <a16:creationId xmlns:a16="http://schemas.microsoft.com/office/drawing/2014/main" id="{92A5FA8E-91F3-6BF9-1887-A7575533FF8B}"/>
              </a:ext>
            </a:extLst>
          </p:cNvPr>
          <p:cNvPicPr>
            <a:picLocks noChangeAspect="1"/>
          </p:cNvPicPr>
          <p:nvPr userDrawn="1"/>
        </p:nvPicPr>
        <p:blipFill>
          <a:blip r:embed="rId3"/>
          <a:stretch>
            <a:fillRect/>
          </a:stretch>
        </p:blipFill>
        <p:spPr>
          <a:xfrm>
            <a:off x="318962" y="6151856"/>
            <a:ext cx="1886863" cy="569619"/>
          </a:xfrm>
          <a:prstGeom prst="rect">
            <a:avLst/>
          </a:prstGeom>
        </p:spPr>
      </p:pic>
    </p:spTree>
    <p:extLst>
      <p:ext uri="{BB962C8B-B14F-4D97-AF65-F5344CB8AC3E}">
        <p14:creationId xmlns:p14="http://schemas.microsoft.com/office/powerpoint/2010/main" val="2227933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ection 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5F578A1-7B96-C54F-AEAE-086A85141293}"/>
              </a:ext>
            </a:extLst>
          </p:cNvPr>
          <p:cNvPicPr>
            <a:picLocks noChangeAspect="1"/>
          </p:cNvPicPr>
          <p:nvPr/>
        </p:nvPicPr>
        <p:blipFill rotWithShape="1">
          <a:blip r:embed="rId2"/>
          <a:srcRect l="1400" t="4604" r="1755" b="4604"/>
          <a:stretch/>
        </p:blipFill>
        <p:spPr>
          <a:xfrm>
            <a:off x="-1" y="0"/>
            <a:ext cx="838201" cy="6858000"/>
          </a:xfrm>
          <a:prstGeom prst="rect">
            <a:avLst/>
          </a:prstGeom>
        </p:spPr>
      </p:pic>
      <p:pic>
        <p:nvPicPr>
          <p:cNvPr id="5" name="Picture 4" descr="Graphical user interface&#10;&#10;Description automatically generated">
            <a:extLst>
              <a:ext uri="{FF2B5EF4-FFF2-40B4-BE49-F238E27FC236}">
                <a16:creationId xmlns:a16="http://schemas.microsoft.com/office/drawing/2014/main" id="{B09FD7E2-8978-3DC5-3685-7F430B0C9C0B}"/>
              </a:ext>
            </a:extLst>
          </p:cNvPr>
          <p:cNvPicPr>
            <a:picLocks noChangeAspect="1"/>
          </p:cNvPicPr>
          <p:nvPr/>
        </p:nvPicPr>
        <p:blipFill>
          <a:blip r:embed="rId3"/>
          <a:stretch>
            <a:fillRect/>
          </a:stretch>
        </p:blipFill>
        <p:spPr>
          <a:xfrm>
            <a:off x="-1" y="0"/>
            <a:ext cx="12179300" cy="6858000"/>
          </a:xfrm>
          <a:prstGeom prst="rect">
            <a:avLst/>
          </a:prstGeom>
        </p:spPr>
      </p:pic>
      <p:sp>
        <p:nvSpPr>
          <p:cNvPr id="8" name="Text Placeholder 7">
            <a:extLst>
              <a:ext uri="{FF2B5EF4-FFF2-40B4-BE49-F238E27FC236}">
                <a16:creationId xmlns:a16="http://schemas.microsoft.com/office/drawing/2014/main" id="{6011D633-B3CE-E675-DB64-A5E9E058A0E0}"/>
              </a:ext>
            </a:extLst>
          </p:cNvPr>
          <p:cNvSpPr>
            <a:spLocks noGrp="1"/>
          </p:cNvSpPr>
          <p:nvPr>
            <p:ph type="body" sz="quarter" idx="10" hasCustomPrompt="1"/>
          </p:nvPr>
        </p:nvSpPr>
        <p:spPr>
          <a:xfrm>
            <a:off x="419099" y="450376"/>
            <a:ext cx="3794125" cy="3746870"/>
          </a:xfrm>
          <a:prstGeom prst="rect">
            <a:avLst/>
          </a:prstGeom>
        </p:spPr>
        <p:txBody>
          <a:bodyPr anchor="ctr">
            <a:normAutofit/>
          </a:bodyPr>
          <a:lstStyle>
            <a:lvl1pPr marL="0" indent="0">
              <a:buNone/>
              <a:defRPr sz="4000" b="0" i="0">
                <a:solidFill>
                  <a:schemeClr val="bg1"/>
                </a:solidFill>
                <a:latin typeface="Avenir Medium" panose="02000503020000020003" pitchFamily="2" charset="0"/>
                <a:ea typeface="Avenir Medium" panose="02000503020000020003" pitchFamily="2" charset="0"/>
              </a:defRPr>
            </a:lvl1pPr>
          </a:lstStyle>
          <a:p>
            <a:pPr lvl="0"/>
            <a:r>
              <a:rPr lang="en-US"/>
              <a:t>Click here to edit the title of this section</a:t>
            </a:r>
          </a:p>
        </p:txBody>
      </p:sp>
      <p:sp>
        <p:nvSpPr>
          <p:cNvPr id="12" name="Content Placeholder 11">
            <a:extLst>
              <a:ext uri="{FF2B5EF4-FFF2-40B4-BE49-F238E27FC236}">
                <a16:creationId xmlns:a16="http://schemas.microsoft.com/office/drawing/2014/main" id="{866B1885-A99D-32E1-77B7-F21D6C962852}"/>
              </a:ext>
            </a:extLst>
          </p:cNvPr>
          <p:cNvSpPr>
            <a:spLocks noGrp="1"/>
          </p:cNvSpPr>
          <p:nvPr>
            <p:ph sz="quarter" idx="11" hasCustomPrompt="1"/>
          </p:nvPr>
        </p:nvSpPr>
        <p:spPr>
          <a:xfrm>
            <a:off x="4900281" y="436728"/>
            <a:ext cx="7027862" cy="5923129"/>
          </a:xfrm>
          <a:prstGeom prst="rect">
            <a:avLst/>
          </a:prstGeom>
        </p:spPr>
        <p:txBody>
          <a:bodyPr/>
          <a:lstStyle>
            <a:lvl1pPr marL="0" indent="0">
              <a:buNone/>
              <a:defRPr sz="2400" b="0" i="0">
                <a:latin typeface="Avenir Book" panose="02000503020000020003" pitchFamily="2"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a:t>Click to add content</a:t>
            </a:r>
          </a:p>
        </p:txBody>
      </p:sp>
      <p:sp>
        <p:nvSpPr>
          <p:cNvPr id="15" name="Slide Number Placeholder 14">
            <a:extLst>
              <a:ext uri="{FF2B5EF4-FFF2-40B4-BE49-F238E27FC236}">
                <a16:creationId xmlns:a16="http://schemas.microsoft.com/office/drawing/2014/main" id="{8285DA5D-C4F4-2B6C-C90D-D81F9D58D8CD}"/>
              </a:ext>
            </a:extLst>
          </p:cNvPr>
          <p:cNvSpPr>
            <a:spLocks noGrp="1"/>
          </p:cNvSpPr>
          <p:nvPr>
            <p:ph type="sldNum" sz="quarter" idx="14"/>
          </p:nvPr>
        </p:nvSpPr>
        <p:spPr/>
        <p:txBody>
          <a:bodyPr/>
          <a:lstStyle>
            <a:lvl1pPr>
              <a:defRPr b="0" i="0">
                <a:latin typeface="Avenir Medium" panose="02000503020000020003" pitchFamily="2" charset="0"/>
              </a:defRPr>
            </a:lvl1pPr>
          </a:lstStyle>
          <a:p>
            <a:fld id="{213A4D56-7E8F-47EB-8C2B-FA773BDB0646}" type="slidenum">
              <a:rPr lang="en-US" smtClean="0"/>
              <a:t>‹#›</a:t>
            </a:fld>
            <a:endParaRPr lang="en-US"/>
          </a:p>
        </p:txBody>
      </p:sp>
      <p:sp>
        <p:nvSpPr>
          <p:cNvPr id="18" name="Text Placeholder 7">
            <a:extLst>
              <a:ext uri="{FF2B5EF4-FFF2-40B4-BE49-F238E27FC236}">
                <a16:creationId xmlns:a16="http://schemas.microsoft.com/office/drawing/2014/main" id="{F91A1F4A-E567-9045-4EE6-1B2A512DADEB}"/>
              </a:ext>
            </a:extLst>
          </p:cNvPr>
          <p:cNvSpPr>
            <a:spLocks noGrp="1"/>
          </p:cNvSpPr>
          <p:nvPr>
            <p:ph type="body" sz="quarter" idx="15" hasCustomPrompt="1"/>
          </p:nvPr>
        </p:nvSpPr>
        <p:spPr>
          <a:xfrm>
            <a:off x="419099" y="4392118"/>
            <a:ext cx="3794125" cy="1319134"/>
          </a:xfrm>
          <a:prstGeom prst="rect">
            <a:avLst/>
          </a:prstGeom>
        </p:spPr>
        <p:txBody>
          <a:bodyPr anchor="t">
            <a:normAutofit/>
          </a:bodyPr>
          <a:lstStyle>
            <a:lvl1pPr marL="0" indent="0">
              <a:buNone/>
              <a:defRPr sz="1800" b="0" i="0">
                <a:solidFill>
                  <a:schemeClr val="bg1"/>
                </a:solidFill>
                <a:latin typeface="Avenir Book" panose="02000503020000020003" pitchFamily="2" charset="0"/>
                <a:ea typeface="Avenir Book" panose="02000503020000020003" pitchFamily="2" charset="0"/>
              </a:defRPr>
            </a:lvl1pPr>
          </a:lstStyle>
          <a:p>
            <a:pPr lvl="0"/>
            <a:r>
              <a:rPr lang="en-US"/>
              <a:t>Click here to edit the subhead</a:t>
            </a:r>
          </a:p>
        </p:txBody>
      </p:sp>
      <p:pic>
        <p:nvPicPr>
          <p:cNvPr id="2" name="Picture 1">
            <a:extLst>
              <a:ext uri="{FF2B5EF4-FFF2-40B4-BE49-F238E27FC236}">
                <a16:creationId xmlns:a16="http://schemas.microsoft.com/office/drawing/2014/main" id="{EBF82687-2F59-96CD-9D28-06874C06FC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9126" y="6115089"/>
            <a:ext cx="3654069" cy="457173"/>
          </a:xfrm>
          <a:prstGeom prst="rect">
            <a:avLst/>
          </a:prstGeom>
        </p:spPr>
      </p:pic>
    </p:spTree>
    <p:extLst>
      <p:ext uri="{BB962C8B-B14F-4D97-AF65-F5344CB8AC3E}">
        <p14:creationId xmlns:p14="http://schemas.microsoft.com/office/powerpoint/2010/main" val="96194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6/12/2024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6/12/2024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571E3-6DE8-643B-9D00-5BFB0EE92BEE}"/>
              </a:ext>
            </a:extLst>
          </p:cNvPr>
          <p:cNvSpPr>
            <a:spLocks noGrp="1"/>
          </p:cNvSpPr>
          <p:nvPr>
            <p:ph type="title"/>
          </p:nvPr>
        </p:nvSpPr>
        <p:spPr>
          <a:xfrm>
            <a:off x="443662" y="1671874"/>
            <a:ext cx="11378240" cy="829876"/>
          </a:xfrm>
        </p:spPr>
        <p:txBody>
          <a:bodyPr lIns="91440" tIns="45720" rIns="91440" bIns="45720" anchor="t">
            <a:normAutofit fontScale="90000"/>
          </a:bodyPr>
          <a:lstStyle/>
          <a:p>
            <a:pPr algn="ctr"/>
            <a:r>
              <a:rPr lang="en-US" sz="4400" dirty="0">
                <a:latin typeface="Arial"/>
                <a:cs typeface="Arial"/>
              </a:rPr>
              <a:t>Texas Child Mental Health Care Consortium</a:t>
            </a:r>
            <a:br>
              <a:rPr lang="en-US" sz="4400" dirty="0">
                <a:latin typeface="Arial"/>
                <a:cs typeface="Arial"/>
              </a:rPr>
            </a:br>
            <a:br>
              <a:rPr lang="en-US" sz="4400" dirty="0">
                <a:latin typeface="Arial"/>
                <a:cs typeface="Arial"/>
              </a:rPr>
            </a:br>
            <a:br>
              <a:rPr lang="en-US" sz="3200" i="1" dirty="0">
                <a:latin typeface="Arial"/>
                <a:cs typeface="Arial"/>
              </a:rPr>
            </a:br>
            <a:r>
              <a:rPr lang="en-US" sz="3200" i="1" dirty="0">
                <a:latin typeface="Arial"/>
                <a:cs typeface="Arial"/>
              </a:rPr>
              <a:t>FY25 Budget &amp; Preliminary FY26-27 Budget Update</a:t>
            </a:r>
            <a:endParaRPr lang="en-US" sz="4400" dirty="0"/>
          </a:p>
        </p:txBody>
      </p:sp>
    </p:spTree>
    <p:extLst>
      <p:ext uri="{BB962C8B-B14F-4D97-AF65-F5344CB8AC3E}">
        <p14:creationId xmlns:p14="http://schemas.microsoft.com/office/powerpoint/2010/main" val="207544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a:extLst>
              <a:ext uri="{FF2B5EF4-FFF2-40B4-BE49-F238E27FC236}">
                <a16:creationId xmlns:a16="http://schemas.microsoft.com/office/drawing/2014/main" id="{1E879742-F726-FBD9-B8FB-FAD65C2B5B5A}"/>
              </a:ext>
            </a:extLst>
          </p:cNvPr>
          <p:cNvSpPr>
            <a:spLocks noGrp="1"/>
          </p:cNvSpPr>
          <p:nvPr>
            <p:ph type="title"/>
          </p:nvPr>
        </p:nvSpPr>
        <p:spPr>
          <a:xfrm>
            <a:off x="-1172274" y="180746"/>
            <a:ext cx="11708975" cy="863174"/>
          </a:xfrm>
        </p:spPr>
        <p:txBody>
          <a:bodyPr lIns="91440" tIns="45720" rIns="91440" bIns="45720" anchor="t">
            <a:normAutofit/>
          </a:bodyPr>
          <a:lstStyle/>
          <a:p>
            <a:pPr algn="ctr"/>
            <a:r>
              <a:rPr lang="en-US" sz="4000" dirty="0">
                <a:latin typeface="Halyard Display"/>
              </a:rPr>
              <a:t>FY25 and FY26-27 Budget Process Update</a:t>
            </a:r>
            <a:endParaRPr lang="en-US" sz="4000" dirty="0"/>
          </a:p>
        </p:txBody>
      </p:sp>
      <p:sp>
        <p:nvSpPr>
          <p:cNvPr id="2" name="TextBox 1">
            <a:extLst>
              <a:ext uri="{FF2B5EF4-FFF2-40B4-BE49-F238E27FC236}">
                <a16:creationId xmlns:a16="http://schemas.microsoft.com/office/drawing/2014/main" id="{E409F64F-020A-A35A-A0F2-B87900E9D129}"/>
              </a:ext>
            </a:extLst>
          </p:cNvPr>
          <p:cNvSpPr txBox="1"/>
          <p:nvPr/>
        </p:nvSpPr>
        <p:spPr>
          <a:xfrm>
            <a:off x="404446" y="909277"/>
            <a:ext cx="11383108" cy="57990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spcBef>
                <a:spcPts val="500"/>
              </a:spcBef>
              <a:buFont typeface="Arial"/>
              <a:buChar char="•"/>
            </a:pPr>
            <a:r>
              <a:rPr lang="en-US" sz="2500" dirty="0">
                <a:latin typeface="Halyard Text"/>
                <a:ea typeface="Halyard Display Light" pitchFamily="2" charset="77"/>
                <a:cs typeface="Halyard Text"/>
              </a:rPr>
              <a:t>All HRIs have submitted their first drafts of the FY25 Rebudgeting exercise, which also takes FY24 projected expenditures into account, as well as their Preliminary FY26-27 Budget requests</a:t>
            </a:r>
          </a:p>
          <a:p>
            <a:pPr>
              <a:lnSpc>
                <a:spcPct val="90000"/>
              </a:lnSpc>
              <a:spcBef>
                <a:spcPts val="500"/>
              </a:spcBef>
            </a:pPr>
            <a:endParaRPr lang="en-US" sz="2500" dirty="0">
              <a:latin typeface="Halyard Text"/>
              <a:ea typeface="Halyard Display Light" pitchFamily="2" charset="77"/>
              <a:cs typeface="Halyard Text"/>
            </a:endParaRPr>
          </a:p>
          <a:p>
            <a:pPr marL="342900" indent="-342900">
              <a:lnSpc>
                <a:spcPct val="90000"/>
              </a:lnSpc>
              <a:spcBef>
                <a:spcPts val="500"/>
              </a:spcBef>
              <a:buFont typeface="Arial"/>
              <a:buChar char="•"/>
            </a:pPr>
            <a:r>
              <a:rPr lang="en-US" sz="2500" dirty="0">
                <a:latin typeface="Halyard Text"/>
                <a:ea typeface="Halyard Display Light" pitchFamily="2" charset="77"/>
                <a:cs typeface="Halyard Text"/>
              </a:rPr>
              <a:t>Throughout May and June, TCMHCC met with the 12 HRIs to review and discuss their budget submissions - including any programmatic projections, concerns, and needs</a:t>
            </a:r>
          </a:p>
          <a:p>
            <a:pPr>
              <a:lnSpc>
                <a:spcPct val="90000"/>
              </a:lnSpc>
              <a:spcBef>
                <a:spcPts val="500"/>
              </a:spcBef>
            </a:pPr>
            <a:endParaRPr lang="en-US" sz="2500" dirty="0">
              <a:latin typeface="Halyard Text"/>
              <a:ea typeface="Halyard Display Light" pitchFamily="2" charset="77"/>
              <a:cs typeface="Halyard Text"/>
            </a:endParaRPr>
          </a:p>
          <a:p>
            <a:pPr marL="342900" indent="-342900">
              <a:lnSpc>
                <a:spcPct val="90000"/>
              </a:lnSpc>
              <a:spcBef>
                <a:spcPts val="500"/>
              </a:spcBef>
              <a:buFont typeface="Arial"/>
              <a:buChar char="•"/>
            </a:pPr>
            <a:r>
              <a:rPr lang="en-US" sz="2500" dirty="0">
                <a:latin typeface="Halyard Text"/>
                <a:ea typeface="Halyard Display Light" pitchFamily="2" charset="77"/>
                <a:cs typeface="Halyard Text"/>
              </a:rPr>
              <a:t>During these discussions innovations and efficiencies were identified and revised budgets have been requested  - they are pending submission</a:t>
            </a:r>
          </a:p>
          <a:p>
            <a:pPr marL="342900" indent="-342900">
              <a:lnSpc>
                <a:spcPct val="90000"/>
              </a:lnSpc>
              <a:spcBef>
                <a:spcPts val="500"/>
              </a:spcBef>
              <a:buFont typeface="Arial"/>
              <a:buChar char="•"/>
            </a:pPr>
            <a:endParaRPr lang="en-US" sz="2500" dirty="0">
              <a:latin typeface="Halyard Text"/>
              <a:ea typeface="Halyard Display Light" pitchFamily="2" charset="77"/>
              <a:cs typeface="Halyard Text"/>
            </a:endParaRPr>
          </a:p>
          <a:p>
            <a:pPr marL="342900" indent="-342900">
              <a:lnSpc>
                <a:spcPct val="90000"/>
              </a:lnSpc>
              <a:spcBef>
                <a:spcPts val="500"/>
              </a:spcBef>
              <a:buFont typeface="Arial"/>
              <a:buChar char="•"/>
            </a:pPr>
            <a:r>
              <a:rPr lang="en-US" sz="2500" dirty="0">
                <a:latin typeface="Halyard Text"/>
                <a:ea typeface="Halyard Display Light" pitchFamily="2" charset="77"/>
                <a:cs typeface="Halyard Text"/>
              </a:rPr>
              <a:t>HRIs and TCMHCC are having follow up meetings and revised budget submissions have started coming in</a:t>
            </a:r>
          </a:p>
          <a:p>
            <a:pPr marL="342900" indent="-342900">
              <a:lnSpc>
                <a:spcPct val="90000"/>
              </a:lnSpc>
              <a:spcBef>
                <a:spcPts val="500"/>
              </a:spcBef>
              <a:buFont typeface="Arial"/>
              <a:buChar char="•"/>
            </a:pPr>
            <a:endParaRPr lang="en-US" sz="2500" dirty="0">
              <a:latin typeface="Halyard Text"/>
              <a:ea typeface="Halyard Display Light" pitchFamily="2" charset="77"/>
              <a:cs typeface="Halyard Text"/>
            </a:endParaRPr>
          </a:p>
          <a:p>
            <a:pPr>
              <a:lnSpc>
                <a:spcPct val="90000"/>
              </a:lnSpc>
              <a:spcBef>
                <a:spcPts val="500"/>
              </a:spcBef>
            </a:pPr>
            <a:endParaRPr lang="en-US" sz="2500" dirty="0">
              <a:latin typeface="Halyard Text"/>
              <a:ea typeface="Halyard Display Light" pitchFamily="2" charset="77"/>
              <a:cs typeface="Halyard Text"/>
            </a:endParaRPr>
          </a:p>
        </p:txBody>
      </p:sp>
      <p:sp>
        <p:nvSpPr>
          <p:cNvPr id="5" name="Slide Number Placeholder 4">
            <a:extLst>
              <a:ext uri="{FF2B5EF4-FFF2-40B4-BE49-F238E27FC236}">
                <a16:creationId xmlns:a16="http://schemas.microsoft.com/office/drawing/2014/main" id="{097A8266-33BB-49AE-AC96-0486B8CFFE2F}"/>
              </a:ext>
            </a:extLst>
          </p:cNvPr>
          <p:cNvSpPr txBox="1">
            <a:spLocks/>
          </p:cNvSpPr>
          <p:nvPr/>
        </p:nvSpPr>
        <p:spPr>
          <a:xfrm>
            <a:off x="9450310" y="649469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FB4A6C-D91C-1440-977D-6F60EB24D408}" type="slidenum">
              <a:rPr kumimoji="0" lang="en-US" b="1" i="0" u="none" strike="noStrike" kern="1200" cap="none" spc="0" normalizeH="0" baseline="0" noProof="0" dirty="0" smtClean="0">
                <a:ln>
                  <a:noFill/>
                </a:ln>
                <a:solidFill>
                  <a:schemeClr val="tx1"/>
                </a:solidFill>
                <a:effectLst/>
                <a:uLnTx/>
                <a:uFillTx/>
                <a:latin typeface="Halyard Text"/>
              </a:rPr>
              <a:pPr>
                <a:defRPr/>
              </a:pPr>
              <a:t>2</a:t>
            </a:fld>
            <a:r>
              <a:rPr lang="en-US" b="1" dirty="0">
                <a:solidFill>
                  <a:schemeClr val="tx1"/>
                </a:solidFill>
                <a:latin typeface="Halyard Text"/>
              </a:rPr>
              <a:t> </a:t>
            </a:r>
            <a:endParaRPr lang="en-US" sz="1200" b="1" i="0" u="none" strike="noStrike" kern="1200" cap="none" spc="0" normalizeH="0" baseline="0" noProof="0" dirty="0">
              <a:ln>
                <a:noFill/>
              </a:ln>
              <a:solidFill>
                <a:schemeClr val="tx1"/>
              </a:solidFill>
              <a:effectLst/>
              <a:uLnTx/>
              <a:uFillTx/>
              <a:latin typeface="Halyard Text"/>
            </a:endParaRPr>
          </a:p>
        </p:txBody>
      </p:sp>
    </p:spTree>
    <p:extLst>
      <p:ext uri="{BB962C8B-B14F-4D97-AF65-F5344CB8AC3E}">
        <p14:creationId xmlns:p14="http://schemas.microsoft.com/office/powerpoint/2010/main" val="954399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a:extLst>
              <a:ext uri="{FF2B5EF4-FFF2-40B4-BE49-F238E27FC236}">
                <a16:creationId xmlns:a16="http://schemas.microsoft.com/office/drawing/2014/main" id="{1E879742-F726-FBD9-B8FB-FAD65C2B5B5A}"/>
              </a:ext>
            </a:extLst>
          </p:cNvPr>
          <p:cNvSpPr>
            <a:spLocks noGrp="1"/>
          </p:cNvSpPr>
          <p:nvPr>
            <p:ph type="title"/>
          </p:nvPr>
        </p:nvSpPr>
        <p:spPr>
          <a:xfrm>
            <a:off x="-539227" y="290378"/>
            <a:ext cx="11047751" cy="863174"/>
          </a:xfrm>
        </p:spPr>
        <p:txBody>
          <a:bodyPr lIns="91440" tIns="45720" rIns="91440" bIns="45720" anchor="t">
            <a:normAutofit/>
          </a:bodyPr>
          <a:lstStyle/>
          <a:p>
            <a:pPr algn="ctr"/>
            <a:r>
              <a:rPr lang="en-US" sz="4000" dirty="0">
                <a:latin typeface="Halyard Display"/>
              </a:rPr>
              <a:t>FY25 and FY26-27 Budget Process Upcoming</a:t>
            </a:r>
            <a:endParaRPr lang="en-US" sz="4000" dirty="0"/>
          </a:p>
        </p:txBody>
      </p:sp>
      <p:sp>
        <p:nvSpPr>
          <p:cNvPr id="2" name="TextBox 1">
            <a:extLst>
              <a:ext uri="{FF2B5EF4-FFF2-40B4-BE49-F238E27FC236}">
                <a16:creationId xmlns:a16="http://schemas.microsoft.com/office/drawing/2014/main" id="{E409F64F-020A-A35A-A0F2-B87900E9D129}"/>
              </a:ext>
            </a:extLst>
          </p:cNvPr>
          <p:cNvSpPr txBox="1"/>
          <p:nvPr/>
        </p:nvSpPr>
        <p:spPr>
          <a:xfrm>
            <a:off x="126608" y="1153552"/>
            <a:ext cx="11622262" cy="598779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During June and July TCMHCC will continue to work with HRIs to further refine budgets</a:t>
            </a:r>
          </a:p>
          <a:p>
            <a:pPr marL="457200" indent="-457200">
              <a:lnSpc>
                <a:spcPct val="90000"/>
              </a:lnSpc>
              <a:spcBef>
                <a:spcPts val="500"/>
              </a:spcBef>
              <a:buFont typeface="Arial" panose="020B0604020202020204" pitchFamily="34" charset="0"/>
              <a:buChar char="•"/>
            </a:pPr>
            <a:endParaRPr lang="en-US" sz="25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Research Budgets have yet to be developed – TCMHCC will be working with the research teams to further assess current programming as well as future projections. Following these discussions:</a:t>
            </a:r>
          </a:p>
          <a:p>
            <a:pPr>
              <a:lnSpc>
                <a:spcPct val="90000"/>
              </a:lnSpc>
              <a:spcBef>
                <a:spcPts val="500"/>
              </a:spcBef>
            </a:pPr>
            <a:endParaRPr lang="en-US" sz="2500" dirty="0">
              <a:latin typeface="Halyard Text"/>
              <a:ea typeface="Halyard Display Light" pitchFamily="2" charset="77"/>
              <a:cs typeface="Halyard Text"/>
            </a:endParaRPr>
          </a:p>
          <a:p>
            <a:pPr marL="914400" lvl="1"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Research Budgets for FY25 and FY26-27 can be developed and </a:t>
            </a:r>
          </a:p>
          <a:p>
            <a:pPr lvl="1">
              <a:lnSpc>
                <a:spcPct val="90000"/>
              </a:lnSpc>
              <a:spcBef>
                <a:spcPts val="500"/>
              </a:spcBef>
            </a:pPr>
            <a:endParaRPr lang="en-US" sz="2500" dirty="0">
              <a:latin typeface="Halyard Text"/>
              <a:ea typeface="Halyard Display Light" pitchFamily="2" charset="77"/>
              <a:cs typeface="Halyard Text"/>
            </a:endParaRPr>
          </a:p>
          <a:p>
            <a:pPr marL="914400" lvl="1"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as discussed during the May 2024 EC meeting – additional research funding of up to $2.5M can then be brought forward to transfer into the New and Emerging Children’s Mental Health Researchers initiative </a:t>
            </a:r>
          </a:p>
          <a:p>
            <a:pPr marL="457200" indent="-457200">
              <a:lnSpc>
                <a:spcPct val="90000"/>
              </a:lnSpc>
              <a:spcBef>
                <a:spcPts val="500"/>
              </a:spcBef>
              <a:buFont typeface="Arial" panose="020B0604020202020204" pitchFamily="34" charset="0"/>
              <a:buChar char="•"/>
            </a:pPr>
            <a:endParaRPr lang="en-US" sz="27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endParaRPr lang="en-US" sz="2700" dirty="0">
              <a:latin typeface="Halyard Text"/>
              <a:ea typeface="Halyard Display Light" pitchFamily="2" charset="77"/>
              <a:cs typeface="Halyard Text"/>
            </a:endParaRPr>
          </a:p>
          <a:p>
            <a:pPr>
              <a:lnSpc>
                <a:spcPct val="90000"/>
              </a:lnSpc>
              <a:spcBef>
                <a:spcPts val="500"/>
              </a:spcBef>
            </a:pPr>
            <a:endParaRPr lang="en-US" sz="3000" dirty="0">
              <a:latin typeface="Halyard Text"/>
              <a:ea typeface="Halyard Display Light" pitchFamily="2" charset="77"/>
              <a:cs typeface="Halyard Text"/>
            </a:endParaRPr>
          </a:p>
        </p:txBody>
      </p:sp>
      <p:sp>
        <p:nvSpPr>
          <p:cNvPr id="5" name="Slide Number Placeholder 4">
            <a:extLst>
              <a:ext uri="{FF2B5EF4-FFF2-40B4-BE49-F238E27FC236}">
                <a16:creationId xmlns:a16="http://schemas.microsoft.com/office/drawing/2014/main" id="{097A8266-33BB-49AE-AC96-0486B8CFFE2F}"/>
              </a:ext>
            </a:extLst>
          </p:cNvPr>
          <p:cNvSpPr txBox="1">
            <a:spLocks/>
          </p:cNvSpPr>
          <p:nvPr/>
        </p:nvSpPr>
        <p:spPr>
          <a:xfrm>
            <a:off x="9450310" y="649469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FB4A6C-D91C-1440-977D-6F60EB24D408}" type="slidenum">
              <a:rPr kumimoji="0" lang="en-US" b="1" i="0" u="none" strike="noStrike" kern="1200" cap="none" spc="0" normalizeH="0" baseline="0" noProof="0" dirty="0" smtClean="0">
                <a:ln>
                  <a:noFill/>
                </a:ln>
                <a:solidFill>
                  <a:schemeClr val="tx1"/>
                </a:solidFill>
                <a:effectLst/>
                <a:uLnTx/>
                <a:uFillTx/>
                <a:latin typeface="Halyard Text"/>
              </a:rPr>
              <a:pPr>
                <a:defRPr/>
              </a:pPr>
              <a:t>3</a:t>
            </a:fld>
            <a:r>
              <a:rPr lang="en-US" b="1" dirty="0">
                <a:solidFill>
                  <a:schemeClr val="tx1"/>
                </a:solidFill>
                <a:latin typeface="Halyard Text"/>
              </a:rPr>
              <a:t> </a:t>
            </a:r>
            <a:endParaRPr lang="en-US" sz="1200" b="1" i="0" u="none" strike="noStrike" kern="1200" cap="none" spc="0" normalizeH="0" baseline="0" noProof="0" dirty="0">
              <a:ln>
                <a:noFill/>
              </a:ln>
              <a:solidFill>
                <a:schemeClr val="tx1"/>
              </a:solidFill>
              <a:effectLst/>
              <a:uLnTx/>
              <a:uFillTx/>
              <a:latin typeface="Halyard Text"/>
            </a:endParaRPr>
          </a:p>
        </p:txBody>
      </p:sp>
    </p:spTree>
    <p:extLst>
      <p:ext uri="{BB962C8B-B14F-4D97-AF65-F5344CB8AC3E}">
        <p14:creationId xmlns:p14="http://schemas.microsoft.com/office/powerpoint/2010/main" val="1291000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8">
            <a:extLst>
              <a:ext uri="{FF2B5EF4-FFF2-40B4-BE49-F238E27FC236}">
                <a16:creationId xmlns:a16="http://schemas.microsoft.com/office/drawing/2014/main" id="{1E879742-F726-FBD9-B8FB-FAD65C2B5B5A}"/>
              </a:ext>
            </a:extLst>
          </p:cNvPr>
          <p:cNvSpPr>
            <a:spLocks noGrp="1"/>
          </p:cNvSpPr>
          <p:nvPr>
            <p:ph type="title"/>
          </p:nvPr>
        </p:nvSpPr>
        <p:spPr>
          <a:xfrm>
            <a:off x="-113299" y="314493"/>
            <a:ext cx="11047751" cy="863174"/>
          </a:xfrm>
        </p:spPr>
        <p:txBody>
          <a:bodyPr lIns="91440" tIns="45720" rIns="91440" bIns="45720" anchor="t">
            <a:normAutofit/>
          </a:bodyPr>
          <a:lstStyle/>
          <a:p>
            <a:pPr algn="ctr"/>
            <a:r>
              <a:rPr lang="en-US" sz="4000" dirty="0">
                <a:latin typeface="Halyard Display"/>
              </a:rPr>
              <a:t>FY25 and FY26-27 Budget Process Upcoming cont.</a:t>
            </a:r>
            <a:endParaRPr lang="en-US" sz="4000" dirty="0"/>
          </a:p>
        </p:txBody>
      </p:sp>
      <p:sp>
        <p:nvSpPr>
          <p:cNvPr id="2" name="TextBox 1">
            <a:extLst>
              <a:ext uri="{FF2B5EF4-FFF2-40B4-BE49-F238E27FC236}">
                <a16:creationId xmlns:a16="http://schemas.microsoft.com/office/drawing/2014/main" id="{E409F64F-020A-A35A-A0F2-B87900E9D129}"/>
              </a:ext>
            </a:extLst>
          </p:cNvPr>
          <p:cNvSpPr txBox="1"/>
          <p:nvPr/>
        </p:nvSpPr>
        <p:spPr>
          <a:xfrm>
            <a:off x="398585" y="927578"/>
            <a:ext cx="11394830" cy="55671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lnSpc>
                <a:spcPct val="90000"/>
              </a:lnSpc>
              <a:spcBef>
                <a:spcPts val="500"/>
              </a:spcBef>
              <a:buFont typeface="Arial" panose="020B0604020202020204" pitchFamily="34" charset="0"/>
              <a:buChar char="•"/>
            </a:pPr>
            <a:endParaRPr lang="en-US" sz="25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TCMHCC continues to work with the UT Austin Sponsored Programs Office regarding the end of ARPA funding in May of 2025 and the use of interest generated on ARPA funds to continue services through the end of FY25</a:t>
            </a:r>
          </a:p>
          <a:p>
            <a:pPr marL="457200" indent="-457200">
              <a:lnSpc>
                <a:spcPct val="90000"/>
              </a:lnSpc>
              <a:spcBef>
                <a:spcPts val="500"/>
              </a:spcBef>
              <a:buFont typeface="Arial" panose="020B0604020202020204" pitchFamily="34" charset="0"/>
              <a:buChar char="•"/>
            </a:pPr>
            <a:endParaRPr lang="en-US" sz="25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As we look toward FY26-27, we anticipate requesting continuing GR funds for many of the currently funded ARPA projects, keeping in mind that some projects may need additional legislative authority for their continuance through TCMHCC</a:t>
            </a:r>
          </a:p>
          <a:p>
            <a:pPr>
              <a:lnSpc>
                <a:spcPct val="90000"/>
              </a:lnSpc>
              <a:spcBef>
                <a:spcPts val="500"/>
              </a:spcBef>
            </a:pPr>
            <a:endParaRPr lang="en-US" sz="25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r>
              <a:rPr lang="en-US" sz="2500" dirty="0">
                <a:latin typeface="Halyard Text"/>
                <a:ea typeface="Halyard Display Light" pitchFamily="2" charset="77"/>
                <a:cs typeface="Halyard Text"/>
              </a:rPr>
              <a:t>After all items have been addressed a more comprehensive budget presentation will be made at the July EC meeting</a:t>
            </a:r>
          </a:p>
          <a:p>
            <a:pPr marL="457200" indent="-457200">
              <a:lnSpc>
                <a:spcPct val="90000"/>
              </a:lnSpc>
              <a:spcBef>
                <a:spcPts val="500"/>
              </a:spcBef>
              <a:buFont typeface="Arial" panose="020B0604020202020204" pitchFamily="34" charset="0"/>
              <a:buChar char="•"/>
            </a:pPr>
            <a:endParaRPr lang="en-US" sz="2700" dirty="0">
              <a:latin typeface="Halyard Text"/>
              <a:ea typeface="Halyard Display Light" pitchFamily="2" charset="77"/>
              <a:cs typeface="Halyard Text"/>
            </a:endParaRPr>
          </a:p>
          <a:p>
            <a:pPr marL="457200" indent="-457200">
              <a:lnSpc>
                <a:spcPct val="90000"/>
              </a:lnSpc>
              <a:spcBef>
                <a:spcPts val="500"/>
              </a:spcBef>
              <a:buFont typeface="Arial" panose="020B0604020202020204" pitchFamily="34" charset="0"/>
              <a:buChar char="•"/>
            </a:pPr>
            <a:endParaRPr lang="en-US" sz="2700" dirty="0">
              <a:latin typeface="Halyard Text"/>
              <a:ea typeface="Halyard Display Light" pitchFamily="2" charset="77"/>
              <a:cs typeface="Halyard Text"/>
            </a:endParaRPr>
          </a:p>
          <a:p>
            <a:pPr>
              <a:lnSpc>
                <a:spcPct val="90000"/>
              </a:lnSpc>
              <a:spcBef>
                <a:spcPts val="500"/>
              </a:spcBef>
            </a:pPr>
            <a:endParaRPr lang="en-US" sz="3000" dirty="0">
              <a:latin typeface="Halyard Text"/>
              <a:ea typeface="Halyard Display Light" pitchFamily="2" charset="77"/>
              <a:cs typeface="Halyard Text"/>
            </a:endParaRPr>
          </a:p>
        </p:txBody>
      </p:sp>
      <p:sp>
        <p:nvSpPr>
          <p:cNvPr id="5" name="Slide Number Placeholder 4">
            <a:extLst>
              <a:ext uri="{FF2B5EF4-FFF2-40B4-BE49-F238E27FC236}">
                <a16:creationId xmlns:a16="http://schemas.microsoft.com/office/drawing/2014/main" id="{097A8266-33BB-49AE-AC96-0486B8CFFE2F}"/>
              </a:ext>
            </a:extLst>
          </p:cNvPr>
          <p:cNvSpPr txBox="1">
            <a:spLocks/>
          </p:cNvSpPr>
          <p:nvPr/>
        </p:nvSpPr>
        <p:spPr>
          <a:xfrm>
            <a:off x="9450310" y="649469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8FB4A6C-D91C-1440-977D-6F60EB24D408}" type="slidenum">
              <a:rPr kumimoji="0" lang="en-US" b="1" i="0" u="none" strike="noStrike" kern="1200" cap="none" spc="0" normalizeH="0" baseline="0" noProof="0" dirty="0" smtClean="0">
                <a:ln>
                  <a:noFill/>
                </a:ln>
                <a:solidFill>
                  <a:schemeClr val="tx1"/>
                </a:solidFill>
                <a:effectLst/>
                <a:uLnTx/>
                <a:uFillTx/>
                <a:latin typeface="Halyard Text"/>
              </a:rPr>
              <a:pPr>
                <a:defRPr/>
              </a:pPr>
              <a:t>4</a:t>
            </a:fld>
            <a:r>
              <a:rPr lang="en-US" b="1" dirty="0">
                <a:solidFill>
                  <a:schemeClr val="tx1"/>
                </a:solidFill>
                <a:latin typeface="Halyard Text"/>
              </a:rPr>
              <a:t> </a:t>
            </a:r>
            <a:endParaRPr lang="en-US" sz="1200" b="1" i="0" u="none" strike="noStrike" kern="1200" cap="none" spc="0" normalizeH="0" baseline="0" noProof="0" dirty="0">
              <a:ln>
                <a:noFill/>
              </a:ln>
              <a:solidFill>
                <a:schemeClr val="tx1"/>
              </a:solidFill>
              <a:effectLst/>
              <a:uLnTx/>
              <a:uFillTx/>
              <a:latin typeface="Halyard Text"/>
            </a:endParaRPr>
          </a:p>
        </p:txBody>
      </p:sp>
    </p:spTree>
    <p:extLst>
      <p:ext uri="{BB962C8B-B14F-4D97-AF65-F5344CB8AC3E}">
        <p14:creationId xmlns:p14="http://schemas.microsoft.com/office/powerpoint/2010/main" val="27646818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055B7319015E448FD1C412E8D3BF38" ma:contentTypeVersion="19" ma:contentTypeDescription="Create a new document." ma:contentTypeScope="" ma:versionID="4ad326326a8d06577978775162626bb7">
  <xsd:schema xmlns:xsd="http://www.w3.org/2001/XMLSchema" xmlns:xs="http://www.w3.org/2001/XMLSchema" xmlns:p="http://schemas.microsoft.com/office/2006/metadata/properties" xmlns:ns2="2018a4d9-e5a5-428b-a312-dfd840ba6b63" xmlns:ns3="ef95f5f0-dadb-470a-94cb-364b588c356d" xmlns:ns4="bc6d5123-e1cb-4a6a-adf0-63854dce486e" targetNamespace="http://schemas.microsoft.com/office/2006/metadata/properties" ma:root="true" ma:fieldsID="a7d29ef909722fc5236f4aa4dc8a13d8" ns2:_="" ns3:_="" ns4:_="">
    <xsd:import namespace="2018a4d9-e5a5-428b-a312-dfd840ba6b63"/>
    <xsd:import namespace="ef95f5f0-dadb-470a-94cb-364b588c356d"/>
    <xsd:import namespace="bc6d5123-e1cb-4a6a-adf0-63854dce486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Comment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18a4d9-e5a5-428b-a312-dfd840ba6b6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Comments" ma:index="16" nillable="true" ma:displayName="Comments" ma:format="Dropdown" ma:internalName="Comments">
      <xsd:simpleType>
        <xsd:restriction base="dms:Text">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ed3806f-b6ab-496c-883f-16d5fb25bd6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Location" ma:index="26"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95f5f0-dadb-470a-94cb-364b588c356d"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c6d5123-e1cb-4a6a-adf0-63854dce486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f7b66987-d0bb-4024-bef9-55cd6781fd71}" ma:internalName="TaxCatchAll" ma:showField="CatchAllData" ma:web="ef95f5f0-dadb-470a-94cb-364b588c35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c6d5123-e1cb-4a6a-adf0-63854dce486e" xsi:nil="true"/>
    <Comments xmlns="2018a4d9-e5a5-428b-a312-dfd840ba6b63" xsi:nil="true"/>
    <lcf76f155ced4ddcb4097134ff3c332f xmlns="2018a4d9-e5a5-428b-a312-dfd840ba6b6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C50BE81-B3B2-4A3C-9BEE-D8D4F78E5B42}"/>
</file>

<file path=customXml/itemProps2.xml><?xml version="1.0" encoding="utf-8"?>
<ds:datastoreItem xmlns:ds="http://schemas.openxmlformats.org/officeDocument/2006/customXml" ds:itemID="{689DD727-D843-4A59-96F2-92C5E2E8C5AD}"/>
</file>

<file path=customXml/itemProps3.xml><?xml version="1.0" encoding="utf-8"?>
<ds:datastoreItem xmlns:ds="http://schemas.openxmlformats.org/officeDocument/2006/customXml" ds:itemID="{78B3A9B0-5153-4DA4-BAB0-9FA6498E1905}"/>
</file>

<file path=docProps/app.xml><?xml version="1.0" encoding="utf-8"?>
<Properties xmlns="http://schemas.openxmlformats.org/officeDocument/2006/extended-properties" xmlns:vt="http://schemas.openxmlformats.org/officeDocument/2006/docPropsVTypes">
  <Template>office theme</Template>
  <TotalTime>83</TotalTime>
  <Words>319</Words>
  <Application>Microsoft Office PowerPoint</Application>
  <PresentationFormat>Widescreen</PresentationFormat>
  <Paragraphs>32</Paragraphs>
  <Slides>4</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vt:i4>
      </vt:variant>
    </vt:vector>
  </HeadingPairs>
  <TitlesOfParts>
    <vt:vector size="15" baseType="lpstr">
      <vt:lpstr>Aptos</vt:lpstr>
      <vt:lpstr>Aptos Display</vt:lpstr>
      <vt:lpstr>Arial</vt:lpstr>
      <vt:lpstr>Avenir Book</vt:lpstr>
      <vt:lpstr>Avenir Medium</vt:lpstr>
      <vt:lpstr>Calibri</vt:lpstr>
      <vt:lpstr>Courier New</vt:lpstr>
      <vt:lpstr>Halyard Display</vt:lpstr>
      <vt:lpstr>Halyard Text</vt:lpstr>
      <vt:lpstr>Halyard Text Book</vt:lpstr>
      <vt:lpstr>office theme</vt:lpstr>
      <vt:lpstr>Texas Child Mental Health Care Consortium   FY25 Budget &amp; Preliminary FY26-27 Budget Update</vt:lpstr>
      <vt:lpstr>FY25 and FY26-27 Budget Process Update</vt:lpstr>
      <vt:lpstr>FY25 and FY26-27 Budget Process Upcoming</vt:lpstr>
      <vt:lpstr>FY25 and FY26-27 Budget Process Upcoming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Vlahodimitropoulos, Alex</dc:creator>
  <cp:lastModifiedBy>Vlahodimitropoulos, Alex</cp:lastModifiedBy>
  <cp:revision>2</cp:revision>
  <dcterms:created xsi:type="dcterms:W3CDTF">2024-04-05T14:45:58Z</dcterms:created>
  <dcterms:modified xsi:type="dcterms:W3CDTF">2024-06-12T12:28:31Z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0x01010056055B7319015E448FD1C412E8D3BF38</vt:lpwstr>
  </property>
</Properties>
</file>