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1.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61" r:id="rId3"/>
    <p:sldId id="262" r:id="rId4"/>
    <p:sldId id="259" r:id="rId5"/>
    <p:sldId id="260" r:id="rId6"/>
    <p:sldId id="264" r:id="rId7"/>
    <p:sldId id="47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0" d="100"/>
          <a:sy n="110" d="100"/>
        </p:scale>
        <p:origin x="49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customXml" Target="../customXml/item2.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customXml" Target="../customXml/item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8187E5-3627-429D-A6B1-185F00DE683E}"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E394AB14-BF88-42B6-9146-2BB02027AFE5}">
      <dgm:prSet/>
      <dgm:spPr/>
      <dgm:t>
        <a:bodyPr/>
        <a:lstStyle/>
        <a:p>
          <a:r>
            <a:rPr lang="en-US"/>
            <a:t>This only DEA and only prescribing; other agencies did things differently</a:t>
          </a:r>
        </a:p>
      </dgm:t>
    </dgm:pt>
    <dgm:pt modelId="{81A2AD2E-1652-41FD-8CFC-FDA2B7444689}" type="parTrans" cxnId="{C417A1D1-CDA9-40A8-9884-A2CB61F5E8FA}">
      <dgm:prSet/>
      <dgm:spPr/>
      <dgm:t>
        <a:bodyPr/>
        <a:lstStyle/>
        <a:p>
          <a:endParaRPr lang="en-US"/>
        </a:p>
      </dgm:t>
    </dgm:pt>
    <dgm:pt modelId="{F16DBF39-FE71-49D2-987A-067AB1779F20}" type="sibTrans" cxnId="{C417A1D1-CDA9-40A8-9884-A2CB61F5E8FA}">
      <dgm:prSet/>
      <dgm:spPr/>
      <dgm:t>
        <a:bodyPr/>
        <a:lstStyle/>
        <a:p>
          <a:endParaRPr lang="en-US"/>
        </a:p>
      </dgm:t>
    </dgm:pt>
    <dgm:pt modelId="{82CD1F1E-6C5F-46BD-B98C-428CCBD1F909}">
      <dgm:prSet/>
      <dgm:spPr/>
      <dgm:t>
        <a:bodyPr/>
        <a:lstStyle/>
        <a:p>
          <a:r>
            <a:rPr lang="en-US"/>
            <a:t>There may be state laws</a:t>
          </a:r>
        </a:p>
      </dgm:t>
    </dgm:pt>
    <dgm:pt modelId="{FBEA2520-1A85-4AF9-84AA-38E27C6C29ED}" type="parTrans" cxnId="{35510CDC-97E6-4C88-9CC0-0EC239F6F95F}">
      <dgm:prSet/>
      <dgm:spPr/>
      <dgm:t>
        <a:bodyPr/>
        <a:lstStyle/>
        <a:p>
          <a:endParaRPr lang="en-US"/>
        </a:p>
      </dgm:t>
    </dgm:pt>
    <dgm:pt modelId="{80317957-8D46-43FE-906E-56140417D7F0}" type="sibTrans" cxnId="{35510CDC-97E6-4C88-9CC0-0EC239F6F95F}">
      <dgm:prSet/>
      <dgm:spPr/>
      <dgm:t>
        <a:bodyPr/>
        <a:lstStyle/>
        <a:p>
          <a:endParaRPr lang="en-US"/>
        </a:p>
      </dgm:t>
    </dgm:pt>
    <dgm:pt modelId="{7A77CEB3-46CB-4CCC-B767-619D6BB07A6F}">
      <dgm:prSet/>
      <dgm:spPr/>
      <dgm:t>
        <a:bodyPr/>
        <a:lstStyle/>
        <a:p>
          <a:r>
            <a:rPr lang="en-US"/>
            <a:t>This may all change again, as these rules are temporary</a:t>
          </a:r>
        </a:p>
      </dgm:t>
    </dgm:pt>
    <dgm:pt modelId="{6A0F7433-E886-49E0-AC9A-8BDDAEF13A96}" type="parTrans" cxnId="{5B1461B2-D0C6-4BE3-8E7F-BAD50F3A9D62}">
      <dgm:prSet/>
      <dgm:spPr/>
      <dgm:t>
        <a:bodyPr/>
        <a:lstStyle/>
        <a:p>
          <a:endParaRPr lang="en-US"/>
        </a:p>
      </dgm:t>
    </dgm:pt>
    <dgm:pt modelId="{BB533C6D-B9E4-4C6F-B372-6C12F1DC1C24}" type="sibTrans" cxnId="{5B1461B2-D0C6-4BE3-8E7F-BAD50F3A9D62}">
      <dgm:prSet/>
      <dgm:spPr/>
      <dgm:t>
        <a:bodyPr/>
        <a:lstStyle/>
        <a:p>
          <a:endParaRPr lang="en-US"/>
        </a:p>
      </dgm:t>
    </dgm:pt>
    <dgm:pt modelId="{933CC817-38AA-4C93-83B9-93DBD3799BB6}" type="pres">
      <dgm:prSet presAssocID="{668187E5-3627-429D-A6B1-185F00DE683E}" presName="hierChild1" presStyleCnt="0">
        <dgm:presLayoutVars>
          <dgm:chPref val="1"/>
          <dgm:dir/>
          <dgm:animOne val="branch"/>
          <dgm:animLvl val="lvl"/>
          <dgm:resizeHandles/>
        </dgm:presLayoutVars>
      </dgm:prSet>
      <dgm:spPr/>
    </dgm:pt>
    <dgm:pt modelId="{92DD6B51-B6EA-42E9-8D53-5E38B02D6A12}" type="pres">
      <dgm:prSet presAssocID="{E394AB14-BF88-42B6-9146-2BB02027AFE5}" presName="hierRoot1" presStyleCnt="0"/>
      <dgm:spPr/>
    </dgm:pt>
    <dgm:pt modelId="{716EB9E0-0AB6-4AB8-973A-E91BCE39ECC4}" type="pres">
      <dgm:prSet presAssocID="{E394AB14-BF88-42B6-9146-2BB02027AFE5}" presName="composite" presStyleCnt="0"/>
      <dgm:spPr/>
    </dgm:pt>
    <dgm:pt modelId="{F4C03680-FDDC-49E9-8544-96429A80EC43}" type="pres">
      <dgm:prSet presAssocID="{E394AB14-BF88-42B6-9146-2BB02027AFE5}" presName="background" presStyleLbl="node0" presStyleIdx="0" presStyleCnt="3"/>
      <dgm:spPr/>
    </dgm:pt>
    <dgm:pt modelId="{418E3061-FC16-4234-9122-8F60E8139B3D}" type="pres">
      <dgm:prSet presAssocID="{E394AB14-BF88-42B6-9146-2BB02027AFE5}" presName="text" presStyleLbl="fgAcc0" presStyleIdx="0" presStyleCnt="3">
        <dgm:presLayoutVars>
          <dgm:chPref val="3"/>
        </dgm:presLayoutVars>
      </dgm:prSet>
      <dgm:spPr/>
    </dgm:pt>
    <dgm:pt modelId="{03D77F3A-D5E0-4C4B-8BFD-408EAEF061B4}" type="pres">
      <dgm:prSet presAssocID="{E394AB14-BF88-42B6-9146-2BB02027AFE5}" presName="hierChild2" presStyleCnt="0"/>
      <dgm:spPr/>
    </dgm:pt>
    <dgm:pt modelId="{5547F0E5-D3F2-4DD3-8BCF-3CAF2314B8A3}" type="pres">
      <dgm:prSet presAssocID="{82CD1F1E-6C5F-46BD-B98C-428CCBD1F909}" presName="hierRoot1" presStyleCnt="0"/>
      <dgm:spPr/>
    </dgm:pt>
    <dgm:pt modelId="{8A2F01B5-D840-4C57-93D8-62D3E446DC08}" type="pres">
      <dgm:prSet presAssocID="{82CD1F1E-6C5F-46BD-B98C-428CCBD1F909}" presName="composite" presStyleCnt="0"/>
      <dgm:spPr/>
    </dgm:pt>
    <dgm:pt modelId="{67AD98F1-DF86-4570-A322-E057F0C23B3C}" type="pres">
      <dgm:prSet presAssocID="{82CD1F1E-6C5F-46BD-B98C-428CCBD1F909}" presName="background" presStyleLbl="node0" presStyleIdx="1" presStyleCnt="3"/>
      <dgm:spPr/>
    </dgm:pt>
    <dgm:pt modelId="{DA72D2B9-2764-4DED-B33E-062363823A73}" type="pres">
      <dgm:prSet presAssocID="{82CD1F1E-6C5F-46BD-B98C-428CCBD1F909}" presName="text" presStyleLbl="fgAcc0" presStyleIdx="1" presStyleCnt="3">
        <dgm:presLayoutVars>
          <dgm:chPref val="3"/>
        </dgm:presLayoutVars>
      </dgm:prSet>
      <dgm:spPr/>
    </dgm:pt>
    <dgm:pt modelId="{63D6B7B3-D6A6-4B2E-ADFC-F663939AC9BC}" type="pres">
      <dgm:prSet presAssocID="{82CD1F1E-6C5F-46BD-B98C-428CCBD1F909}" presName="hierChild2" presStyleCnt="0"/>
      <dgm:spPr/>
    </dgm:pt>
    <dgm:pt modelId="{1948D0E0-3D30-440C-865B-5CDF4084378A}" type="pres">
      <dgm:prSet presAssocID="{7A77CEB3-46CB-4CCC-B767-619D6BB07A6F}" presName="hierRoot1" presStyleCnt="0"/>
      <dgm:spPr/>
    </dgm:pt>
    <dgm:pt modelId="{1C14E92A-F931-46A6-BFEC-ECB37F2EE353}" type="pres">
      <dgm:prSet presAssocID="{7A77CEB3-46CB-4CCC-B767-619D6BB07A6F}" presName="composite" presStyleCnt="0"/>
      <dgm:spPr/>
    </dgm:pt>
    <dgm:pt modelId="{F0E1F1F7-43AE-4039-B034-6697C2222715}" type="pres">
      <dgm:prSet presAssocID="{7A77CEB3-46CB-4CCC-B767-619D6BB07A6F}" presName="background" presStyleLbl="node0" presStyleIdx="2" presStyleCnt="3"/>
      <dgm:spPr/>
    </dgm:pt>
    <dgm:pt modelId="{5643AF6C-8821-4F65-9335-F265A96ADAA0}" type="pres">
      <dgm:prSet presAssocID="{7A77CEB3-46CB-4CCC-B767-619D6BB07A6F}" presName="text" presStyleLbl="fgAcc0" presStyleIdx="2" presStyleCnt="3">
        <dgm:presLayoutVars>
          <dgm:chPref val="3"/>
        </dgm:presLayoutVars>
      </dgm:prSet>
      <dgm:spPr/>
    </dgm:pt>
    <dgm:pt modelId="{1EB1832C-DFA9-4093-8C6E-01E61D9355B4}" type="pres">
      <dgm:prSet presAssocID="{7A77CEB3-46CB-4CCC-B767-619D6BB07A6F}" presName="hierChild2" presStyleCnt="0"/>
      <dgm:spPr/>
    </dgm:pt>
  </dgm:ptLst>
  <dgm:cxnLst>
    <dgm:cxn modelId="{65283098-8F9D-46DF-B935-4C2D891A6A8D}" type="presOf" srcId="{668187E5-3627-429D-A6B1-185F00DE683E}" destId="{933CC817-38AA-4C93-83B9-93DBD3799BB6}" srcOrd="0" destOrd="0" presId="urn:microsoft.com/office/officeart/2005/8/layout/hierarchy1"/>
    <dgm:cxn modelId="{5B1461B2-D0C6-4BE3-8E7F-BAD50F3A9D62}" srcId="{668187E5-3627-429D-A6B1-185F00DE683E}" destId="{7A77CEB3-46CB-4CCC-B767-619D6BB07A6F}" srcOrd="2" destOrd="0" parTransId="{6A0F7433-E886-49E0-AC9A-8BDDAEF13A96}" sibTransId="{BB533C6D-B9E4-4C6F-B372-6C12F1DC1C24}"/>
    <dgm:cxn modelId="{AEF2B2BB-4752-49B5-B9E2-BD44650CA39D}" type="presOf" srcId="{E394AB14-BF88-42B6-9146-2BB02027AFE5}" destId="{418E3061-FC16-4234-9122-8F60E8139B3D}" srcOrd="0" destOrd="0" presId="urn:microsoft.com/office/officeart/2005/8/layout/hierarchy1"/>
    <dgm:cxn modelId="{5908A9BF-0E4B-4172-9331-6C550297A561}" type="presOf" srcId="{7A77CEB3-46CB-4CCC-B767-619D6BB07A6F}" destId="{5643AF6C-8821-4F65-9335-F265A96ADAA0}" srcOrd="0" destOrd="0" presId="urn:microsoft.com/office/officeart/2005/8/layout/hierarchy1"/>
    <dgm:cxn modelId="{7876C5C3-D8BA-4C10-AAF2-7BBE97F16E49}" type="presOf" srcId="{82CD1F1E-6C5F-46BD-B98C-428CCBD1F909}" destId="{DA72D2B9-2764-4DED-B33E-062363823A73}" srcOrd="0" destOrd="0" presId="urn:microsoft.com/office/officeart/2005/8/layout/hierarchy1"/>
    <dgm:cxn modelId="{C417A1D1-CDA9-40A8-9884-A2CB61F5E8FA}" srcId="{668187E5-3627-429D-A6B1-185F00DE683E}" destId="{E394AB14-BF88-42B6-9146-2BB02027AFE5}" srcOrd="0" destOrd="0" parTransId="{81A2AD2E-1652-41FD-8CFC-FDA2B7444689}" sibTransId="{F16DBF39-FE71-49D2-987A-067AB1779F20}"/>
    <dgm:cxn modelId="{35510CDC-97E6-4C88-9CC0-0EC239F6F95F}" srcId="{668187E5-3627-429D-A6B1-185F00DE683E}" destId="{82CD1F1E-6C5F-46BD-B98C-428CCBD1F909}" srcOrd="1" destOrd="0" parTransId="{FBEA2520-1A85-4AF9-84AA-38E27C6C29ED}" sibTransId="{80317957-8D46-43FE-906E-56140417D7F0}"/>
    <dgm:cxn modelId="{129D1DC3-1597-44D4-82E4-C960D3318579}" type="presParOf" srcId="{933CC817-38AA-4C93-83B9-93DBD3799BB6}" destId="{92DD6B51-B6EA-42E9-8D53-5E38B02D6A12}" srcOrd="0" destOrd="0" presId="urn:microsoft.com/office/officeart/2005/8/layout/hierarchy1"/>
    <dgm:cxn modelId="{F2A956EA-06BB-46C7-B442-E2156250CE24}" type="presParOf" srcId="{92DD6B51-B6EA-42E9-8D53-5E38B02D6A12}" destId="{716EB9E0-0AB6-4AB8-973A-E91BCE39ECC4}" srcOrd="0" destOrd="0" presId="urn:microsoft.com/office/officeart/2005/8/layout/hierarchy1"/>
    <dgm:cxn modelId="{0CC449DD-73DB-4E87-A6C0-7F954FE346E3}" type="presParOf" srcId="{716EB9E0-0AB6-4AB8-973A-E91BCE39ECC4}" destId="{F4C03680-FDDC-49E9-8544-96429A80EC43}" srcOrd="0" destOrd="0" presId="urn:microsoft.com/office/officeart/2005/8/layout/hierarchy1"/>
    <dgm:cxn modelId="{1337A964-B87D-4195-B868-28F296383646}" type="presParOf" srcId="{716EB9E0-0AB6-4AB8-973A-E91BCE39ECC4}" destId="{418E3061-FC16-4234-9122-8F60E8139B3D}" srcOrd="1" destOrd="0" presId="urn:microsoft.com/office/officeart/2005/8/layout/hierarchy1"/>
    <dgm:cxn modelId="{3192B894-B9B8-4B6B-8A4E-E7C9EFE10A53}" type="presParOf" srcId="{92DD6B51-B6EA-42E9-8D53-5E38B02D6A12}" destId="{03D77F3A-D5E0-4C4B-8BFD-408EAEF061B4}" srcOrd="1" destOrd="0" presId="urn:microsoft.com/office/officeart/2005/8/layout/hierarchy1"/>
    <dgm:cxn modelId="{6C79CF71-C425-4EB1-A659-58FF1E0DD6D0}" type="presParOf" srcId="{933CC817-38AA-4C93-83B9-93DBD3799BB6}" destId="{5547F0E5-D3F2-4DD3-8BCF-3CAF2314B8A3}" srcOrd="1" destOrd="0" presId="urn:microsoft.com/office/officeart/2005/8/layout/hierarchy1"/>
    <dgm:cxn modelId="{9D8CDB65-BF63-429C-991D-210B5CC50984}" type="presParOf" srcId="{5547F0E5-D3F2-4DD3-8BCF-3CAF2314B8A3}" destId="{8A2F01B5-D840-4C57-93D8-62D3E446DC08}" srcOrd="0" destOrd="0" presId="urn:microsoft.com/office/officeart/2005/8/layout/hierarchy1"/>
    <dgm:cxn modelId="{134BC7C6-8BC8-4566-9856-C599D2C90CD8}" type="presParOf" srcId="{8A2F01B5-D840-4C57-93D8-62D3E446DC08}" destId="{67AD98F1-DF86-4570-A322-E057F0C23B3C}" srcOrd="0" destOrd="0" presId="urn:microsoft.com/office/officeart/2005/8/layout/hierarchy1"/>
    <dgm:cxn modelId="{B7E91F69-023B-47A1-94A2-0BD6B70194F8}" type="presParOf" srcId="{8A2F01B5-D840-4C57-93D8-62D3E446DC08}" destId="{DA72D2B9-2764-4DED-B33E-062363823A73}" srcOrd="1" destOrd="0" presId="urn:microsoft.com/office/officeart/2005/8/layout/hierarchy1"/>
    <dgm:cxn modelId="{F89E9853-F9C3-4F1E-89FE-8B6AE4232D7E}" type="presParOf" srcId="{5547F0E5-D3F2-4DD3-8BCF-3CAF2314B8A3}" destId="{63D6B7B3-D6A6-4B2E-ADFC-F663939AC9BC}" srcOrd="1" destOrd="0" presId="urn:microsoft.com/office/officeart/2005/8/layout/hierarchy1"/>
    <dgm:cxn modelId="{B5C113EC-21C5-4045-8491-4C2A9C1D5FE4}" type="presParOf" srcId="{933CC817-38AA-4C93-83B9-93DBD3799BB6}" destId="{1948D0E0-3D30-440C-865B-5CDF4084378A}" srcOrd="2" destOrd="0" presId="urn:microsoft.com/office/officeart/2005/8/layout/hierarchy1"/>
    <dgm:cxn modelId="{E9219409-123C-4854-B7B7-547F9FD61AD4}" type="presParOf" srcId="{1948D0E0-3D30-440C-865B-5CDF4084378A}" destId="{1C14E92A-F931-46A6-BFEC-ECB37F2EE353}" srcOrd="0" destOrd="0" presId="urn:microsoft.com/office/officeart/2005/8/layout/hierarchy1"/>
    <dgm:cxn modelId="{A381E7B2-A283-4CF2-8373-416A1D336984}" type="presParOf" srcId="{1C14E92A-F931-46A6-BFEC-ECB37F2EE353}" destId="{F0E1F1F7-43AE-4039-B034-6697C2222715}" srcOrd="0" destOrd="0" presId="urn:microsoft.com/office/officeart/2005/8/layout/hierarchy1"/>
    <dgm:cxn modelId="{80CE2E68-5999-4FF7-8447-12B292A7CECC}" type="presParOf" srcId="{1C14E92A-F931-46A6-BFEC-ECB37F2EE353}" destId="{5643AF6C-8821-4F65-9335-F265A96ADAA0}" srcOrd="1" destOrd="0" presId="urn:microsoft.com/office/officeart/2005/8/layout/hierarchy1"/>
    <dgm:cxn modelId="{3A718B3F-D952-4589-97E2-0B0435A2F8FF}" type="presParOf" srcId="{1948D0E0-3D30-440C-865B-5CDF4084378A}" destId="{1EB1832C-DFA9-4093-8C6E-01E61D9355B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C03680-FDDC-49E9-8544-96429A80EC43}">
      <dsp:nvSpPr>
        <dsp:cNvPr id="0" name=""/>
        <dsp:cNvSpPr/>
      </dsp:nvSpPr>
      <dsp:spPr>
        <a:xfrm>
          <a:off x="53840" y="1392"/>
          <a:ext cx="2738632" cy="17390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8E3061-FC16-4234-9122-8F60E8139B3D}">
      <dsp:nvSpPr>
        <dsp:cNvPr id="0" name=""/>
        <dsp:cNvSpPr/>
      </dsp:nvSpPr>
      <dsp:spPr>
        <a:xfrm>
          <a:off x="358132" y="290470"/>
          <a:ext cx="2738632" cy="173903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This only DEA and only prescribing; other agencies did things differently</a:t>
          </a:r>
        </a:p>
      </dsp:txBody>
      <dsp:txXfrm>
        <a:off x="409066" y="341404"/>
        <a:ext cx="2636764" cy="1637163"/>
      </dsp:txXfrm>
    </dsp:sp>
    <dsp:sp modelId="{67AD98F1-DF86-4570-A322-E057F0C23B3C}">
      <dsp:nvSpPr>
        <dsp:cNvPr id="0" name=""/>
        <dsp:cNvSpPr/>
      </dsp:nvSpPr>
      <dsp:spPr>
        <a:xfrm>
          <a:off x="3401057" y="1392"/>
          <a:ext cx="2738632" cy="17390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72D2B9-2764-4DED-B33E-062363823A73}">
      <dsp:nvSpPr>
        <dsp:cNvPr id="0" name=""/>
        <dsp:cNvSpPr/>
      </dsp:nvSpPr>
      <dsp:spPr>
        <a:xfrm>
          <a:off x="3705350" y="290470"/>
          <a:ext cx="2738632" cy="173903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There may be state laws</a:t>
          </a:r>
        </a:p>
      </dsp:txBody>
      <dsp:txXfrm>
        <a:off x="3756284" y="341404"/>
        <a:ext cx="2636764" cy="1637163"/>
      </dsp:txXfrm>
    </dsp:sp>
    <dsp:sp modelId="{F0E1F1F7-43AE-4039-B034-6697C2222715}">
      <dsp:nvSpPr>
        <dsp:cNvPr id="0" name=""/>
        <dsp:cNvSpPr/>
      </dsp:nvSpPr>
      <dsp:spPr>
        <a:xfrm>
          <a:off x="6748274" y="1392"/>
          <a:ext cx="2738632" cy="17390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43AF6C-8821-4F65-9335-F265A96ADAA0}">
      <dsp:nvSpPr>
        <dsp:cNvPr id="0" name=""/>
        <dsp:cNvSpPr/>
      </dsp:nvSpPr>
      <dsp:spPr>
        <a:xfrm>
          <a:off x="7052567" y="290470"/>
          <a:ext cx="2738632" cy="173903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This may all change again, as these rules are temporary</a:t>
          </a:r>
        </a:p>
      </dsp:txBody>
      <dsp:txXfrm>
        <a:off x="7103501" y="341404"/>
        <a:ext cx="2636764" cy="163716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4D1DF0-C5A8-4D1B-B024-21C3D18DF7D2}" type="datetimeFigureOut">
              <a:rPr lang="en-US" smtClean="0"/>
              <a:t>5/10/2023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C2EC15-126B-41B7-A238-51C7CDF6AFC6}" type="slidenum">
              <a:rPr lang="en-US" smtClean="0"/>
              <a:t>‹#›</a:t>
            </a:fld>
            <a:endParaRPr lang="en-US"/>
          </a:p>
        </p:txBody>
      </p:sp>
    </p:spTree>
    <p:extLst>
      <p:ext uri="{BB962C8B-B14F-4D97-AF65-F5344CB8AC3E}">
        <p14:creationId xmlns:p14="http://schemas.microsoft.com/office/powerpoint/2010/main" val="127942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4D792-C0A0-5C44-9BB7-23D7A4A279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3AA6630-F9B8-2985-F6F4-B60D97B0DA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1DA9AC-0D70-ADA0-0D4D-564316AFB53B}"/>
              </a:ext>
            </a:extLst>
          </p:cNvPr>
          <p:cNvSpPr>
            <a:spLocks noGrp="1"/>
          </p:cNvSpPr>
          <p:nvPr>
            <p:ph type="dt" sz="half" idx="10"/>
          </p:nvPr>
        </p:nvSpPr>
        <p:spPr/>
        <p:txBody>
          <a:bodyPr/>
          <a:lstStyle/>
          <a:p>
            <a:fld id="{3A515192-28E4-4C31-B71E-19D94EC256FC}" type="datetimeFigureOut">
              <a:rPr lang="en-US" smtClean="0"/>
              <a:t>5/10/2023</a:t>
            </a:fld>
            <a:endParaRPr lang="en-US"/>
          </a:p>
        </p:txBody>
      </p:sp>
      <p:sp>
        <p:nvSpPr>
          <p:cNvPr id="5" name="Footer Placeholder 4">
            <a:extLst>
              <a:ext uri="{FF2B5EF4-FFF2-40B4-BE49-F238E27FC236}">
                <a16:creationId xmlns:a16="http://schemas.microsoft.com/office/drawing/2014/main" id="{4A344ABA-F040-A8D9-CDCA-60899AD218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1D2D9D-AC89-0A89-E7FA-4FF41199227C}"/>
              </a:ext>
            </a:extLst>
          </p:cNvPr>
          <p:cNvSpPr>
            <a:spLocks noGrp="1"/>
          </p:cNvSpPr>
          <p:nvPr>
            <p:ph type="sldNum" sz="quarter" idx="12"/>
          </p:nvPr>
        </p:nvSpPr>
        <p:spPr/>
        <p:txBody>
          <a:bodyPr/>
          <a:lstStyle/>
          <a:p>
            <a:fld id="{744C8076-11A3-40FC-B098-BA96217D1E93}" type="slidenum">
              <a:rPr lang="en-US" smtClean="0"/>
              <a:t>‹#›</a:t>
            </a:fld>
            <a:endParaRPr lang="en-US"/>
          </a:p>
        </p:txBody>
      </p:sp>
      <p:pic>
        <p:nvPicPr>
          <p:cNvPr id="7" name="Picture 6">
            <a:extLst>
              <a:ext uri="{FF2B5EF4-FFF2-40B4-BE49-F238E27FC236}">
                <a16:creationId xmlns:a16="http://schemas.microsoft.com/office/drawing/2014/main" id="{C56C8215-E04A-5BBB-BDDC-931B93DF013C}"/>
              </a:ext>
            </a:extLst>
          </p:cNvPr>
          <p:cNvPicPr>
            <a:picLocks noChangeAspect="1"/>
          </p:cNvPicPr>
          <p:nvPr userDrawn="1"/>
        </p:nvPicPr>
        <p:blipFill>
          <a:blip r:embed="rId2"/>
          <a:stretch>
            <a:fillRect/>
          </a:stretch>
        </p:blipFill>
        <p:spPr>
          <a:xfrm>
            <a:off x="11315924" y="6356350"/>
            <a:ext cx="811078" cy="501650"/>
          </a:xfrm>
          <a:prstGeom prst="rect">
            <a:avLst/>
          </a:prstGeom>
        </p:spPr>
      </p:pic>
    </p:spTree>
    <p:extLst>
      <p:ext uri="{BB962C8B-B14F-4D97-AF65-F5344CB8AC3E}">
        <p14:creationId xmlns:p14="http://schemas.microsoft.com/office/powerpoint/2010/main" val="2579080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BDD17-1040-38D1-904A-C9E0767BB40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DCD61CA-408C-41DC-657B-33B26A61A1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27C6A0-6C72-7685-39D6-F7C2C2B01A00}"/>
              </a:ext>
            </a:extLst>
          </p:cNvPr>
          <p:cNvSpPr>
            <a:spLocks noGrp="1"/>
          </p:cNvSpPr>
          <p:nvPr>
            <p:ph type="dt" sz="half" idx="10"/>
          </p:nvPr>
        </p:nvSpPr>
        <p:spPr/>
        <p:txBody>
          <a:bodyPr/>
          <a:lstStyle/>
          <a:p>
            <a:fld id="{3A515192-28E4-4C31-B71E-19D94EC256FC}" type="datetimeFigureOut">
              <a:rPr lang="en-US" smtClean="0"/>
              <a:t>5/10/2023</a:t>
            </a:fld>
            <a:endParaRPr lang="en-US"/>
          </a:p>
        </p:txBody>
      </p:sp>
      <p:sp>
        <p:nvSpPr>
          <p:cNvPr id="5" name="Footer Placeholder 4">
            <a:extLst>
              <a:ext uri="{FF2B5EF4-FFF2-40B4-BE49-F238E27FC236}">
                <a16:creationId xmlns:a16="http://schemas.microsoft.com/office/drawing/2014/main" id="{0C1C4717-9AF8-FDFC-1F6E-A764F38740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FC23D0-C534-AD61-79DE-588D16362E0D}"/>
              </a:ext>
            </a:extLst>
          </p:cNvPr>
          <p:cNvSpPr>
            <a:spLocks noGrp="1"/>
          </p:cNvSpPr>
          <p:nvPr>
            <p:ph type="sldNum" sz="quarter" idx="12"/>
          </p:nvPr>
        </p:nvSpPr>
        <p:spPr/>
        <p:txBody>
          <a:bodyPr/>
          <a:lstStyle/>
          <a:p>
            <a:fld id="{744C8076-11A3-40FC-B098-BA96217D1E93}" type="slidenum">
              <a:rPr lang="en-US" smtClean="0"/>
              <a:t>‹#›</a:t>
            </a:fld>
            <a:endParaRPr lang="en-US"/>
          </a:p>
        </p:txBody>
      </p:sp>
    </p:spTree>
    <p:extLst>
      <p:ext uri="{BB962C8B-B14F-4D97-AF65-F5344CB8AC3E}">
        <p14:creationId xmlns:p14="http://schemas.microsoft.com/office/powerpoint/2010/main" val="2795071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F5FE9A-1651-9864-CE79-055B4EAF7DF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FAE85D-A64B-795A-ECCE-922D2B82B3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4E6ABD-12BA-9D3C-56BD-D60FD400D978}"/>
              </a:ext>
            </a:extLst>
          </p:cNvPr>
          <p:cNvSpPr>
            <a:spLocks noGrp="1"/>
          </p:cNvSpPr>
          <p:nvPr>
            <p:ph type="dt" sz="half" idx="10"/>
          </p:nvPr>
        </p:nvSpPr>
        <p:spPr/>
        <p:txBody>
          <a:bodyPr/>
          <a:lstStyle/>
          <a:p>
            <a:fld id="{3A515192-28E4-4C31-B71E-19D94EC256FC}" type="datetimeFigureOut">
              <a:rPr lang="en-US" smtClean="0"/>
              <a:t>5/10/2023</a:t>
            </a:fld>
            <a:endParaRPr lang="en-US"/>
          </a:p>
        </p:txBody>
      </p:sp>
      <p:sp>
        <p:nvSpPr>
          <p:cNvPr id="5" name="Footer Placeholder 4">
            <a:extLst>
              <a:ext uri="{FF2B5EF4-FFF2-40B4-BE49-F238E27FC236}">
                <a16:creationId xmlns:a16="http://schemas.microsoft.com/office/drawing/2014/main" id="{DACB9A12-FC76-E9E3-B704-7F90289724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5E526F-DD48-BDC4-010A-3B6E225733BD}"/>
              </a:ext>
            </a:extLst>
          </p:cNvPr>
          <p:cNvSpPr>
            <a:spLocks noGrp="1"/>
          </p:cNvSpPr>
          <p:nvPr>
            <p:ph type="sldNum" sz="quarter" idx="12"/>
          </p:nvPr>
        </p:nvSpPr>
        <p:spPr/>
        <p:txBody>
          <a:bodyPr/>
          <a:lstStyle/>
          <a:p>
            <a:fld id="{744C8076-11A3-40FC-B098-BA96217D1E93}" type="slidenum">
              <a:rPr lang="en-US" smtClean="0"/>
              <a:t>‹#›</a:t>
            </a:fld>
            <a:endParaRPr lang="en-US"/>
          </a:p>
        </p:txBody>
      </p:sp>
    </p:spTree>
    <p:extLst>
      <p:ext uri="{BB962C8B-B14F-4D97-AF65-F5344CB8AC3E}">
        <p14:creationId xmlns:p14="http://schemas.microsoft.com/office/powerpoint/2010/main" val="158778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30B47-6640-8E30-97ED-B914780B7A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156C15-5DB6-4532-3C3D-A70EF57623E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C4D910-3937-12DA-095A-36DC6F8E53D1}"/>
              </a:ext>
            </a:extLst>
          </p:cNvPr>
          <p:cNvSpPr>
            <a:spLocks noGrp="1"/>
          </p:cNvSpPr>
          <p:nvPr>
            <p:ph type="dt" sz="half" idx="10"/>
          </p:nvPr>
        </p:nvSpPr>
        <p:spPr/>
        <p:txBody>
          <a:bodyPr/>
          <a:lstStyle/>
          <a:p>
            <a:fld id="{3A515192-28E4-4C31-B71E-19D94EC256FC}" type="datetimeFigureOut">
              <a:rPr lang="en-US" smtClean="0"/>
              <a:t>5/10/2023</a:t>
            </a:fld>
            <a:endParaRPr lang="en-US"/>
          </a:p>
        </p:txBody>
      </p:sp>
      <p:sp>
        <p:nvSpPr>
          <p:cNvPr id="5" name="Footer Placeholder 4">
            <a:extLst>
              <a:ext uri="{FF2B5EF4-FFF2-40B4-BE49-F238E27FC236}">
                <a16:creationId xmlns:a16="http://schemas.microsoft.com/office/drawing/2014/main" id="{CEA66C74-9A08-49D1-33FC-A08F452216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45BFD7-42F4-A3DA-AA5F-535469EB479D}"/>
              </a:ext>
            </a:extLst>
          </p:cNvPr>
          <p:cNvSpPr>
            <a:spLocks noGrp="1"/>
          </p:cNvSpPr>
          <p:nvPr>
            <p:ph type="sldNum" sz="quarter" idx="12"/>
          </p:nvPr>
        </p:nvSpPr>
        <p:spPr/>
        <p:txBody>
          <a:bodyPr/>
          <a:lstStyle/>
          <a:p>
            <a:fld id="{744C8076-11A3-40FC-B098-BA96217D1E93}" type="slidenum">
              <a:rPr lang="en-US" smtClean="0"/>
              <a:t>‹#›</a:t>
            </a:fld>
            <a:endParaRPr lang="en-US"/>
          </a:p>
        </p:txBody>
      </p:sp>
    </p:spTree>
    <p:extLst>
      <p:ext uri="{BB962C8B-B14F-4D97-AF65-F5344CB8AC3E}">
        <p14:creationId xmlns:p14="http://schemas.microsoft.com/office/powerpoint/2010/main" val="3424011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26BBC-C36A-8A86-8178-1F1A0D8ED4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64F2B15-0B4A-EDC2-CD57-A3DF8B93C6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56A15D-67DA-4BFB-0B71-163D0F6D3FD4}"/>
              </a:ext>
            </a:extLst>
          </p:cNvPr>
          <p:cNvSpPr>
            <a:spLocks noGrp="1"/>
          </p:cNvSpPr>
          <p:nvPr>
            <p:ph type="dt" sz="half" idx="10"/>
          </p:nvPr>
        </p:nvSpPr>
        <p:spPr/>
        <p:txBody>
          <a:bodyPr/>
          <a:lstStyle/>
          <a:p>
            <a:fld id="{3A515192-28E4-4C31-B71E-19D94EC256FC}" type="datetimeFigureOut">
              <a:rPr lang="en-US" smtClean="0"/>
              <a:t>5/10/2023</a:t>
            </a:fld>
            <a:endParaRPr lang="en-US"/>
          </a:p>
        </p:txBody>
      </p:sp>
      <p:sp>
        <p:nvSpPr>
          <p:cNvPr id="5" name="Footer Placeholder 4">
            <a:extLst>
              <a:ext uri="{FF2B5EF4-FFF2-40B4-BE49-F238E27FC236}">
                <a16:creationId xmlns:a16="http://schemas.microsoft.com/office/drawing/2014/main" id="{1045F9B6-83C0-37DC-4DC9-4F9944F119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AD222C-BA22-AE72-DBAE-D41952F7FE3D}"/>
              </a:ext>
            </a:extLst>
          </p:cNvPr>
          <p:cNvSpPr>
            <a:spLocks noGrp="1"/>
          </p:cNvSpPr>
          <p:nvPr>
            <p:ph type="sldNum" sz="quarter" idx="12"/>
          </p:nvPr>
        </p:nvSpPr>
        <p:spPr/>
        <p:txBody>
          <a:bodyPr/>
          <a:lstStyle/>
          <a:p>
            <a:fld id="{744C8076-11A3-40FC-B098-BA96217D1E93}" type="slidenum">
              <a:rPr lang="en-US" smtClean="0"/>
              <a:t>‹#›</a:t>
            </a:fld>
            <a:endParaRPr lang="en-US"/>
          </a:p>
        </p:txBody>
      </p:sp>
    </p:spTree>
    <p:extLst>
      <p:ext uri="{BB962C8B-B14F-4D97-AF65-F5344CB8AC3E}">
        <p14:creationId xmlns:p14="http://schemas.microsoft.com/office/powerpoint/2010/main" val="1097091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8E5B1-A81B-4005-F36B-38929F4333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68DBEA-70CE-7748-A60A-0F55CC1403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AFEE971-DAC7-EBDF-8A65-2F47F17153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FF7A5F-BEC6-B816-2721-5731CD601309}"/>
              </a:ext>
            </a:extLst>
          </p:cNvPr>
          <p:cNvSpPr>
            <a:spLocks noGrp="1"/>
          </p:cNvSpPr>
          <p:nvPr>
            <p:ph type="dt" sz="half" idx="10"/>
          </p:nvPr>
        </p:nvSpPr>
        <p:spPr/>
        <p:txBody>
          <a:bodyPr/>
          <a:lstStyle/>
          <a:p>
            <a:fld id="{3A515192-28E4-4C31-B71E-19D94EC256FC}" type="datetimeFigureOut">
              <a:rPr lang="en-US" smtClean="0"/>
              <a:t>5/10/2023</a:t>
            </a:fld>
            <a:endParaRPr lang="en-US"/>
          </a:p>
        </p:txBody>
      </p:sp>
      <p:sp>
        <p:nvSpPr>
          <p:cNvPr id="6" name="Footer Placeholder 5">
            <a:extLst>
              <a:ext uri="{FF2B5EF4-FFF2-40B4-BE49-F238E27FC236}">
                <a16:creationId xmlns:a16="http://schemas.microsoft.com/office/drawing/2014/main" id="{D8CA853D-2A66-860A-04D0-D3B8A1C4E6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2C1060-8C74-E70B-B362-ED7AEFC14484}"/>
              </a:ext>
            </a:extLst>
          </p:cNvPr>
          <p:cNvSpPr>
            <a:spLocks noGrp="1"/>
          </p:cNvSpPr>
          <p:nvPr>
            <p:ph type="sldNum" sz="quarter" idx="12"/>
          </p:nvPr>
        </p:nvSpPr>
        <p:spPr/>
        <p:txBody>
          <a:bodyPr/>
          <a:lstStyle/>
          <a:p>
            <a:fld id="{744C8076-11A3-40FC-B098-BA96217D1E93}" type="slidenum">
              <a:rPr lang="en-US" smtClean="0"/>
              <a:t>‹#›</a:t>
            </a:fld>
            <a:endParaRPr lang="en-US"/>
          </a:p>
        </p:txBody>
      </p:sp>
    </p:spTree>
    <p:extLst>
      <p:ext uri="{BB962C8B-B14F-4D97-AF65-F5344CB8AC3E}">
        <p14:creationId xmlns:p14="http://schemas.microsoft.com/office/powerpoint/2010/main" val="550592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A5854-848A-A76E-04EC-B763631102A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31697D8-8411-70E9-6A7C-A484F07005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1CEA3B-D008-E8AD-9FA8-0DA590834E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01D6EC-E92C-7813-7D6E-767FA5819A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6142F3-33CD-7E79-B27D-73255AF350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6EA630-8647-0C5A-F4C8-3591E56AAE28}"/>
              </a:ext>
            </a:extLst>
          </p:cNvPr>
          <p:cNvSpPr>
            <a:spLocks noGrp="1"/>
          </p:cNvSpPr>
          <p:nvPr>
            <p:ph type="dt" sz="half" idx="10"/>
          </p:nvPr>
        </p:nvSpPr>
        <p:spPr/>
        <p:txBody>
          <a:bodyPr/>
          <a:lstStyle/>
          <a:p>
            <a:fld id="{3A515192-28E4-4C31-B71E-19D94EC256FC}" type="datetimeFigureOut">
              <a:rPr lang="en-US" smtClean="0"/>
              <a:t>5/10/2023</a:t>
            </a:fld>
            <a:endParaRPr lang="en-US"/>
          </a:p>
        </p:txBody>
      </p:sp>
      <p:sp>
        <p:nvSpPr>
          <p:cNvPr id="8" name="Footer Placeholder 7">
            <a:extLst>
              <a:ext uri="{FF2B5EF4-FFF2-40B4-BE49-F238E27FC236}">
                <a16:creationId xmlns:a16="http://schemas.microsoft.com/office/drawing/2014/main" id="{029F3067-4770-D356-E7A0-5EAD983846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2128CF-5F64-93EF-AF36-71FB746DEF28}"/>
              </a:ext>
            </a:extLst>
          </p:cNvPr>
          <p:cNvSpPr>
            <a:spLocks noGrp="1"/>
          </p:cNvSpPr>
          <p:nvPr>
            <p:ph type="sldNum" sz="quarter" idx="12"/>
          </p:nvPr>
        </p:nvSpPr>
        <p:spPr/>
        <p:txBody>
          <a:bodyPr/>
          <a:lstStyle/>
          <a:p>
            <a:fld id="{744C8076-11A3-40FC-B098-BA96217D1E93}" type="slidenum">
              <a:rPr lang="en-US" smtClean="0"/>
              <a:t>‹#›</a:t>
            </a:fld>
            <a:endParaRPr lang="en-US"/>
          </a:p>
        </p:txBody>
      </p:sp>
    </p:spTree>
    <p:extLst>
      <p:ext uri="{BB962C8B-B14F-4D97-AF65-F5344CB8AC3E}">
        <p14:creationId xmlns:p14="http://schemas.microsoft.com/office/powerpoint/2010/main" val="1691992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87FF0-27E0-6751-EAFF-1B2C022242A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D93799-F9B9-BDCA-2D7B-F6BBC95A6264}"/>
              </a:ext>
            </a:extLst>
          </p:cNvPr>
          <p:cNvSpPr>
            <a:spLocks noGrp="1"/>
          </p:cNvSpPr>
          <p:nvPr>
            <p:ph type="dt" sz="half" idx="10"/>
          </p:nvPr>
        </p:nvSpPr>
        <p:spPr/>
        <p:txBody>
          <a:bodyPr/>
          <a:lstStyle/>
          <a:p>
            <a:fld id="{3A515192-28E4-4C31-B71E-19D94EC256FC}" type="datetimeFigureOut">
              <a:rPr lang="en-US" smtClean="0"/>
              <a:t>5/10/2023</a:t>
            </a:fld>
            <a:endParaRPr lang="en-US"/>
          </a:p>
        </p:txBody>
      </p:sp>
      <p:sp>
        <p:nvSpPr>
          <p:cNvPr id="4" name="Footer Placeholder 3">
            <a:extLst>
              <a:ext uri="{FF2B5EF4-FFF2-40B4-BE49-F238E27FC236}">
                <a16:creationId xmlns:a16="http://schemas.microsoft.com/office/drawing/2014/main" id="{99EF0B3D-EB54-2ABB-91C2-5CF59037E1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00E9F8-92CB-EC49-2216-F6AE7C039E4E}"/>
              </a:ext>
            </a:extLst>
          </p:cNvPr>
          <p:cNvSpPr>
            <a:spLocks noGrp="1"/>
          </p:cNvSpPr>
          <p:nvPr>
            <p:ph type="sldNum" sz="quarter" idx="12"/>
          </p:nvPr>
        </p:nvSpPr>
        <p:spPr/>
        <p:txBody>
          <a:bodyPr/>
          <a:lstStyle/>
          <a:p>
            <a:fld id="{744C8076-11A3-40FC-B098-BA96217D1E93}" type="slidenum">
              <a:rPr lang="en-US" smtClean="0"/>
              <a:t>‹#›</a:t>
            </a:fld>
            <a:endParaRPr lang="en-US"/>
          </a:p>
        </p:txBody>
      </p:sp>
    </p:spTree>
    <p:extLst>
      <p:ext uri="{BB962C8B-B14F-4D97-AF65-F5344CB8AC3E}">
        <p14:creationId xmlns:p14="http://schemas.microsoft.com/office/powerpoint/2010/main" val="3614728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0B04DD-3529-152F-8DE4-6B0EC3B741E9}"/>
              </a:ext>
            </a:extLst>
          </p:cNvPr>
          <p:cNvSpPr>
            <a:spLocks noGrp="1"/>
          </p:cNvSpPr>
          <p:nvPr>
            <p:ph type="dt" sz="half" idx="10"/>
          </p:nvPr>
        </p:nvSpPr>
        <p:spPr/>
        <p:txBody>
          <a:bodyPr/>
          <a:lstStyle/>
          <a:p>
            <a:fld id="{3A515192-28E4-4C31-B71E-19D94EC256FC}" type="datetimeFigureOut">
              <a:rPr lang="en-US" smtClean="0"/>
              <a:t>5/10/2023</a:t>
            </a:fld>
            <a:endParaRPr lang="en-US"/>
          </a:p>
        </p:txBody>
      </p:sp>
      <p:sp>
        <p:nvSpPr>
          <p:cNvPr id="3" name="Footer Placeholder 2">
            <a:extLst>
              <a:ext uri="{FF2B5EF4-FFF2-40B4-BE49-F238E27FC236}">
                <a16:creationId xmlns:a16="http://schemas.microsoft.com/office/drawing/2014/main" id="{C2DE173F-C4FE-EE04-7D6D-B799EA2BF9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74306E7-37E8-643F-BE4A-E5D4CF5CC4FF}"/>
              </a:ext>
            </a:extLst>
          </p:cNvPr>
          <p:cNvSpPr>
            <a:spLocks noGrp="1"/>
          </p:cNvSpPr>
          <p:nvPr>
            <p:ph type="sldNum" sz="quarter" idx="12"/>
          </p:nvPr>
        </p:nvSpPr>
        <p:spPr/>
        <p:txBody>
          <a:bodyPr/>
          <a:lstStyle/>
          <a:p>
            <a:fld id="{744C8076-11A3-40FC-B098-BA96217D1E93}" type="slidenum">
              <a:rPr lang="en-US" smtClean="0"/>
              <a:t>‹#›</a:t>
            </a:fld>
            <a:endParaRPr lang="en-US"/>
          </a:p>
        </p:txBody>
      </p:sp>
    </p:spTree>
    <p:extLst>
      <p:ext uri="{BB962C8B-B14F-4D97-AF65-F5344CB8AC3E}">
        <p14:creationId xmlns:p14="http://schemas.microsoft.com/office/powerpoint/2010/main" val="3208385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7148D-8853-92D8-3E6D-A50D819AD4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F17EF5-2891-5D41-3965-16258864D8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C8915C-F904-F76E-FA0F-19EE9CBC14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A559B5-304F-E02C-E058-BEAC7DD4C171}"/>
              </a:ext>
            </a:extLst>
          </p:cNvPr>
          <p:cNvSpPr>
            <a:spLocks noGrp="1"/>
          </p:cNvSpPr>
          <p:nvPr>
            <p:ph type="dt" sz="half" idx="10"/>
          </p:nvPr>
        </p:nvSpPr>
        <p:spPr/>
        <p:txBody>
          <a:bodyPr/>
          <a:lstStyle/>
          <a:p>
            <a:fld id="{3A515192-28E4-4C31-B71E-19D94EC256FC}" type="datetimeFigureOut">
              <a:rPr lang="en-US" smtClean="0"/>
              <a:t>5/10/2023</a:t>
            </a:fld>
            <a:endParaRPr lang="en-US"/>
          </a:p>
        </p:txBody>
      </p:sp>
      <p:sp>
        <p:nvSpPr>
          <p:cNvPr id="6" name="Footer Placeholder 5">
            <a:extLst>
              <a:ext uri="{FF2B5EF4-FFF2-40B4-BE49-F238E27FC236}">
                <a16:creationId xmlns:a16="http://schemas.microsoft.com/office/drawing/2014/main" id="{A639F92D-56AA-0E37-E171-0E49ECBA75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834F81-6C4E-8D6B-1A41-FA36F60F3691}"/>
              </a:ext>
            </a:extLst>
          </p:cNvPr>
          <p:cNvSpPr>
            <a:spLocks noGrp="1"/>
          </p:cNvSpPr>
          <p:nvPr>
            <p:ph type="sldNum" sz="quarter" idx="12"/>
          </p:nvPr>
        </p:nvSpPr>
        <p:spPr/>
        <p:txBody>
          <a:bodyPr/>
          <a:lstStyle/>
          <a:p>
            <a:fld id="{744C8076-11A3-40FC-B098-BA96217D1E93}" type="slidenum">
              <a:rPr lang="en-US" smtClean="0"/>
              <a:t>‹#›</a:t>
            </a:fld>
            <a:endParaRPr lang="en-US"/>
          </a:p>
        </p:txBody>
      </p:sp>
    </p:spTree>
    <p:extLst>
      <p:ext uri="{BB962C8B-B14F-4D97-AF65-F5344CB8AC3E}">
        <p14:creationId xmlns:p14="http://schemas.microsoft.com/office/powerpoint/2010/main" val="2756370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07C7F-C794-ADF9-E40F-BFA1ECE850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812A16D-067D-21A9-E72F-1697C32F6A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9F74C51-9C95-7AEA-7351-5B71C00998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98EEC2-BC2A-11FB-8DDE-630D70AE5DD0}"/>
              </a:ext>
            </a:extLst>
          </p:cNvPr>
          <p:cNvSpPr>
            <a:spLocks noGrp="1"/>
          </p:cNvSpPr>
          <p:nvPr>
            <p:ph type="dt" sz="half" idx="10"/>
          </p:nvPr>
        </p:nvSpPr>
        <p:spPr/>
        <p:txBody>
          <a:bodyPr/>
          <a:lstStyle/>
          <a:p>
            <a:fld id="{3A515192-28E4-4C31-B71E-19D94EC256FC}" type="datetimeFigureOut">
              <a:rPr lang="en-US" smtClean="0"/>
              <a:t>5/10/2023</a:t>
            </a:fld>
            <a:endParaRPr lang="en-US"/>
          </a:p>
        </p:txBody>
      </p:sp>
      <p:sp>
        <p:nvSpPr>
          <p:cNvPr id="6" name="Footer Placeholder 5">
            <a:extLst>
              <a:ext uri="{FF2B5EF4-FFF2-40B4-BE49-F238E27FC236}">
                <a16:creationId xmlns:a16="http://schemas.microsoft.com/office/drawing/2014/main" id="{EB144BE8-52FC-542E-886B-3883D0FFB1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DC246B-904E-E48D-09B4-1B55DCCC54E6}"/>
              </a:ext>
            </a:extLst>
          </p:cNvPr>
          <p:cNvSpPr>
            <a:spLocks noGrp="1"/>
          </p:cNvSpPr>
          <p:nvPr>
            <p:ph type="sldNum" sz="quarter" idx="12"/>
          </p:nvPr>
        </p:nvSpPr>
        <p:spPr/>
        <p:txBody>
          <a:bodyPr/>
          <a:lstStyle/>
          <a:p>
            <a:fld id="{744C8076-11A3-40FC-B098-BA96217D1E93}" type="slidenum">
              <a:rPr lang="en-US" smtClean="0"/>
              <a:t>‹#›</a:t>
            </a:fld>
            <a:endParaRPr lang="en-US"/>
          </a:p>
        </p:txBody>
      </p:sp>
    </p:spTree>
    <p:extLst>
      <p:ext uri="{BB962C8B-B14F-4D97-AF65-F5344CB8AC3E}">
        <p14:creationId xmlns:p14="http://schemas.microsoft.com/office/powerpoint/2010/main" val="2426644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5C4BB1-C61C-5AF3-5A4D-D85BB57D21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218BD1-F8B4-04DF-40FB-009EB08D2D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F2B0AF-4B18-C340-7D68-C328ED3000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515192-28E4-4C31-B71E-19D94EC256FC}" type="datetimeFigureOut">
              <a:rPr lang="en-US" smtClean="0"/>
              <a:t>5/10/2023</a:t>
            </a:fld>
            <a:endParaRPr lang="en-US"/>
          </a:p>
        </p:txBody>
      </p:sp>
      <p:sp>
        <p:nvSpPr>
          <p:cNvPr id="5" name="Footer Placeholder 4">
            <a:extLst>
              <a:ext uri="{FF2B5EF4-FFF2-40B4-BE49-F238E27FC236}">
                <a16:creationId xmlns:a16="http://schemas.microsoft.com/office/drawing/2014/main" id="{C882DD1D-DF23-141D-066D-AD00D7E534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DF7CF2D-B638-CB2F-69A9-A29587498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4C8076-11A3-40FC-B098-BA96217D1E93}" type="slidenum">
              <a:rPr lang="en-US" smtClean="0"/>
              <a:t>‹#›</a:t>
            </a:fld>
            <a:endParaRPr lang="en-US"/>
          </a:p>
        </p:txBody>
      </p:sp>
    </p:spTree>
    <p:extLst>
      <p:ext uri="{BB962C8B-B14F-4D97-AF65-F5344CB8AC3E}">
        <p14:creationId xmlns:p14="http://schemas.microsoft.com/office/powerpoint/2010/main" val="221490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hyperlink" Target="https://www.deadiversion.usdoj.gov/GDP/(DEA-DC-023)(DEA075)Decision_Tree_(Final)_33120_2007.pdf"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79A7CF-01AF-4178-9369-94E0C90EB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48BCC0-1BB4-DEE6-1D43-9CD5C9EAD075}"/>
              </a:ext>
            </a:extLst>
          </p:cNvPr>
          <p:cNvSpPr>
            <a:spLocks noGrp="1"/>
          </p:cNvSpPr>
          <p:nvPr>
            <p:ph type="ctrTitle"/>
          </p:nvPr>
        </p:nvSpPr>
        <p:spPr>
          <a:xfrm>
            <a:off x="9267909" y="2023110"/>
            <a:ext cx="2469624" cy="2846070"/>
          </a:xfrm>
        </p:spPr>
        <p:txBody>
          <a:bodyPr anchor="ctr">
            <a:normAutofit/>
          </a:bodyPr>
          <a:lstStyle/>
          <a:p>
            <a:r>
              <a:rPr lang="en-US" sz="3700" dirty="0"/>
              <a:t>Telehealth &amp; Scheduled Drugs </a:t>
            </a:r>
            <a:br>
              <a:rPr lang="en-US" sz="3700" dirty="0"/>
            </a:br>
            <a:r>
              <a:rPr lang="en-US" sz="3700" i="1" dirty="0"/>
              <a:t>Post PHE</a:t>
            </a:r>
            <a:endParaRPr lang="en-US" sz="3700" dirty="0"/>
          </a:p>
        </p:txBody>
      </p:sp>
      <p:sp>
        <p:nvSpPr>
          <p:cNvPr id="3" name="Subtitle 2">
            <a:extLst>
              <a:ext uri="{FF2B5EF4-FFF2-40B4-BE49-F238E27FC236}">
                <a16:creationId xmlns:a16="http://schemas.microsoft.com/office/drawing/2014/main" id="{14FE025A-F04B-6820-5B9C-5E5D12A2E1A9}"/>
              </a:ext>
            </a:extLst>
          </p:cNvPr>
          <p:cNvSpPr>
            <a:spLocks noGrp="1"/>
          </p:cNvSpPr>
          <p:nvPr>
            <p:ph type="subTitle" idx="1"/>
          </p:nvPr>
        </p:nvSpPr>
        <p:spPr>
          <a:xfrm>
            <a:off x="9267908" y="5086350"/>
            <a:ext cx="2446465" cy="1178298"/>
          </a:xfrm>
        </p:spPr>
        <p:txBody>
          <a:bodyPr>
            <a:normAutofit/>
          </a:bodyPr>
          <a:lstStyle/>
          <a:p>
            <a:pPr algn="l"/>
            <a:r>
              <a:rPr lang="en-US" sz="1600" dirty="0"/>
              <a:t>Mari Robinson, JD</a:t>
            </a:r>
          </a:p>
          <a:p>
            <a:pPr algn="l"/>
            <a:r>
              <a:rPr lang="en-US" sz="1600" dirty="0"/>
              <a:t>Director of Telehealth, UTMB</a:t>
            </a:r>
          </a:p>
        </p:txBody>
      </p:sp>
      <p:sp>
        <p:nvSpPr>
          <p:cNvPr id="12" name="Rectangle 11">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EAE3040-1340-6236-28A4-69A7AF1F0327}"/>
              </a:ext>
            </a:extLst>
          </p:cNvPr>
          <p:cNvPicPr>
            <a:picLocks noChangeAspect="1"/>
          </p:cNvPicPr>
          <p:nvPr/>
        </p:nvPicPr>
        <p:blipFill rotWithShape="1">
          <a:blip r:embed="rId2"/>
          <a:srcRect l="19094" b="5674"/>
          <a:stretch/>
        </p:blipFill>
        <p:spPr>
          <a:xfrm>
            <a:off x="302084" y="664308"/>
            <a:ext cx="8082633" cy="5600340"/>
          </a:xfrm>
          <a:prstGeom prst="rect">
            <a:avLst/>
          </a:prstGeom>
        </p:spPr>
      </p:pic>
      <p:pic>
        <p:nvPicPr>
          <p:cNvPr id="4" name="Picture 3" descr="A picture containing graphics, font, clipart, text&#10;&#10;Description automatically generated">
            <a:extLst>
              <a:ext uri="{FF2B5EF4-FFF2-40B4-BE49-F238E27FC236}">
                <a16:creationId xmlns:a16="http://schemas.microsoft.com/office/drawing/2014/main" id="{14CC12D5-A5E0-EA22-9348-84CF2182BD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9257" y="6289275"/>
            <a:ext cx="876551" cy="543462"/>
          </a:xfrm>
          <a:prstGeom prst="rect">
            <a:avLst/>
          </a:prstGeom>
        </p:spPr>
      </p:pic>
    </p:spTree>
    <p:extLst>
      <p:ext uri="{BB962C8B-B14F-4D97-AF65-F5344CB8AC3E}">
        <p14:creationId xmlns:p14="http://schemas.microsoft.com/office/powerpoint/2010/main" val="3591816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2" name="Rectangle 61">
            <a:extLst>
              <a:ext uri="{FF2B5EF4-FFF2-40B4-BE49-F238E27FC236}">
                <a16:creationId xmlns:a16="http://schemas.microsoft.com/office/drawing/2014/main" id="{C6FC42E6-6C25-4922-95D2-B97B1E123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0295F874-A8A5-4A14-8CFC-828968DE64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54" y="0"/>
            <a:ext cx="4731782"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48BCC0-1BB4-DEE6-1D43-9CD5C9EAD075}"/>
              </a:ext>
            </a:extLst>
          </p:cNvPr>
          <p:cNvSpPr>
            <a:spLocks noGrp="1"/>
          </p:cNvSpPr>
          <p:nvPr>
            <p:ph type="ctrTitle"/>
          </p:nvPr>
        </p:nvSpPr>
        <p:spPr>
          <a:xfrm>
            <a:off x="884716" y="871442"/>
            <a:ext cx="2924843" cy="3172364"/>
          </a:xfrm>
        </p:spPr>
        <p:txBody>
          <a:bodyPr anchor="b">
            <a:normAutofit/>
          </a:bodyPr>
          <a:lstStyle/>
          <a:p>
            <a:r>
              <a:rPr lang="en-US" sz="3600" dirty="0"/>
              <a:t>Why is this necessary?</a:t>
            </a:r>
          </a:p>
        </p:txBody>
      </p:sp>
      <p:pic>
        <p:nvPicPr>
          <p:cNvPr id="4" name="Picture 3" descr="A picture containing graphics, font, clipart, text&#10;&#10;Description automatically generated">
            <a:extLst>
              <a:ext uri="{FF2B5EF4-FFF2-40B4-BE49-F238E27FC236}">
                <a16:creationId xmlns:a16="http://schemas.microsoft.com/office/drawing/2014/main" id="{0FFFBAC4-AEED-081F-0B21-A738A2844D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99257" y="6289275"/>
            <a:ext cx="876551" cy="543462"/>
          </a:xfrm>
          <a:prstGeom prst="rect">
            <a:avLst/>
          </a:prstGeom>
        </p:spPr>
      </p:pic>
      <p:pic>
        <p:nvPicPr>
          <p:cNvPr id="7" name="Picture 6">
            <a:extLst>
              <a:ext uri="{FF2B5EF4-FFF2-40B4-BE49-F238E27FC236}">
                <a16:creationId xmlns:a16="http://schemas.microsoft.com/office/drawing/2014/main" id="{17AF425B-6BA0-B77D-1DEA-D535D4DBC1F4}"/>
              </a:ext>
            </a:extLst>
          </p:cNvPr>
          <p:cNvPicPr>
            <a:picLocks noChangeAspect="1"/>
          </p:cNvPicPr>
          <p:nvPr/>
        </p:nvPicPr>
        <p:blipFill rotWithShape="1">
          <a:blip r:embed="rId3"/>
          <a:srcRect l="20156" t="20139" r="33516" b="4028"/>
          <a:stretch/>
        </p:blipFill>
        <p:spPr>
          <a:xfrm>
            <a:off x="5658959" y="785908"/>
            <a:ext cx="5648325" cy="5200650"/>
          </a:xfrm>
          <a:prstGeom prst="rect">
            <a:avLst/>
          </a:prstGeom>
        </p:spPr>
      </p:pic>
      <p:sp>
        <p:nvSpPr>
          <p:cNvPr id="9" name="TextBox 8">
            <a:extLst>
              <a:ext uri="{FF2B5EF4-FFF2-40B4-BE49-F238E27FC236}">
                <a16:creationId xmlns:a16="http://schemas.microsoft.com/office/drawing/2014/main" id="{C46680B5-D980-0B01-A39E-254A57A0EED1}"/>
              </a:ext>
            </a:extLst>
          </p:cNvPr>
          <p:cNvSpPr txBox="1"/>
          <p:nvPr/>
        </p:nvSpPr>
        <p:spPr>
          <a:xfrm>
            <a:off x="4953380" y="6289275"/>
            <a:ext cx="6105524" cy="461665"/>
          </a:xfrm>
          <a:prstGeom prst="rect">
            <a:avLst/>
          </a:prstGeom>
          <a:noFill/>
        </p:spPr>
        <p:txBody>
          <a:bodyPr wrap="square">
            <a:spAutoFit/>
          </a:bodyPr>
          <a:lstStyle/>
          <a:p>
            <a:r>
              <a:rPr lang="en-US" sz="1200" dirty="0"/>
              <a:t>https://www.fiercehealthcare.com/health-tech/dea-investigates-telehealth-provider-done-adderall-prescribing-practices-media-report</a:t>
            </a:r>
          </a:p>
        </p:txBody>
      </p:sp>
    </p:spTree>
    <p:extLst>
      <p:ext uri="{BB962C8B-B14F-4D97-AF65-F5344CB8AC3E}">
        <p14:creationId xmlns:p14="http://schemas.microsoft.com/office/powerpoint/2010/main" val="4194004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48BCC0-1BB4-DEE6-1D43-9CD5C9EAD075}"/>
              </a:ext>
            </a:extLst>
          </p:cNvPr>
          <p:cNvSpPr>
            <a:spLocks noGrp="1"/>
          </p:cNvSpPr>
          <p:nvPr>
            <p:ph type="ctrTitle"/>
          </p:nvPr>
        </p:nvSpPr>
        <p:spPr>
          <a:xfrm>
            <a:off x="9296398" y="2375666"/>
            <a:ext cx="2682140" cy="1297115"/>
          </a:xfrm>
        </p:spPr>
        <p:txBody>
          <a:bodyPr anchor="t">
            <a:normAutofit/>
          </a:bodyPr>
          <a:lstStyle/>
          <a:p>
            <a:r>
              <a:rPr lang="en-US" sz="4000" dirty="0"/>
              <a:t>PHE Flexibilities</a:t>
            </a:r>
          </a:p>
        </p:txBody>
      </p:sp>
      <p:grpSp>
        <p:nvGrpSpPr>
          <p:cNvPr id="52" name="Group 51">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53" name="Freeform: Shape 52">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3" descr="A picture containing graphics, font, clipart, text&#10;&#10;Description automatically generated">
            <a:extLst>
              <a:ext uri="{FF2B5EF4-FFF2-40B4-BE49-F238E27FC236}">
                <a16:creationId xmlns:a16="http://schemas.microsoft.com/office/drawing/2014/main" id="{2803F404-24F7-706B-8E81-635A0F6471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99257" y="6289275"/>
            <a:ext cx="876551" cy="543462"/>
          </a:xfrm>
          <a:prstGeom prst="rect">
            <a:avLst/>
          </a:prstGeom>
        </p:spPr>
      </p:pic>
      <p:pic>
        <p:nvPicPr>
          <p:cNvPr id="10" name="Picture 9">
            <a:extLst>
              <a:ext uri="{FF2B5EF4-FFF2-40B4-BE49-F238E27FC236}">
                <a16:creationId xmlns:a16="http://schemas.microsoft.com/office/drawing/2014/main" id="{18C42E08-19A2-D0E0-3295-D0068865DA4E}"/>
              </a:ext>
            </a:extLst>
          </p:cNvPr>
          <p:cNvPicPr>
            <a:picLocks noChangeAspect="1"/>
          </p:cNvPicPr>
          <p:nvPr/>
        </p:nvPicPr>
        <p:blipFill rotWithShape="1">
          <a:blip r:embed="rId3"/>
          <a:srcRect l="9403" t="18413" r="11157" b="27408"/>
          <a:stretch/>
        </p:blipFill>
        <p:spPr>
          <a:xfrm>
            <a:off x="396441" y="841741"/>
            <a:ext cx="8686800" cy="4364966"/>
          </a:xfrm>
          <a:prstGeom prst="rect">
            <a:avLst/>
          </a:prstGeom>
        </p:spPr>
      </p:pic>
      <p:sp>
        <p:nvSpPr>
          <p:cNvPr id="11" name="TextBox 10">
            <a:extLst>
              <a:ext uri="{FF2B5EF4-FFF2-40B4-BE49-F238E27FC236}">
                <a16:creationId xmlns:a16="http://schemas.microsoft.com/office/drawing/2014/main" id="{4F0765DC-4219-1338-9819-2811945802DA}"/>
              </a:ext>
            </a:extLst>
          </p:cNvPr>
          <p:cNvSpPr txBox="1"/>
          <p:nvPr/>
        </p:nvSpPr>
        <p:spPr>
          <a:xfrm>
            <a:off x="2720481" y="5589763"/>
            <a:ext cx="7027881" cy="923330"/>
          </a:xfrm>
          <a:prstGeom prst="rect">
            <a:avLst/>
          </a:prstGeom>
          <a:solidFill>
            <a:schemeClr val="bg1"/>
          </a:solidFill>
        </p:spPr>
        <p:txBody>
          <a:bodyPr wrap="square" rtlCol="0">
            <a:spAutoFit/>
          </a:bodyPr>
          <a:lstStyle/>
          <a:p>
            <a:r>
              <a:rPr lang="en-US" dirty="0">
                <a:hlinkClick r:id="rId4"/>
              </a:rPr>
              <a:t>https://www.deadiversion.usdoj.gov/GDP/(DEA-DC-023)(DEA075)Decision_Tree_(Final)_33120_2007.pdf</a:t>
            </a:r>
            <a:endParaRPr lang="en-US" dirty="0"/>
          </a:p>
          <a:p>
            <a:endParaRPr lang="en-US" dirty="0"/>
          </a:p>
        </p:txBody>
      </p:sp>
    </p:spTree>
    <p:extLst>
      <p:ext uri="{BB962C8B-B14F-4D97-AF65-F5344CB8AC3E}">
        <p14:creationId xmlns:p14="http://schemas.microsoft.com/office/powerpoint/2010/main" val="4262734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DF05ACD0-FF4A-4F8F-B5C5-6A4EBD0D1B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4C9AFA28-B5ED-4346-9AF7-68A157F16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 name="Title 1">
            <a:extLst>
              <a:ext uri="{FF2B5EF4-FFF2-40B4-BE49-F238E27FC236}">
                <a16:creationId xmlns:a16="http://schemas.microsoft.com/office/drawing/2014/main" id="{D048BCC0-1BB4-DEE6-1D43-9CD5C9EAD075}"/>
              </a:ext>
            </a:extLst>
          </p:cNvPr>
          <p:cNvSpPr>
            <a:spLocks noGrp="1"/>
          </p:cNvSpPr>
          <p:nvPr>
            <p:ph type="ctrTitle"/>
          </p:nvPr>
        </p:nvSpPr>
        <p:spPr>
          <a:xfrm>
            <a:off x="685800" y="1888285"/>
            <a:ext cx="10820400" cy="4260337"/>
          </a:xfrm>
        </p:spPr>
        <p:txBody>
          <a:bodyPr anchor="b">
            <a:noAutofit/>
          </a:bodyPr>
          <a:lstStyle/>
          <a:p>
            <a:pPr algn="l"/>
            <a:br>
              <a:rPr lang="en-US" sz="2700" dirty="0"/>
            </a:br>
            <a:br>
              <a:rPr lang="en-US" sz="2700" dirty="0"/>
            </a:br>
            <a:br>
              <a:rPr lang="en-US" sz="2700" dirty="0"/>
            </a:br>
            <a:r>
              <a:rPr lang="en-US" sz="2800" b="1" dirty="0"/>
              <a:t>Current Status</a:t>
            </a:r>
            <a:br>
              <a:rPr lang="en-US" sz="2700" dirty="0"/>
            </a:br>
            <a:br>
              <a:rPr lang="en-US" sz="2700" dirty="0"/>
            </a:br>
            <a:r>
              <a:rPr lang="en-US" sz="2600" dirty="0"/>
              <a:t>DEA, jointly with SAMHSA, is issuing this temporary rule to effectuate the following: </a:t>
            </a:r>
            <a:br>
              <a:rPr lang="en-US" sz="2600" dirty="0"/>
            </a:br>
            <a:r>
              <a:rPr lang="en-US" sz="2600" dirty="0"/>
              <a:t>•	The full set of telemedicine flexibilities regarding prescription of controlled medications as were in place during the COVID-19 PHE will remain in place through November 11, 2023. </a:t>
            </a:r>
            <a:br>
              <a:rPr lang="en-US" sz="2600" dirty="0"/>
            </a:br>
            <a:r>
              <a:rPr lang="en-US" sz="2600" dirty="0"/>
              <a:t>•	Additionally, for any practitioner-patient telemedicine relationships that have been or will be established on or before November 11, 2023, the full set of telemedicine flexibilities regarding prescription of controlled medications as were in place during the COVID-19 PHE will continue to be permitted via a one-year grace period through November 11, 2024. In other words, if a patient and a practitioner have established a telemedicine relationship on or before November 11, 2023, the same telemedicine flexibilities that have governed the relationship to that point are permitted until November 11, 2024. </a:t>
            </a:r>
          </a:p>
        </p:txBody>
      </p:sp>
      <p:sp>
        <p:nvSpPr>
          <p:cNvPr id="3" name="Subtitle 2">
            <a:extLst>
              <a:ext uri="{FF2B5EF4-FFF2-40B4-BE49-F238E27FC236}">
                <a16:creationId xmlns:a16="http://schemas.microsoft.com/office/drawing/2014/main" id="{14FE025A-F04B-6820-5B9C-5E5D12A2E1A9}"/>
              </a:ext>
            </a:extLst>
          </p:cNvPr>
          <p:cNvSpPr>
            <a:spLocks noGrp="1"/>
          </p:cNvSpPr>
          <p:nvPr>
            <p:ph type="subTitle" idx="1"/>
          </p:nvPr>
        </p:nvSpPr>
        <p:spPr>
          <a:xfrm>
            <a:off x="3810961" y="6173886"/>
            <a:ext cx="4561369" cy="313252"/>
          </a:xfrm>
        </p:spPr>
        <p:txBody>
          <a:bodyPr anchor="t">
            <a:normAutofit fontScale="92500"/>
          </a:bodyPr>
          <a:lstStyle/>
          <a:p>
            <a:r>
              <a:rPr lang="en-US" sz="1400" dirty="0"/>
              <a:t>https://public-inspection.federalregister.gov/2023-09936.pdf</a:t>
            </a:r>
          </a:p>
        </p:txBody>
      </p:sp>
      <p:pic>
        <p:nvPicPr>
          <p:cNvPr id="4" name="Picture 3" descr="A picture containing graphics, font, clipart, text&#10;&#10;Description automatically generated">
            <a:extLst>
              <a:ext uri="{FF2B5EF4-FFF2-40B4-BE49-F238E27FC236}">
                <a16:creationId xmlns:a16="http://schemas.microsoft.com/office/drawing/2014/main" id="{3C82A8FB-98B7-E6D4-D9A4-A069E7656D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99257" y="6289275"/>
            <a:ext cx="876551" cy="543462"/>
          </a:xfrm>
          <a:prstGeom prst="rect">
            <a:avLst/>
          </a:prstGeom>
        </p:spPr>
      </p:pic>
    </p:spTree>
    <p:extLst>
      <p:ext uri="{BB962C8B-B14F-4D97-AF65-F5344CB8AC3E}">
        <p14:creationId xmlns:p14="http://schemas.microsoft.com/office/powerpoint/2010/main" val="2785350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48BCC0-1BB4-DEE6-1D43-9CD5C9EAD075}"/>
              </a:ext>
            </a:extLst>
          </p:cNvPr>
          <p:cNvSpPr>
            <a:spLocks noGrp="1"/>
          </p:cNvSpPr>
          <p:nvPr>
            <p:ph type="ctrTitle"/>
          </p:nvPr>
        </p:nvSpPr>
        <p:spPr>
          <a:xfrm>
            <a:off x="1439214" y="2655916"/>
            <a:ext cx="4036334" cy="2387600"/>
          </a:xfrm>
        </p:spPr>
        <p:txBody>
          <a:bodyPr anchor="t">
            <a:normAutofit/>
          </a:bodyPr>
          <a:lstStyle/>
          <a:p>
            <a:pPr algn="l"/>
            <a:r>
              <a:rPr lang="en-US" sz="5400" dirty="0"/>
              <a:t>Possible Future</a:t>
            </a:r>
          </a:p>
        </p:txBody>
      </p:sp>
      <p:grpSp>
        <p:nvGrpSpPr>
          <p:cNvPr id="50" name="Group 49">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51" name="Rectangle 50">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ectangle 54">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graphics, font, clipart, text&#10;&#10;Description automatically generated">
            <a:extLst>
              <a:ext uri="{FF2B5EF4-FFF2-40B4-BE49-F238E27FC236}">
                <a16:creationId xmlns:a16="http://schemas.microsoft.com/office/drawing/2014/main" id="{2E00958D-5D5F-8F3C-E5F6-D30D665FC6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12" y="6313903"/>
            <a:ext cx="876551" cy="543462"/>
          </a:xfrm>
          <a:prstGeom prst="rect">
            <a:avLst/>
          </a:prstGeom>
        </p:spPr>
      </p:pic>
      <p:pic>
        <p:nvPicPr>
          <p:cNvPr id="7" name="Picture 6">
            <a:extLst>
              <a:ext uri="{FF2B5EF4-FFF2-40B4-BE49-F238E27FC236}">
                <a16:creationId xmlns:a16="http://schemas.microsoft.com/office/drawing/2014/main" id="{77DFF919-3F35-037D-2FEF-099CD9B9FA5F}"/>
              </a:ext>
            </a:extLst>
          </p:cNvPr>
          <p:cNvPicPr>
            <a:picLocks noChangeAspect="1"/>
          </p:cNvPicPr>
          <p:nvPr/>
        </p:nvPicPr>
        <p:blipFill rotWithShape="1">
          <a:blip r:embed="rId3"/>
          <a:srcRect l="33211" t="23750" r="17500" b="25416"/>
          <a:stretch/>
        </p:blipFill>
        <p:spPr>
          <a:xfrm>
            <a:off x="5685809" y="894307"/>
            <a:ext cx="6009366" cy="3676650"/>
          </a:xfrm>
          <a:prstGeom prst="rect">
            <a:avLst/>
          </a:prstGeom>
        </p:spPr>
      </p:pic>
      <p:sp>
        <p:nvSpPr>
          <p:cNvPr id="8" name="TextBox 7">
            <a:extLst>
              <a:ext uri="{FF2B5EF4-FFF2-40B4-BE49-F238E27FC236}">
                <a16:creationId xmlns:a16="http://schemas.microsoft.com/office/drawing/2014/main" id="{61512BE6-D921-C6B6-8098-05798CE3DD21}"/>
              </a:ext>
            </a:extLst>
          </p:cNvPr>
          <p:cNvSpPr txBox="1"/>
          <p:nvPr/>
        </p:nvSpPr>
        <p:spPr>
          <a:xfrm>
            <a:off x="6160652" y="5439785"/>
            <a:ext cx="5059679" cy="646331"/>
          </a:xfrm>
          <a:prstGeom prst="rect">
            <a:avLst/>
          </a:prstGeom>
          <a:noFill/>
        </p:spPr>
        <p:txBody>
          <a:bodyPr wrap="square" rtlCol="0">
            <a:spAutoFit/>
          </a:bodyPr>
          <a:lstStyle/>
          <a:p>
            <a:r>
              <a:rPr lang="en-US" dirty="0"/>
              <a:t>https://www.dea.gov/sites/default/files/2023-02/Telemedicine%20Rules%20Summary.pdf</a:t>
            </a:r>
          </a:p>
        </p:txBody>
      </p:sp>
    </p:spTree>
    <p:extLst>
      <p:ext uri="{BB962C8B-B14F-4D97-AF65-F5344CB8AC3E}">
        <p14:creationId xmlns:p14="http://schemas.microsoft.com/office/powerpoint/2010/main" val="1230131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2DE5C-7E28-E451-8992-A0E7F1C9B9EA}"/>
              </a:ext>
            </a:extLst>
          </p:cNvPr>
          <p:cNvSpPr txBox="1">
            <a:spLocks/>
          </p:cNvSpPr>
          <p:nvPr/>
        </p:nvSpPr>
        <p:spPr>
          <a:xfrm>
            <a:off x="640080" y="320040"/>
            <a:ext cx="6692827" cy="984505"/>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600"/>
              <a:t>Remember:</a:t>
            </a:r>
            <a:endParaRPr lang="en-US" sz="6600" dirty="0"/>
          </a:p>
        </p:txBody>
      </p:sp>
      <p:cxnSp>
        <p:nvCxnSpPr>
          <p:cNvPr id="3" name="Straight Connector 2">
            <a:extLst>
              <a:ext uri="{FF2B5EF4-FFF2-40B4-BE49-F238E27FC236}">
                <a16:creationId xmlns:a16="http://schemas.microsoft.com/office/drawing/2014/main" id="{CBCEB323-E396-60B1-33D3-AFDE8629ACC8}"/>
              </a:ext>
            </a:extLst>
          </p:cNvPr>
          <p:cNvCxnSpPr/>
          <p:nvPr/>
        </p:nvCxnSpPr>
        <p:spPr>
          <a:xfrm>
            <a:off x="640080" y="1304545"/>
            <a:ext cx="4654731" cy="0"/>
          </a:xfrm>
          <a:prstGeom prst="line">
            <a:avLst/>
          </a:prstGeom>
          <a:ln w="60325" cmpd="sng">
            <a:prstDash val="solid"/>
          </a:ln>
        </p:spPr>
        <p:style>
          <a:lnRef idx="1">
            <a:schemeClr val="accent2"/>
          </a:lnRef>
          <a:fillRef idx="0">
            <a:schemeClr val="accent2"/>
          </a:fillRef>
          <a:effectRef idx="0">
            <a:schemeClr val="accent2"/>
          </a:effectRef>
          <a:fontRef idx="minor">
            <a:schemeClr val="tx1"/>
          </a:fontRef>
        </p:style>
      </p:cxnSp>
      <p:graphicFrame>
        <p:nvGraphicFramePr>
          <p:cNvPr id="7" name="Subtitle 2">
            <a:extLst>
              <a:ext uri="{FF2B5EF4-FFF2-40B4-BE49-F238E27FC236}">
                <a16:creationId xmlns:a16="http://schemas.microsoft.com/office/drawing/2014/main" id="{42CD41A5-8B04-4781-2D7A-15973A7A3470}"/>
              </a:ext>
            </a:extLst>
          </p:cNvPr>
          <p:cNvGraphicFramePr/>
          <p:nvPr/>
        </p:nvGraphicFramePr>
        <p:xfrm>
          <a:off x="561703" y="1931503"/>
          <a:ext cx="9845040" cy="20308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A picture containing graphics, font, clipart, text&#10;&#10;Description automatically generated">
            <a:extLst>
              <a:ext uri="{FF2B5EF4-FFF2-40B4-BE49-F238E27FC236}">
                <a16:creationId xmlns:a16="http://schemas.microsoft.com/office/drawing/2014/main" id="{F328CBCD-4090-3746-0710-34ADAB0B47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299257" y="6289275"/>
            <a:ext cx="876551" cy="543462"/>
          </a:xfrm>
          <a:prstGeom prst="rect">
            <a:avLst/>
          </a:prstGeom>
        </p:spPr>
      </p:pic>
    </p:spTree>
    <p:extLst>
      <p:ext uri="{BB962C8B-B14F-4D97-AF65-F5344CB8AC3E}">
        <p14:creationId xmlns:p14="http://schemas.microsoft.com/office/powerpoint/2010/main" val="2128915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A258F989-A5E5-429A-8FCB-CEC29D0B4033}"/>
              </a:ext>
            </a:extLst>
          </p:cNvPr>
          <p:cNvSpPr txBox="1"/>
          <p:nvPr/>
        </p:nvSpPr>
        <p:spPr>
          <a:xfrm>
            <a:off x="642288" y="2512838"/>
            <a:ext cx="5623339"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0" dirty="0">
                <a:latin typeface="Calibri" panose="020F0502020204030204"/>
              </a:rPr>
              <a:t>Questions?</a:t>
            </a:r>
            <a:r>
              <a:rPr lang="en-US" sz="8000" dirty="0">
                <a:solidFill>
                  <a:srgbClr val="FFFFFF"/>
                </a:solidFill>
                <a:latin typeface="Calibri" panose="020F0502020204030204"/>
              </a:rPr>
              <a:t>?</a:t>
            </a:r>
            <a:endParaRPr kumimoji="0" lang="en-US" sz="80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5" name="Content Placeholder 5" descr="Kitten sleeping in a bed">
            <a:extLst>
              <a:ext uri="{FF2B5EF4-FFF2-40B4-BE49-F238E27FC236}">
                <a16:creationId xmlns:a16="http://schemas.microsoft.com/office/drawing/2014/main" id="{269102EB-416D-4197-B4C0-4C571E71368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368112" y="1445250"/>
            <a:ext cx="5181600" cy="34586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Slide Number Placeholder 1">
            <a:extLst>
              <a:ext uri="{FF2B5EF4-FFF2-40B4-BE49-F238E27FC236}">
                <a16:creationId xmlns:a16="http://schemas.microsoft.com/office/drawing/2014/main" id="{44A150C6-8360-4720-9DDF-B066E6C97AB6}"/>
              </a:ext>
            </a:extLst>
          </p:cNvPr>
          <p:cNvSpPr>
            <a:spLocks noGrp="1"/>
          </p:cNvSpPr>
          <p:nvPr>
            <p:ph type="sldNum" sz="quarter" idx="12"/>
          </p:nvPr>
        </p:nvSpPr>
        <p:spPr/>
        <p:txBody>
          <a:bodyPr/>
          <a:lstStyle/>
          <a:p>
            <a:fld id="{4E8F02A6-2DB2-4D7D-820B-94D1D0F3CFA0}" type="slidenum">
              <a:rPr lang="en-US" smtClean="0">
                <a:solidFill>
                  <a:schemeClr val="bg1"/>
                </a:solidFill>
              </a:rPr>
              <a:t>7</a:t>
            </a:fld>
            <a:endParaRPr lang="en-US" dirty="0">
              <a:solidFill>
                <a:schemeClr val="bg1"/>
              </a:solidFill>
            </a:endParaRPr>
          </a:p>
        </p:txBody>
      </p:sp>
      <p:pic>
        <p:nvPicPr>
          <p:cNvPr id="3" name="Picture 2" descr="A picture containing graphics, font, clipart, text&#10;&#10;Description automatically generated">
            <a:extLst>
              <a:ext uri="{FF2B5EF4-FFF2-40B4-BE49-F238E27FC236}">
                <a16:creationId xmlns:a16="http://schemas.microsoft.com/office/drawing/2014/main" id="{05EF7631-68D8-C06E-7944-9B482CA15E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9257" y="6289275"/>
            <a:ext cx="876551" cy="543462"/>
          </a:xfrm>
          <a:prstGeom prst="rect">
            <a:avLst/>
          </a:prstGeom>
        </p:spPr>
      </p:pic>
    </p:spTree>
    <p:extLst>
      <p:ext uri="{BB962C8B-B14F-4D97-AF65-F5344CB8AC3E}">
        <p14:creationId xmlns:p14="http://schemas.microsoft.com/office/powerpoint/2010/main" val="3580497209"/>
      </p:ext>
    </p:extLst>
  </p:cSld>
  <p:clrMapOvr>
    <a:masterClrMapping/>
  </p:clrMapOvr>
  <mc:AlternateContent xmlns:mc="http://schemas.openxmlformats.org/markup-compatibility/2006" xmlns:p14="http://schemas.microsoft.com/office/powerpoint/2010/main">
    <mc:Choice Requires="p14">
      <p:transition spd="slow" p14:dur="12250"/>
    </mc:Choice>
    <mc:Fallback xmlns="">
      <p:transition spd="slow"/>
    </mc:Fallback>
  </mc:AlternateContent>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4E7C8C"/>
      </a:accent1>
      <a:accent2>
        <a:srgbClr val="ED7D31"/>
      </a:accent2>
      <a:accent3>
        <a:srgbClr val="A5A5A5"/>
      </a:accent3>
      <a:accent4>
        <a:srgbClr val="BF57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055B7319015E448FD1C412E8D3BF38" ma:contentTypeVersion="16" ma:contentTypeDescription="Create a new document." ma:contentTypeScope="" ma:versionID="be82dfd0f656d7552e061c4b79aaa0e2">
  <xsd:schema xmlns:xsd="http://www.w3.org/2001/XMLSchema" xmlns:xs="http://www.w3.org/2001/XMLSchema" xmlns:p="http://schemas.microsoft.com/office/2006/metadata/properties" xmlns:ns2="2018a4d9-e5a5-428b-a312-dfd840ba6b63" xmlns:ns3="ef95f5f0-dadb-470a-94cb-364b588c356d" xmlns:ns4="bc6d5123-e1cb-4a6a-adf0-63854dce486e" targetNamespace="http://schemas.microsoft.com/office/2006/metadata/properties" ma:root="true" ma:fieldsID="138bd8bace7eae73466e6c890fc07110" ns2:_="" ns3:_="" ns4:_="">
    <xsd:import namespace="2018a4d9-e5a5-428b-a312-dfd840ba6b63"/>
    <xsd:import namespace="ef95f5f0-dadb-470a-94cb-364b588c356d"/>
    <xsd:import namespace="bc6d5123-e1cb-4a6a-adf0-63854dce486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Comments"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18a4d9-e5a5-428b-a312-dfd840ba6b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Comments" ma:index="16" nillable="true" ma:displayName="Comments" ma:format="Dropdown" ma:internalName="Comments">
      <xsd:simpleType>
        <xsd:restriction base="dms:Text">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ed3806f-b6ab-496c-883f-16d5fb25bd6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f95f5f0-dadb-470a-94cb-364b588c356d"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c6d5123-e1cb-4a6a-adf0-63854dce486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f7b66987-d0bb-4024-bef9-55cd6781fd71}" ma:internalName="TaxCatchAll" ma:showField="CatchAllData" ma:web="ef95f5f0-dadb-470a-94cb-364b588c35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c6d5123-e1cb-4a6a-adf0-63854dce486e" xsi:nil="true"/>
    <Comments xmlns="2018a4d9-e5a5-428b-a312-dfd840ba6b63" xsi:nil="true"/>
    <lcf76f155ced4ddcb4097134ff3c332f xmlns="2018a4d9-e5a5-428b-a312-dfd840ba6b6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31F7CAB-633A-4C6D-A787-E65B3994C4C4}"/>
</file>

<file path=customXml/itemProps2.xml><?xml version="1.0" encoding="utf-8"?>
<ds:datastoreItem xmlns:ds="http://schemas.openxmlformats.org/officeDocument/2006/customXml" ds:itemID="{B1B159CA-A68E-4BC1-983E-E80BAC937530}"/>
</file>

<file path=customXml/itemProps3.xml><?xml version="1.0" encoding="utf-8"?>
<ds:datastoreItem xmlns:ds="http://schemas.openxmlformats.org/officeDocument/2006/customXml" ds:itemID="{D151C89A-22D2-4DC9-8571-FF4A260CE345}"/>
</file>

<file path=docProps/app.xml><?xml version="1.0" encoding="utf-8"?>
<Properties xmlns="http://schemas.openxmlformats.org/officeDocument/2006/extended-properties" xmlns:vt="http://schemas.openxmlformats.org/officeDocument/2006/docPropsVTypes">
  <Template>Office Theme 2013 - 2022</Template>
  <TotalTime>63</TotalTime>
  <Words>286</Words>
  <Application>Microsoft Office PowerPoint</Application>
  <PresentationFormat>Widescreen</PresentationFormat>
  <Paragraphs>17</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Telehealth &amp; Scheduled Drugs  Post PHE</vt:lpstr>
      <vt:lpstr>Why is this necessary?</vt:lpstr>
      <vt:lpstr>PHE Flexibilities</vt:lpstr>
      <vt:lpstr>   Current Status  DEA, jointly with SAMHSA, is issuing this temporary rule to effectuate the following:  • The full set of telemedicine flexibilities regarding prescription of controlled medications as were in place during the COVID-19 PHE will remain in place through November 11, 2023.  • Additionally, for any practitioner-patient telemedicine relationships that have been or will be established on or before November 11, 2023, the full set of telemedicine flexibilities regarding prescription of controlled medications as were in place during the COVID-19 PHE will continue to be permitted via a one-year grace period through November 11, 2024. In other words, if a patient and a practitioner have established a telemedicine relationship on or before November 11, 2023, the same telemedicine flexibilities that have governed the relationship to that point are permitted until November 11, 2024. </vt:lpstr>
      <vt:lpstr>Possible Future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Robinson, Mari</dc:creator>
  <cp:lastModifiedBy>Robinson, Mari</cp:lastModifiedBy>
  <cp:revision>30</cp:revision>
  <dcterms:created xsi:type="dcterms:W3CDTF">2023-05-09T21:27:13Z</dcterms:created>
  <dcterms:modified xsi:type="dcterms:W3CDTF">2023-05-10T20:34:34Z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0x01010056055B7319015E448FD1C412E8D3BF38</vt:lpwstr>
  </property>
</Properties>
</file>