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4"/>
  </p:sldMasterIdLst>
  <p:notesMasterIdLst>
    <p:notesMasterId r:id="rId11"/>
  </p:notesMasterIdLst>
  <p:sldIdLst>
    <p:sldId id="256" r:id="rId5"/>
    <p:sldId id="425" r:id="rId6"/>
    <p:sldId id="429" r:id="rId7"/>
    <p:sldId id="430" r:id="rId8"/>
    <p:sldId id="428" r:id="rId9"/>
    <p:sldId id="413" r:id="rId10"/>
  </p:sldIdLst>
  <p:sldSz cx="9144000" cy="5143500" type="screen16x9"/>
  <p:notesSz cx="7010400" cy="9236075"/>
  <p:embeddedFontLst>
    <p:embeddedFont>
      <p:font typeface="Lato" panose="020F0502020204030203" pitchFamily="34" charset="0"/>
      <p:regular r:id="rId12"/>
      <p:bold r:id="rId13"/>
      <p:italic r:id="rId14"/>
      <p:boldItalic r:id="rId15"/>
    </p:embeddedFont>
    <p:embeddedFont>
      <p:font typeface="Raleway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88" userDrawn="1">
          <p15:clr>
            <a:srgbClr val="A4A3A4"/>
          </p15:clr>
        </p15:guide>
        <p15:guide id="2" pos="4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ost, Erica L" initials="FEL" lastIdx="2" clrIdx="0">
    <p:extLst>
      <p:ext uri="{19B8F6BF-5375-455C-9EA6-DF929625EA0E}">
        <p15:presenceInfo xmlns:p15="http://schemas.microsoft.com/office/powerpoint/2012/main" userId="Frost, Erica L" providerId="None"/>
      </p:ext>
    </p:extLst>
  </p:cmAuthor>
  <p:cmAuthor id="2" name="Savas, Lara" initials="SL" lastIdx="15" clrIdx="1">
    <p:extLst>
      <p:ext uri="{19B8F6BF-5375-455C-9EA6-DF929625EA0E}">
        <p15:presenceInfo xmlns:p15="http://schemas.microsoft.com/office/powerpoint/2012/main" userId="S-1-5-21-1292428093-879983540-839522115-99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6042"/>
    <a:srgbClr val="F2B826"/>
    <a:srgbClr val="4E738A"/>
    <a:srgbClr val="000000"/>
    <a:srgbClr val="5A6675"/>
    <a:srgbClr val="31243E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50DB66-EC50-276A-649F-79298002BE0C}" v="47" dt="2023-08-21T15:04:30.110"/>
    <p1510:client id="{591CCCA7-E80B-77DC-68C6-FA7E5D23ABFD}" v="16" dt="2023-08-21T15:39:11.958"/>
    <p1510:client id="{8ED2203E-AF1D-41D3-9812-FE5999D67F83}" v="32" dt="2023-08-21T14:44:09.592"/>
    <p1510:client id="{96C36E73-5852-A128-5745-AC34AAAF183B}" v="2" dt="2023-08-21T15:03:56.042"/>
  </p1510:revLst>
</p1510:revInfo>
</file>

<file path=ppt/tableStyles.xml><?xml version="1.0" encoding="utf-8"?>
<a:tblStyleLst xmlns:a="http://schemas.openxmlformats.org/drawingml/2006/main" def="{C98665B7-6574-423E-A4B5-A6C020D860FF}">
  <a:tblStyle styleId="{C98665B7-6574-423E-A4B5-A6C020D860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1A8698C-63BC-4B6A-AE92-7E62379B444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81" autoAdjust="0"/>
    <p:restoredTop sz="68883" autoAdjust="0"/>
  </p:normalViewPr>
  <p:slideViewPr>
    <p:cSldViewPr snapToGrid="0">
      <p:cViewPr>
        <p:scale>
          <a:sx n="125" d="100"/>
          <a:sy n="125" d="100"/>
        </p:scale>
        <p:origin x="92" y="-360"/>
      </p:cViewPr>
      <p:guideLst>
        <p:guide orient="horz" pos="588"/>
        <p:guide pos="432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font" Target="fonts/font5.fntdata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font" Target="fonts/font4.fntdata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8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3.fntdata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ost, Erica L" userId="S::erica.l.frost_uth.tmc.edu#ext#@utsystemadmin.onmicrosoft.com::ac12ea4b-3193-486d-a1a4-319f6d2587ed" providerId="AD" clId="Web-{8ED2203E-AF1D-41D3-9812-FE5999D67F83}"/>
    <pc:docChg chg="modSld">
      <pc:chgData name="Frost, Erica L" userId="S::erica.l.frost_uth.tmc.edu#ext#@utsystemadmin.onmicrosoft.com::ac12ea4b-3193-486d-a1a4-319f6d2587ed" providerId="AD" clId="Web-{8ED2203E-AF1D-41D3-9812-FE5999D67F83}" dt="2023-08-21T14:44:08.467" v="28" actId="20577"/>
      <pc:docMkLst>
        <pc:docMk/>
      </pc:docMkLst>
      <pc:sldChg chg="modSp">
        <pc:chgData name="Frost, Erica L" userId="S::erica.l.frost_uth.tmc.edu#ext#@utsystemadmin.onmicrosoft.com::ac12ea4b-3193-486d-a1a4-319f6d2587ed" providerId="AD" clId="Web-{8ED2203E-AF1D-41D3-9812-FE5999D67F83}" dt="2023-08-21T14:44:08.467" v="28" actId="20577"/>
        <pc:sldMkLst>
          <pc:docMk/>
          <pc:sldMk cId="136890498" sldId="425"/>
        </pc:sldMkLst>
        <pc:spChg chg="mod">
          <ac:chgData name="Frost, Erica L" userId="S::erica.l.frost_uth.tmc.edu#ext#@utsystemadmin.onmicrosoft.com::ac12ea4b-3193-486d-a1a4-319f6d2587ed" providerId="AD" clId="Web-{8ED2203E-AF1D-41D3-9812-FE5999D67F83}" dt="2023-08-21T14:44:08.467" v="28" actId="20577"/>
          <ac:spMkLst>
            <pc:docMk/>
            <pc:sldMk cId="136890498" sldId="425"/>
            <ac:spMk id="15" creationId="{81B9C951-E58C-B987-EB5E-B26D1F7A3A8D}"/>
          </ac:spMkLst>
        </pc:spChg>
      </pc:sldChg>
    </pc:docChg>
  </pc:docChgLst>
  <pc:docChgLst>
    <pc:chgData name="Frost, Erica L" userId="S::erica.l.frost_uth.tmc.edu#ext#@utsystemadmin.onmicrosoft.com::ac12ea4b-3193-486d-a1a4-319f6d2587ed" providerId="AD" clId="Web-{591CCCA7-E80B-77DC-68C6-FA7E5D23ABFD}"/>
    <pc:docChg chg="modSld">
      <pc:chgData name="Frost, Erica L" userId="S::erica.l.frost_uth.tmc.edu#ext#@utsystemadmin.onmicrosoft.com::ac12ea4b-3193-486d-a1a4-319f6d2587ed" providerId="AD" clId="Web-{591CCCA7-E80B-77DC-68C6-FA7E5D23ABFD}" dt="2023-08-21T15:39:11.958" v="15" actId="1076"/>
      <pc:docMkLst>
        <pc:docMk/>
      </pc:docMkLst>
      <pc:sldChg chg="modSp">
        <pc:chgData name="Frost, Erica L" userId="S::erica.l.frost_uth.tmc.edu#ext#@utsystemadmin.onmicrosoft.com::ac12ea4b-3193-486d-a1a4-319f6d2587ed" providerId="AD" clId="Web-{591CCCA7-E80B-77DC-68C6-FA7E5D23ABFD}" dt="2023-08-21T15:39:11.958" v="15" actId="1076"/>
        <pc:sldMkLst>
          <pc:docMk/>
          <pc:sldMk cId="528489053" sldId="430"/>
        </pc:sldMkLst>
        <pc:picChg chg="mod">
          <ac:chgData name="Frost, Erica L" userId="S::erica.l.frost_uth.tmc.edu#ext#@utsystemadmin.onmicrosoft.com::ac12ea4b-3193-486d-a1a4-319f6d2587ed" providerId="AD" clId="Web-{591CCCA7-E80B-77DC-68C6-FA7E5D23ABFD}" dt="2023-08-21T15:39:11.958" v="15" actId="1076"/>
          <ac:picMkLst>
            <pc:docMk/>
            <pc:sldMk cId="528489053" sldId="430"/>
            <ac:picMk id="7" creationId="{EEB7153E-B210-4344-938F-C247F106DC7E}"/>
          </ac:picMkLst>
        </pc:picChg>
        <pc:picChg chg="mod">
          <ac:chgData name="Frost, Erica L" userId="S::erica.l.frost_uth.tmc.edu#ext#@utsystemadmin.onmicrosoft.com::ac12ea4b-3193-486d-a1a4-319f6d2587ed" providerId="AD" clId="Web-{591CCCA7-E80B-77DC-68C6-FA7E5D23ABFD}" dt="2023-08-21T15:39:10.551" v="14" actId="1076"/>
          <ac:picMkLst>
            <pc:docMk/>
            <pc:sldMk cId="528489053" sldId="430"/>
            <ac:picMk id="8" creationId="{F490A062-EA3E-47B0-90E9-D4CFE8D89150}"/>
          </ac:picMkLst>
        </pc:picChg>
      </pc:sldChg>
    </pc:docChg>
  </pc:docChgLst>
  <pc:docChgLst>
    <pc:chgData name="Frost, Erica L" userId="S::erica.l.frost_uth.tmc.edu#ext#@utsystemadmin.onmicrosoft.com::ac12ea4b-3193-486d-a1a4-319f6d2587ed" providerId="AD" clId="Web-{96C36E73-5852-A128-5745-AC34AAAF183B}"/>
    <pc:docChg chg="modSld">
      <pc:chgData name="Frost, Erica L" userId="S::erica.l.frost_uth.tmc.edu#ext#@utsystemadmin.onmicrosoft.com::ac12ea4b-3193-486d-a1a4-319f6d2587ed" providerId="AD" clId="Web-{96C36E73-5852-A128-5745-AC34AAAF183B}" dt="2023-08-21T15:03:56.042" v="1"/>
      <pc:docMkLst>
        <pc:docMk/>
      </pc:docMkLst>
      <pc:sldChg chg="delSp modSp">
        <pc:chgData name="Frost, Erica L" userId="S::erica.l.frost_uth.tmc.edu#ext#@utsystemadmin.onmicrosoft.com::ac12ea4b-3193-486d-a1a4-319f6d2587ed" providerId="AD" clId="Web-{96C36E73-5852-A128-5745-AC34AAAF183B}" dt="2023-08-21T15:03:56.042" v="1"/>
        <pc:sldMkLst>
          <pc:docMk/>
          <pc:sldMk cId="136890498" sldId="425"/>
        </pc:sldMkLst>
        <pc:spChg chg="del">
          <ac:chgData name="Frost, Erica L" userId="S::erica.l.frost_uth.tmc.edu#ext#@utsystemadmin.onmicrosoft.com::ac12ea4b-3193-486d-a1a4-319f6d2587ed" providerId="AD" clId="Web-{96C36E73-5852-A128-5745-AC34AAAF183B}" dt="2023-08-21T15:03:54.542" v="0"/>
          <ac:spMkLst>
            <pc:docMk/>
            <pc:sldMk cId="136890498" sldId="425"/>
            <ac:spMk id="103" creationId="{81B9C951-E58C-B987-EB5E-B26D1F7A3A8D}"/>
          </ac:spMkLst>
        </pc:spChg>
        <pc:cxnChg chg="del mod">
          <ac:chgData name="Frost, Erica L" userId="S::erica.l.frost_uth.tmc.edu#ext#@utsystemadmin.onmicrosoft.com::ac12ea4b-3193-486d-a1a4-319f6d2587ed" providerId="AD" clId="Web-{96C36E73-5852-A128-5745-AC34AAAF183B}" dt="2023-08-21T15:03:56.042" v="1"/>
          <ac:cxnSpMkLst>
            <pc:docMk/>
            <pc:sldMk cId="136890498" sldId="425"/>
            <ac:cxnSpMk id="104" creationId="{9E6A0325-29E5-82CE-9E09-0D7879ADC060}"/>
          </ac:cxnSpMkLst>
        </pc:cxnChg>
      </pc:sldChg>
    </pc:docChg>
  </pc:docChgLst>
  <pc:docChgLst>
    <pc:chgData name="Frost, Erica L" userId="S::erica.l.frost_uth.tmc.edu#ext#@utsystemadmin.onmicrosoft.com::ac12ea4b-3193-486d-a1a4-319f6d2587ed" providerId="AD" clId="Web-{1850DB66-EC50-276A-649F-79298002BE0C}"/>
    <pc:docChg chg="modSld">
      <pc:chgData name="Frost, Erica L" userId="S::erica.l.frost_uth.tmc.edu#ext#@utsystemadmin.onmicrosoft.com::ac12ea4b-3193-486d-a1a4-319f6d2587ed" providerId="AD" clId="Web-{1850DB66-EC50-276A-649F-79298002BE0C}" dt="2023-08-21T15:04:30.110" v="46" actId="1076"/>
      <pc:docMkLst>
        <pc:docMk/>
      </pc:docMkLst>
      <pc:sldChg chg="modSp">
        <pc:chgData name="Frost, Erica L" userId="S::erica.l.frost_uth.tmc.edu#ext#@utsystemadmin.onmicrosoft.com::ac12ea4b-3193-486d-a1a4-319f6d2587ed" providerId="AD" clId="Web-{1850DB66-EC50-276A-649F-79298002BE0C}" dt="2023-08-21T15:04:30.110" v="46" actId="1076"/>
        <pc:sldMkLst>
          <pc:docMk/>
          <pc:sldMk cId="136890498" sldId="425"/>
        </pc:sldMkLst>
        <pc:spChg chg="mod">
          <ac:chgData name="Frost, Erica L" userId="S::erica.l.frost_uth.tmc.edu#ext#@utsystemadmin.onmicrosoft.com::ac12ea4b-3193-486d-a1a4-319f6d2587ed" providerId="AD" clId="Web-{1850DB66-EC50-276A-649F-79298002BE0C}" dt="2023-08-21T15:04:27.500" v="31" actId="14100"/>
          <ac:spMkLst>
            <pc:docMk/>
            <pc:sldMk cId="136890498" sldId="425"/>
            <ac:spMk id="6" creationId="{00000000-0000-0000-0000-000000000000}"/>
          </ac:spMkLst>
        </pc:spChg>
        <pc:spChg chg="mod">
          <ac:chgData name="Frost, Erica L" userId="S::erica.l.frost_uth.tmc.edu#ext#@utsystemadmin.onmicrosoft.com::ac12ea4b-3193-486d-a1a4-319f6d2587ed" providerId="AD" clId="Web-{1850DB66-EC50-276A-649F-79298002BE0C}" dt="2023-08-21T15:04:30.110" v="46" actId="1076"/>
          <ac:spMkLst>
            <pc:docMk/>
            <pc:sldMk cId="136890498" sldId="425"/>
            <ac:spMk id="7" creationId="{ABCC061B-D81E-250A-3181-4248879A2D44}"/>
          </ac:spMkLst>
        </pc:spChg>
        <pc:spChg chg="mod">
          <ac:chgData name="Frost, Erica L" userId="S::erica.l.frost_uth.tmc.edu#ext#@utsystemadmin.onmicrosoft.com::ac12ea4b-3193-486d-a1a4-319f6d2587ed" providerId="AD" clId="Web-{1850DB66-EC50-276A-649F-79298002BE0C}" dt="2023-08-21T15:04:30.110" v="44" actId="1076"/>
          <ac:spMkLst>
            <pc:docMk/>
            <pc:sldMk cId="136890498" sldId="425"/>
            <ac:spMk id="8" creationId="{F0655C94-85A8-D474-A8BE-60FFFBA0AA63}"/>
          </ac:spMkLst>
        </pc:spChg>
        <pc:spChg chg="mod">
          <ac:chgData name="Frost, Erica L" userId="S::erica.l.frost_uth.tmc.edu#ext#@utsystemadmin.onmicrosoft.com::ac12ea4b-3193-486d-a1a4-319f6d2587ed" providerId="AD" clId="Web-{1850DB66-EC50-276A-649F-79298002BE0C}" dt="2023-08-21T15:04:30.110" v="42" actId="1076"/>
          <ac:spMkLst>
            <pc:docMk/>
            <pc:sldMk cId="136890498" sldId="425"/>
            <ac:spMk id="10" creationId="{06F82178-95AB-6D64-E2CB-6FB8948ABE66}"/>
          </ac:spMkLst>
        </pc:spChg>
        <pc:spChg chg="mod">
          <ac:chgData name="Frost, Erica L" userId="S::erica.l.frost_uth.tmc.edu#ext#@utsystemadmin.onmicrosoft.com::ac12ea4b-3193-486d-a1a4-319f6d2587ed" providerId="AD" clId="Web-{1850DB66-EC50-276A-649F-79298002BE0C}" dt="2023-08-21T15:04:30.110" v="40" actId="1076"/>
          <ac:spMkLst>
            <pc:docMk/>
            <pc:sldMk cId="136890498" sldId="425"/>
            <ac:spMk id="11" creationId="{0A4015D9-0221-04C8-FFB8-A11A82571F5F}"/>
          </ac:spMkLst>
        </pc:spChg>
        <pc:spChg chg="mod">
          <ac:chgData name="Frost, Erica L" userId="S::erica.l.frost_uth.tmc.edu#ext#@utsystemadmin.onmicrosoft.com::ac12ea4b-3193-486d-a1a4-319f6d2587ed" providerId="AD" clId="Web-{1850DB66-EC50-276A-649F-79298002BE0C}" dt="2023-08-21T15:04:30.110" v="38" actId="1076"/>
          <ac:spMkLst>
            <pc:docMk/>
            <pc:sldMk cId="136890498" sldId="425"/>
            <ac:spMk id="12" creationId="{44D10FCC-405E-7D42-E9FF-78030A2E45A8}"/>
          </ac:spMkLst>
        </pc:spChg>
        <pc:spChg chg="mod">
          <ac:chgData name="Frost, Erica L" userId="S::erica.l.frost_uth.tmc.edu#ext#@utsystemadmin.onmicrosoft.com::ac12ea4b-3193-486d-a1a4-319f6d2587ed" providerId="AD" clId="Web-{1850DB66-EC50-276A-649F-79298002BE0C}" dt="2023-08-21T15:04:30.110" v="37" actId="1076"/>
          <ac:spMkLst>
            <pc:docMk/>
            <pc:sldMk cId="136890498" sldId="425"/>
            <ac:spMk id="13" creationId="{1FC4D16D-1AC6-1185-F158-8CAB579D2393}"/>
          </ac:spMkLst>
        </pc:spChg>
        <pc:spChg chg="mod">
          <ac:chgData name="Frost, Erica L" userId="S::erica.l.frost_uth.tmc.edu#ext#@utsystemadmin.onmicrosoft.com::ac12ea4b-3193-486d-a1a4-319f6d2587ed" providerId="AD" clId="Web-{1850DB66-EC50-276A-649F-79298002BE0C}" dt="2023-08-21T15:04:30.110" v="35" actId="1076"/>
          <ac:spMkLst>
            <pc:docMk/>
            <pc:sldMk cId="136890498" sldId="425"/>
            <ac:spMk id="14" creationId="{38D9DD08-3524-7A51-B392-4895E91227AC}"/>
          </ac:spMkLst>
        </pc:spChg>
        <pc:spChg chg="mod">
          <ac:chgData name="Frost, Erica L" userId="S::erica.l.frost_uth.tmc.edu#ext#@utsystemadmin.onmicrosoft.com::ac12ea4b-3193-486d-a1a4-319f6d2587ed" providerId="AD" clId="Web-{1850DB66-EC50-276A-649F-79298002BE0C}" dt="2023-08-21T15:04:30.110" v="33" actId="1076"/>
          <ac:spMkLst>
            <pc:docMk/>
            <pc:sldMk cId="136890498" sldId="425"/>
            <ac:spMk id="15" creationId="{81B9C951-E58C-B987-EB5E-B26D1F7A3A8D}"/>
          </ac:spMkLst>
        </pc:spChg>
        <pc:spChg chg="mod">
          <ac:chgData name="Frost, Erica L" userId="S::erica.l.frost_uth.tmc.edu#ext#@utsystemadmin.onmicrosoft.com::ac12ea4b-3193-486d-a1a4-319f6d2587ed" providerId="AD" clId="Web-{1850DB66-EC50-276A-649F-79298002BE0C}" dt="2023-08-21T15:04:30.110" v="32" actId="1076"/>
          <ac:spMkLst>
            <pc:docMk/>
            <pc:sldMk cId="136890498" sldId="425"/>
            <ac:spMk id="178" creationId="{00000000-0000-0000-0000-000000000000}"/>
          </ac:spMkLst>
        </pc:spChg>
        <pc:cxnChg chg="mod">
          <ac:chgData name="Frost, Erica L" userId="S::erica.l.frost_uth.tmc.edu#ext#@utsystemadmin.onmicrosoft.com::ac12ea4b-3193-486d-a1a4-319f6d2587ed" providerId="AD" clId="Web-{1850DB66-EC50-276A-649F-79298002BE0C}" dt="2023-08-21T15:04:30.110" v="43" actId="1076"/>
          <ac:cxnSpMkLst>
            <pc:docMk/>
            <pc:sldMk cId="136890498" sldId="425"/>
            <ac:cxnSpMk id="16" creationId="{3A638706-7697-F3FF-942D-D053E5FCE69A}"/>
          </ac:cxnSpMkLst>
        </pc:cxnChg>
        <pc:cxnChg chg="mod">
          <ac:chgData name="Frost, Erica L" userId="S::erica.l.frost_uth.tmc.edu#ext#@utsystemadmin.onmicrosoft.com::ac12ea4b-3193-486d-a1a4-319f6d2587ed" providerId="AD" clId="Web-{1850DB66-EC50-276A-649F-79298002BE0C}" dt="2023-08-21T15:04:30.110" v="39" actId="1076"/>
          <ac:cxnSpMkLst>
            <pc:docMk/>
            <pc:sldMk cId="136890498" sldId="425"/>
            <ac:cxnSpMk id="17" creationId="{85EFB34B-E25F-CC62-0C72-73B5A2567402}"/>
          </ac:cxnSpMkLst>
        </pc:cxnChg>
        <pc:cxnChg chg="mod">
          <ac:chgData name="Frost, Erica L" userId="S::erica.l.frost_uth.tmc.edu#ext#@utsystemadmin.onmicrosoft.com::ac12ea4b-3193-486d-a1a4-319f6d2587ed" providerId="AD" clId="Web-{1850DB66-EC50-276A-649F-79298002BE0C}" dt="2023-08-21T15:04:30.110" v="36" actId="1076"/>
          <ac:cxnSpMkLst>
            <pc:docMk/>
            <pc:sldMk cId="136890498" sldId="425"/>
            <ac:cxnSpMk id="18" creationId="{DAA2E0EC-5467-E798-FD3D-328766091531}"/>
          </ac:cxnSpMkLst>
        </pc:cxnChg>
        <pc:cxnChg chg="mod">
          <ac:chgData name="Frost, Erica L" userId="S::erica.l.frost_uth.tmc.edu#ext#@utsystemadmin.onmicrosoft.com::ac12ea4b-3193-486d-a1a4-319f6d2587ed" providerId="AD" clId="Web-{1850DB66-EC50-276A-649F-79298002BE0C}" dt="2023-08-21T15:04:30.110" v="34" actId="1076"/>
          <ac:cxnSpMkLst>
            <pc:docMk/>
            <pc:sldMk cId="136890498" sldId="425"/>
            <ac:cxnSpMk id="19" creationId="{9E6A0325-29E5-82CE-9E09-0D7879ADC060}"/>
          </ac:cxnSpMkLst>
        </pc:cxnChg>
        <pc:cxnChg chg="mod">
          <ac:chgData name="Frost, Erica L" userId="S::erica.l.frost_uth.tmc.edu#ext#@utsystemadmin.onmicrosoft.com::ac12ea4b-3193-486d-a1a4-319f6d2587ed" providerId="AD" clId="Web-{1850DB66-EC50-276A-649F-79298002BE0C}" dt="2023-08-21T15:04:30.110" v="41" actId="1076"/>
          <ac:cxnSpMkLst>
            <pc:docMk/>
            <pc:sldMk cId="136890498" sldId="425"/>
            <ac:cxnSpMk id="20" creationId="{00000000-0000-0000-0000-000000000000}"/>
          </ac:cxnSpMkLst>
        </pc:cxnChg>
        <pc:cxnChg chg="mod">
          <ac:chgData name="Frost, Erica L" userId="S::erica.l.frost_uth.tmc.edu#ext#@utsystemadmin.onmicrosoft.com::ac12ea4b-3193-486d-a1a4-319f6d2587ed" providerId="AD" clId="Web-{1850DB66-EC50-276A-649F-79298002BE0C}" dt="2023-08-21T15:04:30.110" v="45" actId="1076"/>
          <ac:cxnSpMkLst>
            <pc:docMk/>
            <pc:sldMk cId="136890498" sldId="425"/>
            <ac:cxnSpMk id="21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92815" rIns="92815" bIns="9281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Respondent characteristics: 92% female, 82% counselors, 84% reported being the person who coordinates TCHATT at their schools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504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759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US" dirty="0"/>
              <a:t>We also have training and engagement, referral, and ongoing care</a:t>
            </a:r>
          </a:p>
        </p:txBody>
      </p:sp>
    </p:spTree>
    <p:extLst>
      <p:ext uri="{BB962C8B-B14F-4D97-AF65-F5344CB8AC3E}">
        <p14:creationId xmlns:p14="http://schemas.microsoft.com/office/powerpoint/2010/main" val="6034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507724" y="2762725"/>
            <a:ext cx="7020607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4000" dirty="0"/>
              <a:t>TCMHCC External Evaluation August 2023</a:t>
            </a:r>
            <a:endParaRPr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9788" y="521889"/>
            <a:ext cx="3533716" cy="5960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" dirty="0">
                <a:solidFill>
                  <a:schemeClr val="accent1"/>
                </a:solidFill>
              </a:rPr>
              <a:t>TCHATT Survey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89788" y="1266283"/>
            <a:ext cx="4450343" cy="3659604"/>
          </a:xfrm>
        </p:spPr>
        <p:txBody>
          <a:bodyPr/>
          <a:lstStyle/>
          <a:p>
            <a:pPr indent="-440256"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sz="1400" u="sng" dirty="0">
                <a:solidFill>
                  <a:schemeClr val="accent4"/>
                </a:solidFill>
              </a:rPr>
              <a:t>Objective</a:t>
            </a:r>
            <a:r>
              <a:rPr lang="en-US" sz="1400" dirty="0">
                <a:solidFill>
                  <a:schemeClr val="accent4"/>
                </a:solidFill>
              </a:rPr>
              <a:t>:  Adapt and deliver TCHATT </a:t>
            </a:r>
          </a:p>
          <a:p>
            <a:pPr indent="0">
              <a:spcBef>
                <a:spcPts val="0"/>
              </a:spcBef>
              <a:buClr>
                <a:schemeClr val="accent1"/>
              </a:buClr>
              <a:buSzPct val="100000"/>
              <a:buNone/>
            </a:pPr>
            <a:r>
              <a:rPr lang="en-US" sz="1400" dirty="0">
                <a:solidFill>
                  <a:schemeClr val="accent4"/>
                </a:solidFill>
              </a:rPr>
              <a:t>survey to school staff involved in the implementation of TCHATT to understand contextual factors influencing program engagement and implementation </a:t>
            </a:r>
          </a:p>
          <a:p>
            <a:pPr indent="-440256">
              <a:spcBef>
                <a:spcPts val="1200"/>
              </a:spcBef>
              <a:buClr>
                <a:schemeClr val="accent1"/>
              </a:buClr>
              <a:buSzPct val="100000"/>
            </a:pPr>
            <a:r>
              <a:rPr lang="en-US" sz="1400" u="sng" dirty="0">
                <a:solidFill>
                  <a:schemeClr val="accent4"/>
                </a:solidFill>
              </a:rPr>
              <a:t>Sample</a:t>
            </a:r>
            <a:r>
              <a:rPr lang="en-US" sz="1400" dirty="0">
                <a:solidFill>
                  <a:schemeClr val="accent4"/>
                </a:solidFill>
              </a:rPr>
              <a:t>: Identified a diverse sample of campuses across HRIs based on the following factors: </a:t>
            </a:r>
          </a:p>
          <a:p>
            <a:pPr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+mj-lt"/>
              <a:buAutoNum type="arabicParenR"/>
            </a:pPr>
            <a:r>
              <a:rPr lang="en-US" sz="1300" dirty="0">
                <a:solidFill>
                  <a:schemeClr val="accent4"/>
                </a:solidFill>
              </a:rPr>
              <a:t>Rural/urban/charter classification</a:t>
            </a:r>
          </a:p>
          <a:p>
            <a:pPr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+mj-lt"/>
              <a:buAutoNum type="arabicParenR"/>
            </a:pPr>
            <a:r>
              <a:rPr lang="en-US" sz="1300" dirty="0">
                <a:solidFill>
                  <a:schemeClr val="accent4"/>
                </a:solidFill>
              </a:rPr>
              <a:t>Economic disadvantage (i.e., % students eligible for free or reduced-price meals or other public assistance)</a:t>
            </a:r>
          </a:p>
          <a:p>
            <a:pPr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+mj-lt"/>
              <a:buAutoNum type="arabicParenR"/>
            </a:pPr>
            <a:r>
              <a:rPr lang="en-US" sz="1300" dirty="0">
                <a:solidFill>
                  <a:schemeClr val="accent4"/>
                </a:solidFill>
              </a:rPr>
              <a:t>District size</a:t>
            </a:r>
          </a:p>
          <a:p>
            <a:pPr indent="-440256">
              <a:spcBef>
                <a:spcPts val="1200"/>
              </a:spcBef>
              <a:buClr>
                <a:schemeClr val="accent1"/>
              </a:buClr>
              <a:buSzPct val="100000"/>
            </a:pPr>
            <a:r>
              <a:rPr lang="en-US" sz="1400" u="sng" dirty="0">
                <a:solidFill>
                  <a:schemeClr val="accent4"/>
                </a:solidFill>
              </a:rPr>
              <a:t>Goal</a:t>
            </a:r>
            <a:r>
              <a:rPr lang="en-US" sz="1400" dirty="0">
                <a:solidFill>
                  <a:schemeClr val="accent4"/>
                </a:solidFill>
              </a:rPr>
              <a:t>: 200 responses</a:t>
            </a:r>
          </a:p>
          <a:p>
            <a:pPr indent="-440256">
              <a:spcBef>
                <a:spcPts val="1200"/>
              </a:spcBef>
              <a:buClr>
                <a:schemeClr val="accent1"/>
              </a:buClr>
              <a:buSzPct val="100000"/>
            </a:pPr>
            <a:endParaRPr lang="en-US" sz="1400" dirty="0">
              <a:solidFill>
                <a:schemeClr val="accent4"/>
              </a:solidFill>
            </a:endParaRPr>
          </a:p>
          <a:p>
            <a:pPr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+mj-lt"/>
              <a:buAutoNum type="arabicParenR"/>
            </a:pPr>
            <a:endParaRPr lang="en" sz="1200" dirty="0">
              <a:solidFill>
                <a:schemeClr val="accent4"/>
              </a:solidFill>
            </a:endParaRPr>
          </a:p>
          <a:p>
            <a:pPr marL="114300" indent="0">
              <a:buNone/>
            </a:pP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sp>
        <p:nvSpPr>
          <p:cNvPr id="7" name="Rectangle: Rounded Corners 3">
            <a:extLst>
              <a:ext uri="{FF2B5EF4-FFF2-40B4-BE49-F238E27FC236}">
                <a16:creationId xmlns:a16="http://schemas.microsoft.com/office/drawing/2014/main" id="{ABCC061B-D81E-250A-3181-4248879A2D44}"/>
              </a:ext>
            </a:extLst>
          </p:cNvPr>
          <p:cNvSpPr/>
          <p:nvPr/>
        </p:nvSpPr>
        <p:spPr>
          <a:xfrm>
            <a:off x="4668651" y="975335"/>
            <a:ext cx="1218164" cy="639278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dirty="0"/>
              <a:t>Identified TCHATT campuses covered by an MOU with at least one respondent to Year 1 survey</a:t>
            </a:r>
          </a:p>
          <a:p>
            <a:pPr algn="ctr"/>
            <a:r>
              <a:rPr lang="en-US" sz="600" b="1" dirty="0"/>
              <a:t>(n=157 school campuses)</a:t>
            </a:r>
          </a:p>
        </p:txBody>
      </p:sp>
      <p:sp>
        <p:nvSpPr>
          <p:cNvPr id="8" name="Rectangle: Rounded Corners 4">
            <a:extLst>
              <a:ext uri="{FF2B5EF4-FFF2-40B4-BE49-F238E27FC236}">
                <a16:creationId xmlns:a16="http://schemas.microsoft.com/office/drawing/2014/main" id="{F0655C94-85A8-D474-A8BE-60FFFBA0AA63}"/>
              </a:ext>
            </a:extLst>
          </p:cNvPr>
          <p:cNvSpPr/>
          <p:nvPr/>
        </p:nvSpPr>
        <p:spPr>
          <a:xfrm>
            <a:off x="6059715" y="977162"/>
            <a:ext cx="1393905" cy="642189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dirty="0"/>
              <a:t>Identified TCHATT campuses covered by an MOU, excluding those selected from Year 1 survey, with at least one respondent to Year 2 survey</a:t>
            </a:r>
          </a:p>
          <a:p>
            <a:pPr algn="ctr"/>
            <a:r>
              <a:rPr lang="en-US" sz="600" b="1" dirty="0"/>
              <a:t>(n=161 school campuses)</a:t>
            </a:r>
          </a:p>
        </p:txBody>
      </p:sp>
      <p:sp>
        <p:nvSpPr>
          <p:cNvPr id="10" name="Rectangle: Rounded Corners 5">
            <a:extLst>
              <a:ext uri="{FF2B5EF4-FFF2-40B4-BE49-F238E27FC236}">
                <a16:creationId xmlns:a16="http://schemas.microsoft.com/office/drawing/2014/main" id="{06F82178-95AB-6D64-E2CB-6FB8948ABE66}"/>
              </a:ext>
            </a:extLst>
          </p:cNvPr>
          <p:cNvSpPr/>
          <p:nvPr/>
        </p:nvSpPr>
        <p:spPr>
          <a:xfrm>
            <a:off x="7626520" y="980076"/>
            <a:ext cx="1248240" cy="636363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dirty="0"/>
              <a:t>Identified TCHATT campuses covered by an MOU, excluding those selected from Year 1 and Year 2</a:t>
            </a:r>
          </a:p>
          <a:p>
            <a:pPr algn="ctr"/>
            <a:r>
              <a:rPr lang="en-US" sz="600" b="1" dirty="0"/>
              <a:t>(n=165 school campuses)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A4015D9-0221-04C8-FFB8-A11A82571F5F}"/>
              </a:ext>
            </a:extLst>
          </p:cNvPr>
          <p:cNvSpPr/>
          <p:nvPr/>
        </p:nvSpPr>
        <p:spPr>
          <a:xfrm rot="10800000">
            <a:off x="6423036" y="1930399"/>
            <a:ext cx="657521" cy="547766"/>
          </a:xfrm>
          <a:prstGeom prst="triangle">
            <a:avLst>
              <a:gd name="adj" fmla="val 48853"/>
            </a:avLst>
          </a:prstGeom>
          <a:ln w="9525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D10FCC-405E-7D42-E9FF-78030A2E45A8}"/>
              </a:ext>
            </a:extLst>
          </p:cNvPr>
          <p:cNvSpPr txBox="1"/>
          <p:nvPr/>
        </p:nvSpPr>
        <p:spPr>
          <a:xfrm>
            <a:off x="6449081" y="2019300"/>
            <a:ext cx="605433" cy="184666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Combine</a:t>
            </a:r>
          </a:p>
        </p:txBody>
      </p:sp>
      <p:sp>
        <p:nvSpPr>
          <p:cNvPr id="13" name="Rectangle: Rounded Corners 8">
            <a:extLst>
              <a:ext uri="{FF2B5EF4-FFF2-40B4-BE49-F238E27FC236}">
                <a16:creationId xmlns:a16="http://schemas.microsoft.com/office/drawing/2014/main" id="{1FC4D16D-1AC6-1185-F158-8CAB579D2393}"/>
              </a:ext>
            </a:extLst>
          </p:cNvPr>
          <p:cNvSpPr/>
          <p:nvPr/>
        </p:nvSpPr>
        <p:spPr>
          <a:xfrm>
            <a:off x="5952528" y="2717523"/>
            <a:ext cx="1615651" cy="354886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dirty="0"/>
              <a:t>Year 3 Survey Sample</a:t>
            </a:r>
          </a:p>
          <a:p>
            <a:pPr algn="ctr"/>
            <a:r>
              <a:rPr lang="en-US" sz="600" b="1" dirty="0"/>
              <a:t>(n=483 campuses)</a:t>
            </a:r>
          </a:p>
        </p:txBody>
      </p:sp>
      <p:sp>
        <p:nvSpPr>
          <p:cNvPr id="14" name="Rectangle: Rounded Corners 11">
            <a:extLst>
              <a:ext uri="{FF2B5EF4-FFF2-40B4-BE49-F238E27FC236}">
                <a16:creationId xmlns:a16="http://schemas.microsoft.com/office/drawing/2014/main" id="{38D9DD08-3524-7A51-B392-4895E91227AC}"/>
              </a:ext>
            </a:extLst>
          </p:cNvPr>
          <p:cNvSpPr/>
          <p:nvPr/>
        </p:nvSpPr>
        <p:spPr>
          <a:xfrm>
            <a:off x="5952528" y="3307754"/>
            <a:ext cx="1615652" cy="444384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dirty="0"/>
              <a:t>Distributed survey to campuses with contacts identified (April 2023)</a:t>
            </a:r>
          </a:p>
          <a:p>
            <a:pPr algn="ctr"/>
            <a:r>
              <a:rPr lang="en-US" sz="600" b="1" dirty="0"/>
              <a:t>(n=463 school staff)</a:t>
            </a:r>
          </a:p>
        </p:txBody>
      </p:sp>
      <p:sp>
        <p:nvSpPr>
          <p:cNvPr id="15" name="Rectangle: Rounded Corners 12">
            <a:extLst>
              <a:ext uri="{FF2B5EF4-FFF2-40B4-BE49-F238E27FC236}">
                <a16:creationId xmlns:a16="http://schemas.microsoft.com/office/drawing/2014/main" id="{81B9C951-E58C-B987-EB5E-B26D1F7A3A8D}"/>
              </a:ext>
            </a:extLst>
          </p:cNvPr>
          <p:cNvSpPr/>
          <p:nvPr/>
        </p:nvSpPr>
        <p:spPr>
          <a:xfrm>
            <a:off x="5952528" y="3977247"/>
            <a:ext cx="1615651" cy="365760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" b="1" dirty="0"/>
              <a:t>224 respondents </a:t>
            </a:r>
            <a:endParaRPr lang="en-US"/>
          </a:p>
          <a:p>
            <a:pPr algn="ctr"/>
            <a:r>
              <a:rPr lang="en-US" sz="600" dirty="0"/>
              <a:t>(48.4% response rate)</a:t>
            </a:r>
            <a:endParaRPr lang="en-US" dirty="0">
              <a:cs typeface="Arial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A638706-7697-F3FF-942D-D053E5FCE69A}"/>
              </a:ext>
            </a:extLst>
          </p:cNvPr>
          <p:cNvCxnSpPr>
            <a:cxnSpLocks/>
          </p:cNvCxnSpPr>
          <p:nvPr/>
        </p:nvCxnSpPr>
        <p:spPr>
          <a:xfrm>
            <a:off x="6756668" y="1610280"/>
            <a:ext cx="2670" cy="311048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5EFB34B-E25F-CC62-0C72-73B5A2567402}"/>
              </a:ext>
            </a:extLst>
          </p:cNvPr>
          <p:cNvCxnSpPr>
            <a:cxnSpLocks/>
          </p:cNvCxnSpPr>
          <p:nvPr/>
        </p:nvCxnSpPr>
        <p:spPr>
          <a:xfrm>
            <a:off x="6759338" y="2478165"/>
            <a:ext cx="1016" cy="239358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AA2E0EC-5467-E798-FD3D-328766091531}"/>
              </a:ext>
            </a:extLst>
          </p:cNvPr>
          <p:cNvCxnSpPr>
            <a:cxnSpLocks/>
          </p:cNvCxnSpPr>
          <p:nvPr/>
        </p:nvCxnSpPr>
        <p:spPr>
          <a:xfrm>
            <a:off x="6760354" y="3072409"/>
            <a:ext cx="0" cy="23534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E6A0325-29E5-82CE-9E09-0D7879ADC060}"/>
              </a:ext>
            </a:extLst>
          </p:cNvPr>
          <p:cNvCxnSpPr>
            <a:cxnSpLocks/>
          </p:cNvCxnSpPr>
          <p:nvPr/>
        </p:nvCxnSpPr>
        <p:spPr>
          <a:xfrm>
            <a:off x="6760354" y="3743067"/>
            <a:ext cx="0" cy="225109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cxnSpLocks/>
          </p:cNvCxnSpPr>
          <p:nvPr/>
        </p:nvCxnSpPr>
        <p:spPr>
          <a:xfrm rot="5400000">
            <a:off x="7291373" y="1235943"/>
            <a:ext cx="587843" cy="1330692"/>
          </a:xfrm>
          <a:prstGeom prst="bentConnector2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cxnSpLocks/>
          </p:cNvCxnSpPr>
          <p:nvPr/>
        </p:nvCxnSpPr>
        <p:spPr>
          <a:xfrm rot="16200000" flipH="1">
            <a:off x="5644161" y="1248185"/>
            <a:ext cx="589669" cy="1313454"/>
          </a:xfrm>
          <a:prstGeom prst="bentConnector2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5107467" y="602331"/>
            <a:ext cx="33037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Lato" panose="020B0604020202020204" charset="0"/>
              </a:rPr>
              <a:t>TCHATT School Staff Survey Distribution &amp; Responses</a:t>
            </a:r>
          </a:p>
        </p:txBody>
      </p:sp>
    </p:spTree>
    <p:extLst>
      <p:ext uri="{BB962C8B-B14F-4D97-AF65-F5344CB8AC3E}">
        <p14:creationId xmlns:p14="http://schemas.microsoft.com/office/powerpoint/2010/main" val="13689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9788" y="521889"/>
            <a:ext cx="8554212" cy="5960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1"/>
                </a:solidFill>
              </a:rPr>
              <a:t>Economic Disadvantage and Percentage of Parents Consenting to TCHATT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585F76-CE5F-44E9-8C38-CA69C4322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677" y="1117985"/>
            <a:ext cx="7206645" cy="308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0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9787" y="312516"/>
            <a:ext cx="7274052" cy="5960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" dirty="0">
                <a:solidFill>
                  <a:schemeClr val="accent1"/>
                </a:solidFill>
              </a:rPr>
              <a:t>TCHATT </a:t>
            </a:r>
            <a:r>
              <a:rPr lang="en-US" dirty="0">
                <a:solidFill>
                  <a:schemeClr val="accent1"/>
                </a:solidFill>
              </a:rPr>
              <a:t>Activity Checklist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B7153E-B210-4344-938F-C247F106D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908" y="1014338"/>
            <a:ext cx="6763032" cy="15576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90A062-EA3E-47B0-90E9-D4CFE8D89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5826" y="2478123"/>
            <a:ext cx="6762116" cy="252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489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5973" y="1730756"/>
            <a:ext cx="8955656" cy="5960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1"/>
                </a:solidFill>
              </a:rPr>
              <a:t>Participants’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Perceived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Outcomes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of TCHATT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9140A0-0436-469E-9EFD-85F32C58C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332" y="59485"/>
            <a:ext cx="4990243" cy="479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024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714" y="1418925"/>
            <a:ext cx="6462600" cy="857400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bg2"/>
                </a:solidFill>
              </a:rPr>
              <a:t>Questions</a:t>
            </a:r>
            <a:r>
              <a:rPr lang="en-US" sz="4000" dirty="0">
                <a:solidFill>
                  <a:schemeClr val="bg2"/>
                </a:solidFill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5635766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UTHealth Color Palette">
      <a:dk1>
        <a:srgbClr val="31243E"/>
      </a:dk1>
      <a:lt1>
        <a:srgbClr val="FFFFFF"/>
      </a:lt1>
      <a:dk2>
        <a:srgbClr val="575759"/>
      </a:dk2>
      <a:lt2>
        <a:srgbClr val="FFFFFF"/>
      </a:lt2>
      <a:accent1>
        <a:srgbClr val="AE6042"/>
      </a:accent1>
      <a:accent2>
        <a:srgbClr val="4E738A"/>
      </a:accent2>
      <a:accent3>
        <a:srgbClr val="757578"/>
      </a:accent3>
      <a:accent4>
        <a:srgbClr val="002856"/>
      </a:accent4>
      <a:accent5>
        <a:srgbClr val="423153"/>
      </a:accent5>
      <a:accent6>
        <a:srgbClr val="F2B826"/>
      </a:accent6>
      <a:hlink>
        <a:srgbClr val="587E6A"/>
      </a:hlink>
      <a:folHlink>
        <a:srgbClr val="7D70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5B7319015E448FD1C412E8D3BF38" ma:contentTypeVersion="17" ma:contentTypeDescription="Create a new document." ma:contentTypeScope="" ma:versionID="c9b99145b013152f2800ea016eb62efb">
  <xsd:schema xmlns:xsd="http://www.w3.org/2001/XMLSchema" xmlns:xs="http://www.w3.org/2001/XMLSchema" xmlns:p="http://schemas.microsoft.com/office/2006/metadata/properties" xmlns:ns2="2018a4d9-e5a5-428b-a312-dfd840ba6b63" xmlns:ns3="ef95f5f0-dadb-470a-94cb-364b588c356d" xmlns:ns4="bc6d5123-e1cb-4a6a-adf0-63854dce486e" targetNamespace="http://schemas.microsoft.com/office/2006/metadata/properties" ma:root="true" ma:fieldsID="b910f8455d27ecf63bf9ca063884c220" ns2:_="" ns3:_="" ns4:_="">
    <xsd:import namespace="2018a4d9-e5a5-428b-a312-dfd840ba6b63"/>
    <xsd:import namespace="ef95f5f0-dadb-470a-94cb-364b588c356d"/>
    <xsd:import namespace="bc6d5123-e1cb-4a6a-adf0-63854dce4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Comment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18a4d9-e5a5-428b-a312-dfd840ba6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Comments" ma:index="16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ed3806f-b6ab-496c-883f-16d5fb25bd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95f5f0-dadb-470a-94cb-364b588c356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d5123-e1cb-4a6a-adf0-63854dce486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7b66987-d0bb-4024-bef9-55cd6781fd71}" ma:internalName="TaxCatchAll" ma:showField="CatchAllData" ma:web="ef95f5f0-dadb-470a-94cb-364b588c35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6d5123-e1cb-4a6a-adf0-63854dce486e" xsi:nil="true"/>
    <Comments xmlns="2018a4d9-e5a5-428b-a312-dfd840ba6b63" xsi:nil="true"/>
    <lcf76f155ced4ddcb4097134ff3c332f xmlns="2018a4d9-e5a5-428b-a312-dfd840ba6b6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B3EBDC1-4BE8-48CA-8D24-A5143D4CCB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18a4d9-e5a5-428b-a312-dfd840ba6b63"/>
    <ds:schemaRef ds:uri="ef95f5f0-dadb-470a-94cb-364b588c356d"/>
    <ds:schemaRef ds:uri="bc6d5123-e1cb-4a6a-adf0-63854dce48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5ECB60-6DED-4D37-AE43-43D81A8643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39C5E9-F649-40AF-9B30-D23D90F42AE7}">
  <ds:schemaRefs>
    <ds:schemaRef ds:uri="http://schemas.microsoft.com/office/2006/metadata/properties"/>
    <ds:schemaRef ds:uri="http://schemas.microsoft.com/office/infopath/2007/PartnerControls"/>
    <ds:schemaRef ds:uri="bc6d5123-e1cb-4a6a-adf0-63854dce486e"/>
    <ds:schemaRef ds:uri="2018a4d9-e5a5-428b-a312-dfd840ba6b6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7799</TotalTime>
  <Words>260</Words>
  <Application>Microsoft Office PowerPoint</Application>
  <PresentationFormat>On-screen Show (16:9)</PresentationFormat>
  <Paragraphs>36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Antonio template</vt:lpstr>
      <vt:lpstr>TCMHCC External Evaluation August 2023</vt:lpstr>
      <vt:lpstr>TCHATT Survey</vt:lpstr>
      <vt:lpstr>Economic Disadvantage and Percentage of Parents Consenting to TCHATT Services</vt:lpstr>
      <vt:lpstr>TCHATT Activity Checklist</vt:lpstr>
      <vt:lpstr>Participants’  Perceived  Outcomes  of TCHATT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TCMHCC External Evaluation Year 1 Findings</dc:title>
  <dc:creator>Erica Frost</dc:creator>
  <cp:lastModifiedBy>Frost, Erica L</cp:lastModifiedBy>
  <cp:revision>328</cp:revision>
  <cp:lastPrinted>2022-03-22T04:20:49Z</cp:lastPrinted>
  <dcterms:modified xsi:type="dcterms:W3CDTF">2023-08-21T15:39:13Z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0x01010056055B7319015E448FD1C412E8D3BF38</vt:lpwstr>
  </property>
  <property fmtid="{D5CDD505-2E9C-101B-9397-08002B2CF9AE}" pid="3" name="MediaServiceImageTags">
    <vt:lpwstr/>
  </property>
</Properties>
</file>