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9" r:id="rId6"/>
    <p:sldId id="281" r:id="rId7"/>
    <p:sldId id="257" r:id="rId8"/>
    <p:sldId id="282" r:id="rId9"/>
    <p:sldId id="283" r:id="rId10"/>
    <p:sldId id="285" r:id="rId11"/>
    <p:sldId id="284" r:id="rId12"/>
    <p:sldId id="286" r:id="rId13"/>
    <p:sldId id="287" r:id="rId14"/>
    <p:sldId id="262" r:id="rId15"/>
    <p:sldId id="275" r:id="rId16"/>
    <p:sldId id="277" r:id="rId17"/>
    <p:sldId id="261" r:id="rId18"/>
    <p:sldId id="272" r:id="rId19"/>
    <p:sldId id="274" r:id="rId20"/>
    <p:sldId id="278" r:id="rId21"/>
    <p:sldId id="273" r:id="rId22"/>
    <p:sldId id="280" r:id="rId23"/>
    <p:sldId id="271" r:id="rId24"/>
    <p:sldId id="263" r:id="rId25"/>
    <p:sldId id="26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alyard Display" panose="020B0604020202020204" charset="0"/>
      <p:regular r:id="rId34"/>
      <p:bold r:id="rId35"/>
      <p:italic r:id="rId36"/>
    </p:embeddedFont>
    <p:embeddedFont>
      <p:font typeface="Halyard Display Light" panose="020B0604020202020204" charset="0"/>
      <p:regular r:id="rId37"/>
      <p:italic r:id="rId38"/>
    </p:embeddedFont>
    <p:embeddedFont>
      <p:font typeface="Halyard Text" panose="020B0604020202020204" charset="0"/>
      <p:regular r:id="rId39"/>
      <p:bold r:id="rId40"/>
    </p:embeddedFont>
    <p:embeddedFont>
      <p:font typeface="Halyard Text Book" panose="020B0604020202020204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54875-77B6-4A54-A0D6-50E600B2AEA8}" v="1" dt="2023-03-16T16:50:4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2"/>
    <p:restoredTop sz="94836"/>
  </p:normalViewPr>
  <p:slideViewPr>
    <p:cSldViewPr snapToGrid="0" snapToObjects="1">
      <p:cViewPr varScale="1">
        <p:scale>
          <a:sx n="108" d="100"/>
          <a:sy n="108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d59c95b8-1640-485e-8ad0-c624f859d090" providerId="ADAL" clId="{6A354875-77B6-4A54-A0D6-50E600B2AEA8}"/>
    <pc:docChg chg="undo custSel addSld delSld modSld sldOrd">
      <pc:chgData name="Ortiz, Edith J" userId="d59c95b8-1640-485e-8ad0-c624f859d090" providerId="ADAL" clId="{6A354875-77B6-4A54-A0D6-50E600B2AEA8}" dt="2023-03-17T20:32:33.855" v="144" actId="1076"/>
      <pc:docMkLst>
        <pc:docMk/>
      </pc:docMkLst>
      <pc:sldChg chg="addSp delSp modSp mod">
        <pc:chgData name="Ortiz, Edith J" userId="d59c95b8-1640-485e-8ad0-c624f859d090" providerId="ADAL" clId="{6A354875-77B6-4A54-A0D6-50E600B2AEA8}" dt="2023-03-17T19:43:09.952" v="121" actId="1076"/>
        <pc:sldMkLst>
          <pc:docMk/>
          <pc:sldMk cId="3010350126" sldId="256"/>
        </pc:sldMkLst>
        <pc:picChg chg="add del mod">
          <ac:chgData name="Ortiz, Edith J" userId="d59c95b8-1640-485e-8ad0-c624f859d090" providerId="ADAL" clId="{6A354875-77B6-4A54-A0D6-50E600B2AEA8}" dt="2023-03-17T19:43:01.329" v="117" actId="478"/>
          <ac:picMkLst>
            <pc:docMk/>
            <pc:sldMk cId="3010350126" sldId="256"/>
            <ac:picMk id="3" creationId="{B65CA5BD-E780-05B5-0FB7-79C90406ACD3}"/>
          </ac:picMkLst>
        </pc:picChg>
        <pc:picChg chg="add mod">
          <ac:chgData name="Ortiz, Edith J" userId="d59c95b8-1640-485e-8ad0-c624f859d090" providerId="ADAL" clId="{6A354875-77B6-4A54-A0D6-50E600B2AEA8}" dt="2023-03-17T19:43:09.952" v="121" actId="1076"/>
          <ac:picMkLst>
            <pc:docMk/>
            <pc:sldMk cId="3010350126" sldId="256"/>
            <ac:picMk id="4" creationId="{2A611174-7FC7-629E-974D-3E438429175B}"/>
          </ac:picMkLst>
        </pc:picChg>
        <pc:picChg chg="del">
          <ac:chgData name="Ortiz, Edith J" userId="d59c95b8-1640-485e-8ad0-c624f859d090" providerId="ADAL" clId="{6A354875-77B6-4A54-A0D6-50E600B2AEA8}" dt="2023-03-16T16:36:41.445" v="0" actId="478"/>
          <ac:picMkLst>
            <pc:docMk/>
            <pc:sldMk cId="3010350126" sldId="256"/>
            <ac:picMk id="4" creationId="{337736E5-0776-7600-CF6E-EEF0E502C217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6T16:48:04.405" v="31" actId="1076"/>
        <pc:sldMkLst>
          <pc:docMk/>
          <pc:sldMk cId="3773941158" sldId="257"/>
        </pc:sldMkLst>
        <pc:picChg chg="del">
          <ac:chgData name="Ortiz, Edith J" userId="d59c95b8-1640-485e-8ad0-c624f859d090" providerId="ADAL" clId="{6A354875-77B6-4A54-A0D6-50E600B2AEA8}" dt="2023-03-16T16:47:23.037" v="26" actId="478"/>
          <ac:picMkLst>
            <pc:docMk/>
            <pc:sldMk cId="3773941158" sldId="257"/>
            <ac:picMk id="3" creationId="{201767DA-79F3-4AD4-91C9-7D2411A37CF9}"/>
          </ac:picMkLst>
        </pc:picChg>
        <pc:picChg chg="add mod">
          <ac:chgData name="Ortiz, Edith J" userId="d59c95b8-1640-485e-8ad0-c624f859d090" providerId="ADAL" clId="{6A354875-77B6-4A54-A0D6-50E600B2AEA8}" dt="2023-03-16T16:48:04.405" v="31" actId="1076"/>
          <ac:picMkLst>
            <pc:docMk/>
            <pc:sldMk cId="3773941158" sldId="257"/>
            <ac:picMk id="4" creationId="{5AE417E8-E26B-6986-E8CB-74BB8466BC1D}"/>
          </ac:picMkLst>
        </pc:picChg>
        <pc:picChg chg="add mod">
          <ac:chgData name="Ortiz, Edith J" userId="d59c95b8-1640-485e-8ad0-c624f859d090" providerId="ADAL" clId="{6A354875-77B6-4A54-A0D6-50E600B2AEA8}" dt="2023-03-16T16:47:59.058" v="30" actId="1076"/>
          <ac:picMkLst>
            <pc:docMk/>
            <pc:sldMk cId="3773941158" sldId="257"/>
            <ac:picMk id="6" creationId="{80BAD4F6-98AD-7FF8-AEB3-FBF1F5DFD82F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7T20:32:33.855" v="144" actId="1076"/>
        <pc:sldMkLst>
          <pc:docMk/>
          <pc:sldMk cId="1044710763" sldId="259"/>
        </pc:sldMkLst>
        <pc:picChg chg="del">
          <ac:chgData name="Ortiz, Edith J" userId="d59c95b8-1640-485e-8ad0-c624f859d090" providerId="ADAL" clId="{6A354875-77B6-4A54-A0D6-50E600B2AEA8}" dt="2023-03-16T16:44:41.318" v="8" actId="478"/>
          <ac:picMkLst>
            <pc:docMk/>
            <pc:sldMk cId="1044710763" sldId="259"/>
            <ac:picMk id="3" creationId="{1BA72701-EC3D-FC0C-5BF2-7C67D4FFA011}"/>
          </ac:picMkLst>
        </pc:picChg>
        <pc:picChg chg="add mod">
          <ac:chgData name="Ortiz, Edith J" userId="d59c95b8-1640-485e-8ad0-c624f859d090" providerId="ADAL" clId="{6A354875-77B6-4A54-A0D6-50E600B2AEA8}" dt="2023-03-17T20:32:33.855" v="144" actId="1076"/>
          <ac:picMkLst>
            <pc:docMk/>
            <pc:sldMk cId="1044710763" sldId="259"/>
            <ac:picMk id="3" creationId="{D58D982B-15BF-665E-97DB-67339C551057}"/>
          </ac:picMkLst>
        </pc:picChg>
        <pc:picChg chg="add del mod">
          <ac:chgData name="Ortiz, Edith J" userId="d59c95b8-1640-485e-8ad0-c624f859d090" providerId="ADAL" clId="{6A354875-77B6-4A54-A0D6-50E600B2AEA8}" dt="2023-03-17T20:32:30.212" v="142" actId="478"/>
          <ac:picMkLst>
            <pc:docMk/>
            <pc:sldMk cId="1044710763" sldId="259"/>
            <ac:picMk id="4" creationId="{98C9E69B-730C-308F-5737-3CA05D26B763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7T15:30:31.161" v="106" actId="1076"/>
        <pc:sldMkLst>
          <pc:docMk/>
          <pc:sldMk cId="2055229438" sldId="262"/>
        </pc:sldMkLst>
        <pc:picChg chg="add mod">
          <ac:chgData name="Ortiz, Edith J" userId="d59c95b8-1640-485e-8ad0-c624f859d090" providerId="ADAL" clId="{6A354875-77B6-4A54-A0D6-50E600B2AEA8}" dt="2023-03-17T15:30:31.161" v="106" actId="1076"/>
          <ac:picMkLst>
            <pc:docMk/>
            <pc:sldMk cId="2055229438" sldId="262"/>
            <ac:picMk id="4" creationId="{5C264BD9-4691-9528-D84F-FD842857761E}"/>
          </ac:picMkLst>
        </pc:picChg>
        <pc:picChg chg="del">
          <ac:chgData name="Ortiz, Edith J" userId="d59c95b8-1640-485e-8ad0-c624f859d090" providerId="ADAL" clId="{6A354875-77B6-4A54-A0D6-50E600B2AEA8}" dt="2023-03-16T16:58:35.090" v="85" actId="478"/>
          <ac:picMkLst>
            <pc:docMk/>
            <pc:sldMk cId="2055229438" sldId="262"/>
            <ac:picMk id="7" creationId="{2CBD55FF-6BFC-967A-A968-0C0587EC7B25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7T16:59:56.222" v="113" actId="1076"/>
        <pc:sldMkLst>
          <pc:docMk/>
          <pc:sldMk cId="1008315298" sldId="263"/>
        </pc:sldMkLst>
        <pc:picChg chg="add del mod">
          <ac:chgData name="Ortiz, Edith J" userId="d59c95b8-1640-485e-8ad0-c624f859d090" providerId="ADAL" clId="{6A354875-77B6-4A54-A0D6-50E600B2AEA8}" dt="2023-03-17T16:59:52.877" v="111" actId="478"/>
          <ac:picMkLst>
            <pc:docMk/>
            <pc:sldMk cId="1008315298" sldId="263"/>
            <ac:picMk id="4" creationId="{25AFDC19-B121-9519-2F74-2C9333A63092}"/>
          </ac:picMkLst>
        </pc:picChg>
        <pc:picChg chg="del">
          <ac:chgData name="Ortiz, Edith J" userId="d59c95b8-1640-485e-8ad0-c624f859d090" providerId="ADAL" clId="{6A354875-77B6-4A54-A0D6-50E600B2AEA8}" dt="2023-03-17T16:18:20.844" v="108" actId="478"/>
          <ac:picMkLst>
            <pc:docMk/>
            <pc:sldMk cId="1008315298" sldId="263"/>
            <ac:picMk id="6" creationId="{3B4EF745-5F25-CE18-6B54-D70F90E6C955}"/>
          </ac:picMkLst>
        </pc:picChg>
        <pc:picChg chg="add mod">
          <ac:chgData name="Ortiz, Edith J" userId="d59c95b8-1640-485e-8ad0-c624f859d090" providerId="ADAL" clId="{6A354875-77B6-4A54-A0D6-50E600B2AEA8}" dt="2023-03-17T16:59:56.222" v="113" actId="1076"/>
          <ac:picMkLst>
            <pc:docMk/>
            <pc:sldMk cId="1008315298" sldId="263"/>
            <ac:picMk id="7" creationId="{A93F6D06-3272-2501-0B08-39091EB14F01}"/>
          </ac:picMkLst>
        </pc:picChg>
      </pc:sldChg>
      <pc:sldChg chg="del">
        <pc:chgData name="Ortiz, Edith J" userId="d59c95b8-1640-485e-8ad0-c624f859d090" providerId="ADAL" clId="{6A354875-77B6-4A54-A0D6-50E600B2AEA8}" dt="2023-03-17T16:18:08.986" v="107" actId="2696"/>
        <pc:sldMkLst>
          <pc:docMk/>
          <pc:sldMk cId="2657546592" sldId="264"/>
        </pc:sldMkLst>
      </pc:sldChg>
      <pc:sldChg chg="addSp delSp modSp mod">
        <pc:chgData name="Ortiz, Edith J" userId="d59c95b8-1640-485e-8ad0-c624f859d090" providerId="ADAL" clId="{6A354875-77B6-4A54-A0D6-50E600B2AEA8}" dt="2023-03-17T20:24:46.689" v="124" actId="1076"/>
        <pc:sldMkLst>
          <pc:docMk/>
          <pc:sldMk cId="1440855830" sldId="272"/>
        </pc:sldMkLst>
        <pc:picChg chg="del">
          <ac:chgData name="Ortiz, Edith J" userId="d59c95b8-1640-485e-8ad0-c624f859d090" providerId="ADAL" clId="{6A354875-77B6-4A54-A0D6-50E600B2AEA8}" dt="2023-03-17T20:23:54.948" v="122" actId="478"/>
          <ac:picMkLst>
            <pc:docMk/>
            <pc:sldMk cId="1440855830" sldId="272"/>
            <ac:picMk id="4" creationId="{0F3265AD-BC52-E71C-5167-43003BC663E6}"/>
          </ac:picMkLst>
        </pc:picChg>
        <pc:picChg chg="add mod">
          <ac:chgData name="Ortiz, Edith J" userId="d59c95b8-1640-485e-8ad0-c624f859d090" providerId="ADAL" clId="{6A354875-77B6-4A54-A0D6-50E600B2AEA8}" dt="2023-03-17T20:24:46.689" v="124" actId="1076"/>
          <ac:picMkLst>
            <pc:docMk/>
            <pc:sldMk cId="1440855830" sldId="272"/>
            <ac:picMk id="5" creationId="{6BED717F-0AE4-435B-3A0F-39E0BDAA6C11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7T20:27:56.873" v="134" actId="1076"/>
        <pc:sldMkLst>
          <pc:docMk/>
          <pc:sldMk cId="2368785417" sldId="273"/>
        </pc:sldMkLst>
        <pc:picChg chg="del">
          <ac:chgData name="Ortiz, Edith J" userId="d59c95b8-1640-485e-8ad0-c624f859d090" providerId="ADAL" clId="{6A354875-77B6-4A54-A0D6-50E600B2AEA8}" dt="2023-03-17T20:27:16.489" v="132" actId="478"/>
          <ac:picMkLst>
            <pc:docMk/>
            <pc:sldMk cId="2368785417" sldId="273"/>
            <ac:picMk id="4" creationId="{EB05512C-E6C2-7B7C-C61B-D45A12A2C7CE}"/>
          </ac:picMkLst>
        </pc:picChg>
        <pc:picChg chg="add mod">
          <ac:chgData name="Ortiz, Edith J" userId="d59c95b8-1640-485e-8ad0-c624f859d090" providerId="ADAL" clId="{6A354875-77B6-4A54-A0D6-50E600B2AEA8}" dt="2023-03-17T20:27:56.873" v="134" actId="1076"/>
          <ac:picMkLst>
            <pc:docMk/>
            <pc:sldMk cId="2368785417" sldId="273"/>
            <ac:picMk id="5" creationId="{154EC6F8-841A-607A-2070-9006F1D8DD68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7T20:25:38.446" v="128" actId="14100"/>
        <pc:sldMkLst>
          <pc:docMk/>
          <pc:sldMk cId="1071490626" sldId="274"/>
        </pc:sldMkLst>
        <pc:picChg chg="del">
          <ac:chgData name="Ortiz, Edith J" userId="d59c95b8-1640-485e-8ad0-c624f859d090" providerId="ADAL" clId="{6A354875-77B6-4A54-A0D6-50E600B2AEA8}" dt="2023-03-17T20:24:52.070" v="125" actId="478"/>
          <ac:picMkLst>
            <pc:docMk/>
            <pc:sldMk cId="1071490626" sldId="274"/>
            <ac:picMk id="4" creationId="{8A270F90-85CB-1014-5358-23448772E932}"/>
          </ac:picMkLst>
        </pc:picChg>
        <pc:picChg chg="add mod">
          <ac:chgData name="Ortiz, Edith J" userId="d59c95b8-1640-485e-8ad0-c624f859d090" providerId="ADAL" clId="{6A354875-77B6-4A54-A0D6-50E600B2AEA8}" dt="2023-03-17T20:25:38.446" v="128" actId="14100"/>
          <ac:picMkLst>
            <pc:docMk/>
            <pc:sldMk cId="1071490626" sldId="274"/>
            <ac:picMk id="5" creationId="{84805AC3-C176-C4FD-2EF3-C5DD72824312}"/>
          </ac:picMkLst>
        </pc:picChg>
      </pc:sldChg>
      <pc:sldChg chg="addSp delSp modSp mod">
        <pc:chgData name="Ortiz, Edith J" userId="d59c95b8-1640-485e-8ad0-c624f859d090" providerId="ADAL" clId="{6A354875-77B6-4A54-A0D6-50E600B2AEA8}" dt="2023-03-16T18:21:23.496" v="103" actId="1076"/>
        <pc:sldMkLst>
          <pc:docMk/>
          <pc:sldMk cId="1443092503" sldId="275"/>
        </pc:sldMkLst>
        <pc:picChg chg="del">
          <ac:chgData name="Ortiz, Edith J" userId="d59c95b8-1640-485e-8ad0-c624f859d090" providerId="ADAL" clId="{6A354875-77B6-4A54-A0D6-50E600B2AEA8}" dt="2023-03-16T18:18:58.968" v="86" actId="478"/>
          <ac:picMkLst>
            <pc:docMk/>
            <pc:sldMk cId="1443092503" sldId="275"/>
            <ac:picMk id="4" creationId="{F9EEA541-ABA0-4934-667E-9224C8DF93A5}"/>
          </ac:picMkLst>
        </pc:picChg>
        <pc:picChg chg="add del mod">
          <ac:chgData name="Ortiz, Edith J" userId="d59c95b8-1640-485e-8ad0-c624f859d090" providerId="ADAL" clId="{6A354875-77B6-4A54-A0D6-50E600B2AEA8}" dt="2023-03-16T18:20:02.728" v="92" actId="478"/>
          <ac:picMkLst>
            <pc:docMk/>
            <pc:sldMk cId="1443092503" sldId="275"/>
            <ac:picMk id="5" creationId="{5485793E-4D8E-A053-9EDB-96BE28ABAA1A}"/>
          </ac:picMkLst>
        </pc:picChg>
        <pc:picChg chg="add mod">
          <ac:chgData name="Ortiz, Edith J" userId="d59c95b8-1640-485e-8ad0-c624f859d090" providerId="ADAL" clId="{6A354875-77B6-4A54-A0D6-50E600B2AEA8}" dt="2023-03-16T18:20:07.214" v="94" actId="1076"/>
          <ac:picMkLst>
            <pc:docMk/>
            <pc:sldMk cId="1443092503" sldId="275"/>
            <ac:picMk id="7" creationId="{496C5E66-D632-FADC-3C8E-1F07027159DE}"/>
          </ac:picMkLst>
        </pc:picChg>
        <pc:picChg chg="add del mod">
          <ac:chgData name="Ortiz, Edith J" userId="d59c95b8-1640-485e-8ad0-c624f859d090" providerId="ADAL" clId="{6A354875-77B6-4A54-A0D6-50E600B2AEA8}" dt="2023-03-16T18:21:17.158" v="101" actId="478"/>
          <ac:picMkLst>
            <pc:docMk/>
            <pc:sldMk cId="1443092503" sldId="275"/>
            <ac:picMk id="9" creationId="{848D2CDC-14A8-BD6E-5568-14942B3D2F0E}"/>
          </ac:picMkLst>
        </pc:picChg>
        <pc:picChg chg="add mod">
          <ac:chgData name="Ortiz, Edith J" userId="d59c95b8-1640-485e-8ad0-c624f859d090" providerId="ADAL" clId="{6A354875-77B6-4A54-A0D6-50E600B2AEA8}" dt="2023-03-16T18:21:23.496" v="103" actId="1076"/>
          <ac:picMkLst>
            <pc:docMk/>
            <pc:sldMk cId="1443092503" sldId="275"/>
            <ac:picMk id="11" creationId="{C537A612-7645-D0A3-879D-D47EB4FA382D}"/>
          </ac:picMkLst>
        </pc:picChg>
      </pc:sldChg>
      <pc:sldChg chg="del">
        <pc:chgData name="Ortiz, Edith J" userId="d59c95b8-1640-485e-8ad0-c624f859d090" providerId="ADAL" clId="{6A354875-77B6-4A54-A0D6-50E600B2AEA8}" dt="2023-03-17T15:29:50.357" v="104" actId="2696"/>
        <pc:sldMkLst>
          <pc:docMk/>
          <pc:sldMk cId="395925059" sldId="276"/>
        </pc:sldMkLst>
      </pc:sldChg>
      <pc:sldChg chg="addSp delSp modSp mod">
        <pc:chgData name="Ortiz, Edith J" userId="d59c95b8-1640-485e-8ad0-c624f859d090" providerId="ADAL" clId="{6A354875-77B6-4A54-A0D6-50E600B2AEA8}" dt="2023-03-17T20:27:08.306" v="131" actId="1076"/>
        <pc:sldMkLst>
          <pc:docMk/>
          <pc:sldMk cId="1756412367" sldId="278"/>
        </pc:sldMkLst>
        <pc:picChg chg="add mod">
          <ac:chgData name="Ortiz, Edith J" userId="d59c95b8-1640-485e-8ad0-c624f859d090" providerId="ADAL" clId="{6A354875-77B6-4A54-A0D6-50E600B2AEA8}" dt="2023-03-17T20:27:08.306" v="131" actId="1076"/>
          <ac:picMkLst>
            <pc:docMk/>
            <pc:sldMk cId="1756412367" sldId="278"/>
            <ac:picMk id="4" creationId="{C8C543D3-A27E-E515-64E9-D4210386D9C4}"/>
          </ac:picMkLst>
        </pc:picChg>
        <pc:picChg chg="del">
          <ac:chgData name="Ortiz, Edith J" userId="d59c95b8-1640-485e-8ad0-c624f859d090" providerId="ADAL" clId="{6A354875-77B6-4A54-A0D6-50E600B2AEA8}" dt="2023-03-17T20:25:41.862" v="129" actId="478"/>
          <ac:picMkLst>
            <pc:docMk/>
            <pc:sldMk cId="1756412367" sldId="278"/>
            <ac:picMk id="5" creationId="{205BEE34-D6E9-92A4-8854-3B60B0661207}"/>
          </ac:picMkLst>
        </pc:picChg>
      </pc:sldChg>
      <pc:sldChg chg="del">
        <pc:chgData name="Ortiz, Edith J" userId="d59c95b8-1640-485e-8ad0-c624f859d090" providerId="ADAL" clId="{6A354875-77B6-4A54-A0D6-50E600B2AEA8}" dt="2023-03-17T20:28:04.941" v="135" actId="2696"/>
        <pc:sldMkLst>
          <pc:docMk/>
          <pc:sldMk cId="1890639878" sldId="279"/>
        </pc:sldMkLst>
      </pc:sldChg>
      <pc:sldChg chg="addSp delSp modSp mod">
        <pc:chgData name="Ortiz, Edith J" userId="d59c95b8-1640-485e-8ad0-c624f859d090" providerId="ADAL" clId="{6A354875-77B6-4A54-A0D6-50E600B2AEA8}" dt="2023-03-17T20:31:06.840" v="141" actId="1076"/>
        <pc:sldMkLst>
          <pc:docMk/>
          <pc:sldMk cId="3654174904" sldId="280"/>
        </pc:sldMkLst>
        <pc:picChg chg="del">
          <ac:chgData name="Ortiz, Edith J" userId="d59c95b8-1640-485e-8ad0-c624f859d090" providerId="ADAL" clId="{6A354875-77B6-4A54-A0D6-50E600B2AEA8}" dt="2023-03-17T20:28:08.267" v="136" actId="478"/>
          <ac:picMkLst>
            <pc:docMk/>
            <pc:sldMk cId="3654174904" sldId="280"/>
            <ac:picMk id="4" creationId="{93858F88-830A-9617-A462-E0EE5242966C}"/>
          </ac:picMkLst>
        </pc:picChg>
        <pc:picChg chg="add del mod">
          <ac:chgData name="Ortiz, Edith J" userId="d59c95b8-1640-485e-8ad0-c624f859d090" providerId="ADAL" clId="{6A354875-77B6-4A54-A0D6-50E600B2AEA8}" dt="2023-03-17T20:30:47.781" v="139" actId="478"/>
          <ac:picMkLst>
            <pc:docMk/>
            <pc:sldMk cId="3654174904" sldId="280"/>
            <ac:picMk id="5" creationId="{E785BEBD-DD88-9205-1012-D9304DBBB36F}"/>
          </ac:picMkLst>
        </pc:picChg>
        <pc:picChg chg="add mod">
          <ac:chgData name="Ortiz, Edith J" userId="d59c95b8-1640-485e-8ad0-c624f859d090" providerId="ADAL" clId="{6A354875-77B6-4A54-A0D6-50E600B2AEA8}" dt="2023-03-17T20:31:06.840" v="141" actId="1076"/>
          <ac:picMkLst>
            <pc:docMk/>
            <pc:sldMk cId="3654174904" sldId="280"/>
            <ac:picMk id="7" creationId="{3959B4C4-4FB8-DB1F-B333-E8E5B3019BA1}"/>
          </ac:picMkLst>
        </pc:picChg>
      </pc:sldChg>
      <pc:sldChg chg="addSp delSp modSp add mod ord">
        <pc:chgData name="Ortiz, Edith J" userId="d59c95b8-1640-485e-8ad0-c624f859d090" providerId="ADAL" clId="{6A354875-77B6-4A54-A0D6-50E600B2AEA8}" dt="2023-03-17T17:12:36.700" v="116" actId="1076"/>
        <pc:sldMkLst>
          <pc:docMk/>
          <pc:sldMk cId="1180698208" sldId="281"/>
        </pc:sldMkLst>
        <pc:picChg chg="del">
          <ac:chgData name="Ortiz, Edith J" userId="d59c95b8-1640-485e-8ad0-c624f859d090" providerId="ADAL" clId="{6A354875-77B6-4A54-A0D6-50E600B2AEA8}" dt="2023-03-16T16:46:25.766" v="14" actId="478"/>
          <ac:picMkLst>
            <pc:docMk/>
            <pc:sldMk cId="1180698208" sldId="281"/>
            <ac:picMk id="3" creationId="{B65CA5BD-E780-05B5-0FB7-79C90406ACD3}"/>
          </ac:picMkLst>
        </pc:picChg>
        <pc:picChg chg="add del mod">
          <ac:chgData name="Ortiz, Edith J" userId="d59c95b8-1640-485e-8ad0-c624f859d090" providerId="ADAL" clId="{6A354875-77B6-4A54-A0D6-50E600B2AEA8}" dt="2023-03-17T17:12:36.700" v="116" actId="1076"/>
          <ac:picMkLst>
            <pc:docMk/>
            <pc:sldMk cId="1180698208" sldId="281"/>
            <ac:picMk id="4" creationId="{8DF38CE7-27EA-3F42-CFD7-6E1C3D4BFBF8}"/>
          </ac:picMkLst>
        </pc:picChg>
        <pc:picChg chg="add del">
          <ac:chgData name="Ortiz, Edith J" userId="d59c95b8-1640-485e-8ad0-c624f859d090" providerId="ADAL" clId="{6A354875-77B6-4A54-A0D6-50E600B2AEA8}" dt="2023-03-16T16:46:52.296" v="19" actId="22"/>
          <ac:picMkLst>
            <pc:docMk/>
            <pc:sldMk cId="1180698208" sldId="281"/>
            <ac:picMk id="6" creationId="{95EEC1EE-4358-33D3-6AC9-2449D4578058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1:16.757" v="56" actId="255"/>
        <pc:sldMkLst>
          <pc:docMk/>
          <pc:sldMk cId="201746726" sldId="282"/>
        </pc:sldMkLst>
        <pc:spChg chg="add mod">
          <ac:chgData name="Ortiz, Edith J" userId="d59c95b8-1640-485e-8ad0-c624f859d090" providerId="ADAL" clId="{6A354875-77B6-4A54-A0D6-50E600B2AEA8}" dt="2023-03-16T16:51:16.757" v="56" actId="255"/>
          <ac:spMkLst>
            <pc:docMk/>
            <pc:sldMk cId="201746726" sldId="282"/>
            <ac:spMk id="9" creationId="{8D1471D5-A0D2-D887-0AAF-C17CFB16F066}"/>
          </ac:spMkLst>
        </pc:spChg>
        <pc:picChg chg="del">
          <ac:chgData name="Ortiz, Edith J" userId="d59c95b8-1640-485e-8ad0-c624f859d090" providerId="ADAL" clId="{6A354875-77B6-4A54-A0D6-50E600B2AEA8}" dt="2023-03-16T16:48:13.950" v="32" actId="478"/>
          <ac:picMkLst>
            <pc:docMk/>
            <pc:sldMk cId="201746726" sldId="282"/>
            <ac:picMk id="3" creationId="{201767DA-79F3-4AD4-91C9-7D2411A37CF9}"/>
          </ac:picMkLst>
        </pc:picChg>
        <pc:picChg chg="add mod">
          <ac:chgData name="Ortiz, Edith J" userId="d59c95b8-1640-485e-8ad0-c624f859d090" providerId="ADAL" clId="{6A354875-77B6-4A54-A0D6-50E600B2AEA8}" dt="2023-03-16T16:48:30.053" v="34" actId="1076"/>
          <ac:picMkLst>
            <pc:docMk/>
            <pc:sldMk cId="201746726" sldId="282"/>
            <ac:picMk id="4" creationId="{0F436CD2-A71F-A919-6735-C4D4DDC5A797}"/>
          </ac:picMkLst>
        </pc:picChg>
        <pc:picChg chg="add del">
          <ac:chgData name="Ortiz, Edith J" userId="d59c95b8-1640-485e-8ad0-c624f859d090" providerId="ADAL" clId="{6A354875-77B6-4A54-A0D6-50E600B2AEA8}" dt="2023-03-16T16:48:55.195" v="36" actId="22"/>
          <ac:picMkLst>
            <pc:docMk/>
            <pc:sldMk cId="201746726" sldId="282"/>
            <ac:picMk id="6" creationId="{184006E5-1418-2BA7-5FFE-9C0626569E10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1:03.697" v="55" actId="255"/>
        <pc:sldMkLst>
          <pc:docMk/>
          <pc:sldMk cId="3051284312" sldId="283"/>
        </pc:sldMkLst>
        <pc:spChg chg="add mod">
          <ac:chgData name="Ortiz, Edith J" userId="d59c95b8-1640-485e-8ad0-c624f859d090" providerId="ADAL" clId="{6A354875-77B6-4A54-A0D6-50E600B2AEA8}" dt="2023-03-16T16:50:20.891" v="48" actId="1076"/>
          <ac:spMkLst>
            <pc:docMk/>
            <pc:sldMk cId="3051284312" sldId="283"/>
            <ac:spMk id="4" creationId="{C5AFF6C1-1F84-D3A5-CE7C-B635B5BCC86A}"/>
          </ac:spMkLst>
        </pc:spChg>
        <pc:spChg chg="add mod">
          <ac:chgData name="Ortiz, Edith J" userId="d59c95b8-1640-485e-8ad0-c624f859d090" providerId="ADAL" clId="{6A354875-77B6-4A54-A0D6-50E600B2AEA8}" dt="2023-03-16T16:51:03.697" v="55" actId="255"/>
          <ac:spMkLst>
            <pc:docMk/>
            <pc:sldMk cId="3051284312" sldId="283"/>
            <ac:spMk id="6" creationId="{90BB9028-C8F1-3B95-0DBE-6B1F71B0913E}"/>
          </ac:spMkLst>
        </pc:spChg>
        <pc:picChg chg="del">
          <ac:chgData name="Ortiz, Edith J" userId="d59c95b8-1640-485e-8ad0-c624f859d090" providerId="ADAL" clId="{6A354875-77B6-4A54-A0D6-50E600B2AEA8}" dt="2023-03-16T16:50:05.474" v="46" actId="478"/>
          <ac:picMkLst>
            <pc:docMk/>
            <pc:sldMk cId="3051284312" sldId="283"/>
            <ac:picMk id="3" creationId="{201767DA-79F3-4AD4-91C9-7D2411A37CF9}"/>
          </ac:picMkLst>
        </pc:picChg>
        <pc:picChg chg="add mod">
          <ac:chgData name="Ortiz, Edith J" userId="d59c95b8-1640-485e-8ad0-c624f859d090" providerId="ADAL" clId="{6A354875-77B6-4A54-A0D6-50E600B2AEA8}" dt="2023-03-16T16:50:52.683" v="54" actId="14100"/>
          <ac:picMkLst>
            <pc:docMk/>
            <pc:sldMk cId="3051284312" sldId="283"/>
            <ac:picMk id="8" creationId="{AE04E114-E24E-C232-4AA4-EA83A0BAB775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3:25.195" v="70" actId="1076"/>
        <pc:sldMkLst>
          <pc:docMk/>
          <pc:sldMk cId="2718779998" sldId="284"/>
        </pc:sldMkLst>
        <pc:spChg chg="add mod">
          <ac:chgData name="Ortiz, Edith J" userId="d59c95b8-1640-485e-8ad0-c624f859d090" providerId="ADAL" clId="{6A354875-77B6-4A54-A0D6-50E600B2AEA8}" dt="2023-03-16T16:52:57.635" v="66" actId="1076"/>
          <ac:spMkLst>
            <pc:docMk/>
            <pc:sldMk cId="2718779998" sldId="284"/>
            <ac:spMk id="4" creationId="{73834C49-783F-5D9A-6493-7A86E95CBF75}"/>
          </ac:spMkLst>
        </pc:spChg>
        <pc:spChg chg="add mod">
          <ac:chgData name="Ortiz, Edith J" userId="d59c95b8-1640-485e-8ad0-c624f859d090" providerId="ADAL" clId="{6A354875-77B6-4A54-A0D6-50E600B2AEA8}" dt="2023-03-16T16:53:25.195" v="70" actId="1076"/>
          <ac:spMkLst>
            <pc:docMk/>
            <pc:sldMk cId="2718779998" sldId="284"/>
            <ac:spMk id="6" creationId="{54C87318-1C5F-97B6-4669-3B7A386120B8}"/>
          </ac:spMkLst>
        </pc:spChg>
        <pc:picChg chg="del">
          <ac:chgData name="Ortiz, Edith J" userId="d59c95b8-1640-485e-8ad0-c624f859d090" providerId="ADAL" clId="{6A354875-77B6-4A54-A0D6-50E600B2AEA8}" dt="2023-03-16T16:52:44.190" v="64" actId="478"/>
          <ac:picMkLst>
            <pc:docMk/>
            <pc:sldMk cId="2718779998" sldId="284"/>
            <ac:picMk id="3" creationId="{201767DA-79F3-4AD4-91C9-7D2411A37CF9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2:23.755" v="62" actId="14100"/>
        <pc:sldMkLst>
          <pc:docMk/>
          <pc:sldMk cId="339170273" sldId="285"/>
        </pc:sldMkLst>
        <pc:spChg chg="add mod">
          <ac:chgData name="Ortiz, Edith J" userId="d59c95b8-1640-485e-8ad0-c624f859d090" providerId="ADAL" clId="{6A354875-77B6-4A54-A0D6-50E600B2AEA8}" dt="2023-03-16T16:51:53.759" v="59" actId="1076"/>
          <ac:spMkLst>
            <pc:docMk/>
            <pc:sldMk cId="339170273" sldId="285"/>
            <ac:spMk id="4" creationId="{92261142-E9AF-7040-2643-0B19264FD3E7}"/>
          </ac:spMkLst>
        </pc:spChg>
        <pc:spChg chg="add mod">
          <ac:chgData name="Ortiz, Edith J" userId="d59c95b8-1640-485e-8ad0-c624f859d090" providerId="ADAL" clId="{6A354875-77B6-4A54-A0D6-50E600B2AEA8}" dt="2023-03-16T16:52:23.755" v="62" actId="14100"/>
          <ac:spMkLst>
            <pc:docMk/>
            <pc:sldMk cId="339170273" sldId="285"/>
            <ac:spMk id="6" creationId="{C8999BFD-C18D-D79F-4F7F-A2331E4C244E}"/>
          </ac:spMkLst>
        </pc:spChg>
        <pc:picChg chg="del">
          <ac:chgData name="Ortiz, Edith J" userId="d59c95b8-1640-485e-8ad0-c624f859d090" providerId="ADAL" clId="{6A354875-77B6-4A54-A0D6-50E600B2AEA8}" dt="2023-03-16T16:51:38.173" v="57" actId="478"/>
          <ac:picMkLst>
            <pc:docMk/>
            <pc:sldMk cId="339170273" sldId="285"/>
            <ac:picMk id="3" creationId="{201767DA-79F3-4AD4-91C9-7D2411A37CF9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4:31.790" v="77" actId="1076"/>
        <pc:sldMkLst>
          <pc:docMk/>
          <pc:sldMk cId="1501704136" sldId="286"/>
        </pc:sldMkLst>
        <pc:spChg chg="add mod">
          <ac:chgData name="Ortiz, Edith J" userId="d59c95b8-1640-485e-8ad0-c624f859d090" providerId="ADAL" clId="{6A354875-77B6-4A54-A0D6-50E600B2AEA8}" dt="2023-03-16T16:53:59.556" v="73" actId="1076"/>
          <ac:spMkLst>
            <pc:docMk/>
            <pc:sldMk cId="1501704136" sldId="286"/>
            <ac:spMk id="4" creationId="{583CF03E-7AC6-BB05-2A1D-684B108A4AD5}"/>
          </ac:spMkLst>
        </pc:spChg>
        <pc:spChg chg="add mod">
          <ac:chgData name="Ortiz, Edith J" userId="d59c95b8-1640-485e-8ad0-c624f859d090" providerId="ADAL" clId="{6A354875-77B6-4A54-A0D6-50E600B2AEA8}" dt="2023-03-16T16:54:31.790" v="77" actId="1076"/>
          <ac:spMkLst>
            <pc:docMk/>
            <pc:sldMk cId="1501704136" sldId="286"/>
            <ac:spMk id="6" creationId="{07C8D775-FAB4-D5A3-9AF9-CC0BCC64F2AE}"/>
          </ac:spMkLst>
        </pc:spChg>
        <pc:picChg chg="del">
          <ac:chgData name="Ortiz, Edith J" userId="d59c95b8-1640-485e-8ad0-c624f859d090" providerId="ADAL" clId="{6A354875-77B6-4A54-A0D6-50E600B2AEA8}" dt="2023-03-16T16:53:36.219" v="71" actId="478"/>
          <ac:picMkLst>
            <pc:docMk/>
            <pc:sldMk cId="1501704136" sldId="286"/>
            <ac:picMk id="3" creationId="{201767DA-79F3-4AD4-91C9-7D2411A37CF9}"/>
          </ac:picMkLst>
        </pc:picChg>
      </pc:sldChg>
      <pc:sldChg chg="addSp delSp modSp add mod">
        <pc:chgData name="Ortiz, Edith J" userId="d59c95b8-1640-485e-8ad0-c624f859d090" providerId="ADAL" clId="{6A354875-77B6-4A54-A0D6-50E600B2AEA8}" dt="2023-03-16T16:56:18.014" v="84" actId="1076"/>
        <pc:sldMkLst>
          <pc:docMk/>
          <pc:sldMk cId="3463683663" sldId="287"/>
        </pc:sldMkLst>
        <pc:spChg chg="del mod">
          <ac:chgData name="Ortiz, Edith J" userId="d59c95b8-1640-485e-8ad0-c624f859d090" providerId="ADAL" clId="{6A354875-77B6-4A54-A0D6-50E600B2AEA8}" dt="2023-03-16T16:55:49.755" v="81" actId="478"/>
          <ac:spMkLst>
            <pc:docMk/>
            <pc:sldMk cId="3463683663" sldId="287"/>
            <ac:spMk id="4" creationId="{583CF03E-7AC6-BB05-2A1D-684B108A4AD5}"/>
          </ac:spMkLst>
        </pc:spChg>
        <pc:spChg chg="del mod">
          <ac:chgData name="Ortiz, Edith J" userId="d59c95b8-1640-485e-8ad0-c624f859d090" providerId="ADAL" clId="{6A354875-77B6-4A54-A0D6-50E600B2AEA8}" dt="2023-03-16T16:55:51.992" v="82" actId="478"/>
          <ac:spMkLst>
            <pc:docMk/>
            <pc:sldMk cId="3463683663" sldId="287"/>
            <ac:spMk id="6" creationId="{07C8D775-FAB4-D5A3-9AF9-CC0BCC64F2AE}"/>
          </ac:spMkLst>
        </pc:spChg>
        <pc:picChg chg="add mod">
          <ac:chgData name="Ortiz, Edith J" userId="d59c95b8-1640-485e-8ad0-c624f859d090" providerId="ADAL" clId="{6A354875-77B6-4A54-A0D6-50E600B2AEA8}" dt="2023-03-16T16:56:18.014" v="84" actId="1076"/>
          <ac:picMkLst>
            <pc:docMk/>
            <pc:sldMk cId="3463683663" sldId="287"/>
            <ac:picMk id="3" creationId="{E4411523-88E6-73D7-07B6-4E5EF9D873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2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11174-7FC7-629E-974D-3E438429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55" y="1278385"/>
            <a:ext cx="10139289" cy="54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11523-88E6-73D7-07B6-4E5EF9D87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25" y="238679"/>
            <a:ext cx="85629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8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64BD9-4691-9528-D84F-FD842857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0" y="216578"/>
            <a:ext cx="103822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C5E66-D632-FADC-3C8E-1F070271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0" y="212925"/>
            <a:ext cx="10306050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7A612-7645-D0A3-879D-D47EB4FA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83" y="212925"/>
            <a:ext cx="92868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9660D-AA5A-B19F-7DFA-5E22242A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94" y="278120"/>
            <a:ext cx="9217611" cy="54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2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BBBC-29FD-56F7-1053-503D309E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613207"/>
            <a:ext cx="72009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717F-0AE4-435B-3A0F-39E0BDAA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55326"/>
            <a:ext cx="105346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05AC3-C176-C4FD-2EF3-C5DD7282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8" y="410777"/>
            <a:ext cx="10750627" cy="5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43D3-A27E-E515-64E9-D4210386D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5" y="470516"/>
            <a:ext cx="10525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EC6F8-841A-607A-2070-9006F1D8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310764"/>
            <a:ext cx="104108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8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9B4C4-4FB8-DB1F-B333-E8E5B30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7" y="362920"/>
            <a:ext cx="102584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D982B-15BF-665E-97DB-67339C55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651122"/>
            <a:ext cx="104298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4C9146-10FD-458B-93AF-3FD3CC2B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693283"/>
            <a:ext cx="7286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F6D06-3272-2501-0B08-39091EB1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57" y="405599"/>
            <a:ext cx="10467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E1A8-03E0-4FD3-862C-F7B1431F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6" y="600075"/>
            <a:ext cx="91630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38CE7-27EA-3F42-CFD7-6E1C3D4B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96" y="1371924"/>
            <a:ext cx="97821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9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417E8-E26B-6986-E8CB-74BB8466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90" y="381255"/>
            <a:ext cx="8480271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AD4F6-98AD-7FF8-AEB3-FBF1F5DFD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24" y="2080400"/>
            <a:ext cx="697442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36CD2-A71F-A919-6735-C4D4DDC5A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4" y="195140"/>
            <a:ext cx="2792210" cy="1176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471D5-A0D2-D887-0AAF-C17CFB16F066}"/>
              </a:ext>
            </a:extLst>
          </p:cNvPr>
          <p:cNvSpPr txBox="1"/>
          <p:nvPr/>
        </p:nvSpPr>
        <p:spPr>
          <a:xfrm>
            <a:off x="577049" y="1775533"/>
            <a:ext cx="98986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Evidence-based, cognitive behavioral youth- and family-centered intervention for suicide and self-harm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Adapted from emergency rooms into primary care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Reduce risk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Ensure safety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Assist with linkage to care in the community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Adequate safety planning in session is preferred to immediate referral to ER</a:t>
            </a:r>
          </a:p>
        </p:txBody>
      </p:sp>
    </p:spTree>
    <p:extLst>
      <p:ext uri="{BB962C8B-B14F-4D97-AF65-F5344CB8AC3E}">
        <p14:creationId xmlns:p14="http://schemas.microsoft.com/office/powerpoint/2010/main" val="20174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FF6C1-1F84-D3A5-CE7C-B635B5BCC86A}"/>
              </a:ext>
            </a:extLst>
          </p:cNvPr>
          <p:cNvSpPr txBox="1"/>
          <p:nvPr/>
        </p:nvSpPr>
        <p:spPr>
          <a:xfrm>
            <a:off x="250794" y="409831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SAFETY-A Youth Session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B9028-C8F1-3B95-0DBE-6B1F71B0913E}"/>
              </a:ext>
            </a:extLst>
          </p:cNvPr>
          <p:cNvSpPr txBox="1"/>
          <p:nvPr/>
        </p:nvSpPr>
        <p:spPr>
          <a:xfrm>
            <a:off x="401714" y="1566843"/>
            <a:ext cx="609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Assessment of suicidality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youth strengths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strengths in family and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Understand emotional reactions associated with suicide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 personal safety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Counseling on means restriction and disinhibiting effects of substances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4E114-E24E-C232-4AA4-EA83A0BA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3" y="136525"/>
            <a:ext cx="3569247" cy="58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61142-E9AF-7040-2643-0B19264FD3E7}"/>
              </a:ext>
            </a:extLst>
          </p:cNvPr>
          <p:cNvSpPr txBox="1"/>
          <p:nvPr/>
        </p:nvSpPr>
        <p:spPr>
          <a:xfrm>
            <a:off x="206405" y="329932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SAFETY-A Family Session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9BFD-C18D-D79F-4F7F-A2331E4C244E}"/>
              </a:ext>
            </a:extLst>
          </p:cNvPr>
          <p:cNvSpPr txBox="1"/>
          <p:nvPr/>
        </p:nvSpPr>
        <p:spPr>
          <a:xfrm>
            <a:off x="830062" y="1384916"/>
            <a:ext cx="6707080" cy="377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youth and family strengths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 for ensuring safe settings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Psychoeducation on suicide warning signs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Taking suicidal talk/behavior seriously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Lethal means restriction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Protective monitoring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Disinhibiting effects of substance use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youth in safety plan use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emergency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34C49-783F-5D9A-6493-7A86E95CBF75}"/>
              </a:ext>
            </a:extLst>
          </p:cNvPr>
          <p:cNvSpPr txBox="1"/>
          <p:nvPr/>
        </p:nvSpPr>
        <p:spPr>
          <a:xfrm>
            <a:off x="321815" y="258910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ARPA Implementation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87318-1C5F-97B6-4669-3B7A386120B8}"/>
              </a:ext>
            </a:extLst>
          </p:cNvPr>
          <p:cNvSpPr txBox="1"/>
          <p:nvPr/>
        </p:nvSpPr>
        <p:spPr>
          <a:xfrm>
            <a:off x="579268" y="1522078"/>
            <a:ext cx="10562208" cy="415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Feasibility and acceptability of SAFETY-A training and implementation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across 7 sites to achieve goal of 50 PCPs trained on SAFETY-A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BCM: lead hub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UT-SW: data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A&amp;M: recruitment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UTMB: recruitment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UT-Houston: recruitment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Tech: recruitment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UT-Austin Dell: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7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CF03E-7AC6-BB05-2A1D-684B108A4AD5}"/>
              </a:ext>
            </a:extLst>
          </p:cNvPr>
          <p:cNvSpPr txBox="1"/>
          <p:nvPr/>
        </p:nvSpPr>
        <p:spPr>
          <a:xfrm>
            <a:off x="339571" y="392075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SAFETY-A Progress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8D775-FAB4-D5A3-9AF9-CC0BCC64F2AE}"/>
              </a:ext>
            </a:extLst>
          </p:cNvPr>
          <p:cNvSpPr txBox="1"/>
          <p:nvPr/>
        </p:nvSpPr>
        <p:spPr>
          <a:xfrm>
            <a:off x="1981940" y="2085263"/>
            <a:ext cx="7907784" cy="1789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PCPs trained in first training cohort (last month)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 total in attendance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staff undergoing training as trainers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Upcoming trainings on 3/29 and 4/17</a:t>
            </a:r>
          </a:p>
        </p:txBody>
      </p:sp>
    </p:spTree>
    <p:extLst>
      <p:ext uri="{BB962C8B-B14F-4D97-AF65-F5344CB8AC3E}">
        <p14:creationId xmlns:p14="http://schemas.microsoft.com/office/powerpoint/2010/main" val="150170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>awaiting approval</Comments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33D355-F1AD-4E7A-96CE-2E1B52EF95CC}"/>
</file>

<file path=customXml/itemProps2.xml><?xml version="1.0" encoding="utf-8"?>
<ds:datastoreItem xmlns:ds="http://schemas.openxmlformats.org/officeDocument/2006/customXml" ds:itemID="{E24D2939-55FE-41E3-A406-BB09ACF739B0}">
  <ds:schemaRefs>
    <ds:schemaRef ds:uri="http://purl.org/dc/terms/"/>
    <ds:schemaRef ds:uri="31af2402-7bde-4f41-8f40-a97d7de054eb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62f16c1-43a0-452e-8ad0-4cb6f660ce5c"/>
  </ds:schemaRefs>
</ds:datastoreItem>
</file>

<file path=customXml/itemProps3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6756</TotalTime>
  <Words>229</Words>
  <Application>Microsoft Office PowerPoint</Application>
  <PresentationFormat>Widescreen</PresentationFormat>
  <Paragraphs>65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Arial</vt:lpstr>
      <vt:lpstr>Halyard Text</vt:lpstr>
      <vt:lpstr>Halyard Text Book</vt:lpstr>
      <vt:lpstr>Halyard Display</vt:lpstr>
      <vt:lpstr>Halyard Display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Edith J</dc:creator>
  <cp:lastModifiedBy>Ortiz, Edith J</cp:lastModifiedBy>
  <cp:revision>5</cp:revision>
  <dcterms:created xsi:type="dcterms:W3CDTF">2022-09-19T19:08:07Z</dcterms:created>
  <dcterms:modified xsi:type="dcterms:W3CDTF">2023-03-17T20:32:39Z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