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8"/>
  </p:notesMasterIdLst>
  <p:sldIdLst>
    <p:sldId id="293" r:id="rId5"/>
    <p:sldId id="259" r:id="rId6"/>
    <p:sldId id="257" r:id="rId7"/>
    <p:sldId id="281" r:id="rId8"/>
    <p:sldId id="282" r:id="rId9"/>
    <p:sldId id="283" r:id="rId10"/>
    <p:sldId id="285" r:id="rId11"/>
    <p:sldId id="291" r:id="rId12"/>
    <p:sldId id="292" r:id="rId13"/>
    <p:sldId id="287" r:id="rId14"/>
    <p:sldId id="294" r:id="rId15"/>
    <p:sldId id="295" r:id="rId16"/>
    <p:sldId id="296" r:id="rId17"/>
    <p:sldId id="297" r:id="rId18"/>
    <p:sldId id="272" r:id="rId19"/>
    <p:sldId id="298" r:id="rId20"/>
    <p:sldId id="299" r:id="rId21"/>
    <p:sldId id="300" r:id="rId22"/>
    <p:sldId id="263" r:id="rId23"/>
    <p:sldId id="288" r:id="rId24"/>
    <p:sldId id="290" r:id="rId25"/>
    <p:sldId id="289" r:id="rId26"/>
    <p:sldId id="265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alyard Display" panose="020B0604020202020204" charset="0"/>
      <p:regular r:id="rId33"/>
      <p:bold r:id="rId34"/>
      <p:italic r:id="rId35"/>
    </p:embeddedFont>
    <p:embeddedFont>
      <p:font typeface="Halyard Display Light" panose="020B0604020202020204" charset="0"/>
      <p:regular r:id="rId36"/>
      <p:italic r:id="rId37"/>
    </p:embeddedFont>
    <p:embeddedFont>
      <p:font typeface="Halyard Text" panose="020B0604020202020204" charset="0"/>
      <p:regular r:id="rId38"/>
      <p:bold r:id="rId39"/>
    </p:embeddedFont>
    <p:embeddedFont>
      <p:font typeface="Halyard Text Book" panose="020B060402020202020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5C6"/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54875-77B6-4A54-A0D6-50E600B2AEA8}" v="54" dt="2023-05-12T16:52:29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2"/>
    <p:restoredTop sz="94836"/>
  </p:normalViewPr>
  <p:slideViewPr>
    <p:cSldViewPr snapToGrid="0" snapToObjects="1">
      <p:cViewPr varScale="1">
        <p:scale>
          <a:sx n="114" d="100"/>
          <a:sy n="114" d="100"/>
        </p:scale>
        <p:origin x="6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tiz, Edith J" userId="d59c95b8-1640-485e-8ad0-c624f859d090" providerId="ADAL" clId="{6A354875-77B6-4A54-A0D6-50E600B2AEA8}"/>
    <pc:docChg chg="undo custSel addSld delSld modSld sldOrd addSection delSection">
      <pc:chgData name="Ortiz, Edith J" userId="d59c95b8-1640-485e-8ad0-c624f859d090" providerId="ADAL" clId="{6A354875-77B6-4A54-A0D6-50E600B2AEA8}" dt="2023-05-15T13:59:16.160" v="4380" actId="1076"/>
      <pc:docMkLst>
        <pc:docMk/>
      </pc:docMkLst>
      <pc:sldChg chg="addSp delSp modSp del mod">
        <pc:chgData name="Ortiz, Edith J" userId="d59c95b8-1640-485e-8ad0-c624f859d090" providerId="ADAL" clId="{6A354875-77B6-4A54-A0D6-50E600B2AEA8}" dt="2023-05-11T21:02:18.488" v="3134" actId="2696"/>
        <pc:sldMkLst>
          <pc:docMk/>
          <pc:sldMk cId="3010350126" sldId="256"/>
        </pc:sldMkLst>
        <pc:picChg chg="add del mod">
          <ac:chgData name="Ortiz, Edith J" userId="d59c95b8-1640-485e-8ad0-c624f859d090" providerId="ADAL" clId="{6A354875-77B6-4A54-A0D6-50E600B2AEA8}" dt="2023-03-17T19:43:01.329" v="117" actId="478"/>
          <ac:picMkLst>
            <pc:docMk/>
            <pc:sldMk cId="3010350126" sldId="256"/>
            <ac:picMk id="3" creationId="{B65CA5BD-E780-05B5-0FB7-79C90406ACD3}"/>
          </ac:picMkLst>
        </pc:picChg>
        <pc:picChg chg="add mod">
          <ac:chgData name="Ortiz, Edith J" userId="d59c95b8-1640-485e-8ad0-c624f859d090" providerId="ADAL" clId="{6A354875-77B6-4A54-A0D6-50E600B2AEA8}" dt="2023-03-17T19:43:09.952" v="121" actId="1076"/>
          <ac:picMkLst>
            <pc:docMk/>
            <pc:sldMk cId="3010350126" sldId="256"/>
            <ac:picMk id="4" creationId="{2A611174-7FC7-629E-974D-3E438429175B}"/>
          </ac:picMkLst>
        </pc:picChg>
        <pc:picChg chg="del">
          <ac:chgData name="Ortiz, Edith J" userId="d59c95b8-1640-485e-8ad0-c624f859d090" providerId="ADAL" clId="{6A354875-77B6-4A54-A0D6-50E600B2AEA8}" dt="2023-03-16T16:36:41.445" v="0" actId="478"/>
          <ac:picMkLst>
            <pc:docMk/>
            <pc:sldMk cId="3010350126" sldId="256"/>
            <ac:picMk id="4" creationId="{337736E5-0776-7600-CF6E-EEF0E502C217}"/>
          </ac:picMkLst>
        </pc:picChg>
      </pc:sldChg>
      <pc:sldChg chg="addSp delSp modSp mod ord">
        <pc:chgData name="Ortiz, Edith J" userId="d59c95b8-1640-485e-8ad0-c624f859d090" providerId="ADAL" clId="{6A354875-77B6-4A54-A0D6-50E600B2AEA8}" dt="2023-05-09T01:00:18.788" v="722" actId="1076"/>
        <pc:sldMkLst>
          <pc:docMk/>
          <pc:sldMk cId="3773941158" sldId="257"/>
        </pc:sldMkLst>
        <pc:spChg chg="add del mod">
          <ac:chgData name="Ortiz, Edith J" userId="d59c95b8-1640-485e-8ad0-c624f859d090" providerId="ADAL" clId="{6A354875-77B6-4A54-A0D6-50E600B2AEA8}" dt="2023-05-01T23:54:57.351" v="318" actId="478"/>
          <ac:spMkLst>
            <pc:docMk/>
            <pc:sldMk cId="3773941158" sldId="257"/>
            <ac:spMk id="2" creationId="{CEF83D26-68C2-2FBB-32A1-848A2E8FFA6A}"/>
          </ac:spMkLst>
        </pc:spChg>
        <pc:spChg chg="add del mod">
          <ac:chgData name="Ortiz, Edith J" userId="d59c95b8-1640-485e-8ad0-c624f859d090" providerId="ADAL" clId="{6A354875-77B6-4A54-A0D6-50E600B2AEA8}" dt="2023-05-09T00:59:50.433" v="716" actId="478"/>
          <ac:spMkLst>
            <pc:docMk/>
            <pc:sldMk cId="3773941158" sldId="257"/>
            <ac:spMk id="3" creationId="{D6AEE22F-D158-BFB7-FAE9-7041F5BE0B30}"/>
          </ac:spMkLst>
        </pc:spChg>
        <pc:spChg chg="add mod">
          <ac:chgData name="Ortiz, Edith J" userId="d59c95b8-1640-485e-8ad0-c624f859d090" providerId="ADAL" clId="{6A354875-77B6-4A54-A0D6-50E600B2AEA8}" dt="2023-05-09T01:00:08.655" v="720" actId="1076"/>
          <ac:spMkLst>
            <pc:docMk/>
            <pc:sldMk cId="3773941158" sldId="257"/>
            <ac:spMk id="4" creationId="{863733FD-9860-37CB-08F7-1650993D0B56}"/>
          </ac:spMkLst>
        </pc:spChg>
        <pc:picChg chg="add mod">
          <ac:chgData name="Ortiz, Edith J" userId="d59c95b8-1640-485e-8ad0-c624f859d090" providerId="ADAL" clId="{6A354875-77B6-4A54-A0D6-50E600B2AEA8}" dt="2023-05-09T00:59:56.819" v="718" actId="1076"/>
          <ac:picMkLst>
            <pc:docMk/>
            <pc:sldMk cId="3773941158" sldId="257"/>
            <ac:picMk id="2" creationId="{B50888FC-F7ED-3B44-1872-ECF0F08B40D3}"/>
          </ac:picMkLst>
        </pc:picChg>
        <pc:picChg chg="del">
          <ac:chgData name="Ortiz, Edith J" userId="d59c95b8-1640-485e-8ad0-c624f859d090" providerId="ADAL" clId="{6A354875-77B6-4A54-A0D6-50E600B2AEA8}" dt="2023-03-16T16:47:23.037" v="26" actId="478"/>
          <ac:picMkLst>
            <pc:docMk/>
            <pc:sldMk cId="3773941158" sldId="257"/>
            <ac:picMk id="3" creationId="{201767DA-79F3-4AD4-91C9-7D2411A37CF9}"/>
          </ac:picMkLst>
        </pc:picChg>
        <pc:picChg chg="add del mod">
          <ac:chgData name="Ortiz, Edith J" userId="d59c95b8-1640-485e-8ad0-c624f859d090" providerId="ADAL" clId="{6A354875-77B6-4A54-A0D6-50E600B2AEA8}" dt="2023-05-01T23:39:28.829" v="149" actId="478"/>
          <ac:picMkLst>
            <pc:docMk/>
            <pc:sldMk cId="3773941158" sldId="257"/>
            <ac:picMk id="4" creationId="{5AE417E8-E26B-6986-E8CB-74BB8466BC1D}"/>
          </ac:picMkLst>
        </pc:picChg>
        <pc:picChg chg="add mod">
          <ac:chgData name="Ortiz, Edith J" userId="d59c95b8-1640-485e-8ad0-c624f859d090" providerId="ADAL" clId="{6A354875-77B6-4A54-A0D6-50E600B2AEA8}" dt="2023-05-09T01:00:18.788" v="722" actId="1076"/>
          <ac:picMkLst>
            <pc:docMk/>
            <pc:sldMk cId="3773941158" sldId="257"/>
            <ac:picMk id="5" creationId="{67A98A5A-61B9-0639-5CF7-88F95D94A672}"/>
          </ac:picMkLst>
        </pc:picChg>
        <pc:picChg chg="add del mod">
          <ac:chgData name="Ortiz, Edith J" userId="d59c95b8-1640-485e-8ad0-c624f859d090" providerId="ADAL" clId="{6A354875-77B6-4A54-A0D6-50E600B2AEA8}" dt="2023-05-01T23:39:29.532" v="150" actId="478"/>
          <ac:picMkLst>
            <pc:docMk/>
            <pc:sldMk cId="3773941158" sldId="257"/>
            <ac:picMk id="6" creationId="{80BAD4F6-98AD-7FF8-AEB3-FBF1F5DFD82F}"/>
          </ac:picMkLst>
        </pc:picChg>
      </pc:sldChg>
      <pc:sldChg chg="addSp delSp modSp mod">
        <pc:chgData name="Ortiz, Edith J" userId="d59c95b8-1640-485e-8ad0-c624f859d090" providerId="ADAL" clId="{6A354875-77B6-4A54-A0D6-50E600B2AEA8}" dt="2023-05-11T20:59:15.850" v="3133" actId="1076"/>
        <pc:sldMkLst>
          <pc:docMk/>
          <pc:sldMk cId="1044710763" sldId="259"/>
        </pc:sldMkLst>
        <pc:spChg chg="add mod">
          <ac:chgData name="Ortiz, Edith J" userId="d59c95b8-1640-485e-8ad0-c624f859d090" providerId="ADAL" clId="{6A354875-77B6-4A54-A0D6-50E600B2AEA8}" dt="2023-05-11T20:58:59.309" v="3128" actId="1076"/>
          <ac:spMkLst>
            <pc:docMk/>
            <pc:sldMk cId="1044710763" sldId="259"/>
            <ac:spMk id="2" creationId="{7979243F-7838-7A5F-039F-391814813A08}"/>
          </ac:spMkLst>
        </pc:spChg>
        <pc:spChg chg="add mod">
          <ac:chgData name="Ortiz, Edith J" userId="d59c95b8-1640-485e-8ad0-c624f859d090" providerId="ADAL" clId="{6A354875-77B6-4A54-A0D6-50E600B2AEA8}" dt="2023-05-01T23:53:51.657" v="307" actId="1076"/>
          <ac:spMkLst>
            <pc:docMk/>
            <pc:sldMk cId="1044710763" sldId="259"/>
            <ac:spMk id="4" creationId="{BE27BE4F-9DD1-3181-FE9F-D4F1140C1287}"/>
          </ac:spMkLst>
        </pc:spChg>
        <pc:spChg chg="add mod">
          <ac:chgData name="Ortiz, Edith J" userId="d59c95b8-1640-485e-8ad0-c624f859d090" providerId="ADAL" clId="{6A354875-77B6-4A54-A0D6-50E600B2AEA8}" dt="2023-05-01T23:53:59.481" v="308" actId="1076"/>
          <ac:spMkLst>
            <pc:docMk/>
            <pc:sldMk cId="1044710763" sldId="259"/>
            <ac:spMk id="5" creationId="{3D2F9632-7E23-C2CE-59F8-FDD320C3C1B4}"/>
          </ac:spMkLst>
        </pc:spChg>
        <pc:picChg chg="del">
          <ac:chgData name="Ortiz, Edith J" userId="d59c95b8-1640-485e-8ad0-c624f859d090" providerId="ADAL" clId="{6A354875-77B6-4A54-A0D6-50E600B2AEA8}" dt="2023-03-16T16:44:41.318" v="8" actId="478"/>
          <ac:picMkLst>
            <pc:docMk/>
            <pc:sldMk cId="1044710763" sldId="259"/>
            <ac:picMk id="3" creationId="{1BA72701-EC3D-FC0C-5BF2-7C67D4FFA011}"/>
          </ac:picMkLst>
        </pc:picChg>
        <pc:picChg chg="add del mod">
          <ac:chgData name="Ortiz, Edith J" userId="d59c95b8-1640-485e-8ad0-c624f859d090" providerId="ADAL" clId="{6A354875-77B6-4A54-A0D6-50E600B2AEA8}" dt="2023-05-11T20:58:45.043" v="3124" actId="478"/>
          <ac:picMkLst>
            <pc:docMk/>
            <pc:sldMk cId="1044710763" sldId="259"/>
            <ac:picMk id="3" creationId="{49D442FD-EC26-2BED-0DC4-914EFD4D54A5}"/>
          </ac:picMkLst>
        </pc:picChg>
        <pc:picChg chg="add del mod">
          <ac:chgData name="Ortiz, Edith J" userId="d59c95b8-1640-485e-8ad0-c624f859d090" providerId="ADAL" clId="{6A354875-77B6-4A54-A0D6-50E600B2AEA8}" dt="2023-05-01T23:44:44.028" v="230" actId="478"/>
          <ac:picMkLst>
            <pc:docMk/>
            <pc:sldMk cId="1044710763" sldId="259"/>
            <ac:picMk id="3" creationId="{D58D982B-15BF-665E-97DB-67339C551057}"/>
          </ac:picMkLst>
        </pc:picChg>
        <pc:picChg chg="add del mod">
          <ac:chgData name="Ortiz, Edith J" userId="d59c95b8-1640-485e-8ad0-c624f859d090" providerId="ADAL" clId="{6A354875-77B6-4A54-A0D6-50E600B2AEA8}" dt="2023-03-17T20:32:30.212" v="142" actId="478"/>
          <ac:picMkLst>
            <pc:docMk/>
            <pc:sldMk cId="1044710763" sldId="259"/>
            <ac:picMk id="4" creationId="{98C9E69B-730C-308F-5737-3CA05D26B763}"/>
          </ac:picMkLst>
        </pc:picChg>
        <pc:picChg chg="add mod">
          <ac:chgData name="Ortiz, Edith J" userId="d59c95b8-1640-485e-8ad0-c624f859d090" providerId="ADAL" clId="{6A354875-77B6-4A54-A0D6-50E600B2AEA8}" dt="2023-05-11T20:59:15.850" v="3133" actId="1076"/>
          <ac:picMkLst>
            <pc:docMk/>
            <pc:sldMk cId="1044710763" sldId="259"/>
            <ac:picMk id="6" creationId="{39873443-6893-2D41-AD0B-C61A635CB746}"/>
          </ac:picMkLst>
        </pc:picChg>
      </pc:sldChg>
      <pc:sldChg chg="del">
        <pc:chgData name="Ortiz, Edith J" userId="d59c95b8-1640-485e-8ad0-c624f859d090" providerId="ADAL" clId="{6A354875-77B6-4A54-A0D6-50E600B2AEA8}" dt="2023-05-12T16:40:25.783" v="4293" actId="2696"/>
        <pc:sldMkLst>
          <pc:docMk/>
          <pc:sldMk cId="3816233478" sldId="261"/>
        </pc:sldMkLst>
      </pc:sldChg>
      <pc:sldChg chg="addSp delSp modSp del mod">
        <pc:chgData name="Ortiz, Edith J" userId="d59c95b8-1640-485e-8ad0-c624f859d090" providerId="ADAL" clId="{6A354875-77B6-4A54-A0D6-50E600B2AEA8}" dt="2023-05-10T19:35:10.022" v="2857" actId="2696"/>
        <pc:sldMkLst>
          <pc:docMk/>
          <pc:sldMk cId="2055229438" sldId="262"/>
        </pc:sldMkLst>
        <pc:spChg chg="add del mod">
          <ac:chgData name="Ortiz, Edith J" userId="d59c95b8-1640-485e-8ad0-c624f859d090" providerId="ADAL" clId="{6A354875-77B6-4A54-A0D6-50E600B2AEA8}" dt="2023-05-01T23:42:05.555" v="209" actId="478"/>
          <ac:spMkLst>
            <pc:docMk/>
            <pc:sldMk cId="2055229438" sldId="262"/>
            <ac:spMk id="2" creationId="{7B52A762-189A-05C7-4D18-4E783A1B83B5}"/>
          </ac:spMkLst>
        </pc:spChg>
        <pc:spChg chg="add del mod">
          <ac:chgData name="Ortiz, Edith J" userId="d59c95b8-1640-485e-8ad0-c624f859d090" providerId="ADAL" clId="{6A354875-77B6-4A54-A0D6-50E600B2AEA8}" dt="2023-05-01T23:44:20.058" v="229" actId="478"/>
          <ac:spMkLst>
            <pc:docMk/>
            <pc:sldMk cId="2055229438" sldId="262"/>
            <ac:spMk id="5" creationId="{49CDD665-30DF-474F-F666-5E622B75E180}"/>
          </ac:spMkLst>
        </pc:spChg>
        <pc:picChg chg="add del mod">
          <ac:chgData name="Ortiz, Edith J" userId="d59c95b8-1640-485e-8ad0-c624f859d090" providerId="ADAL" clId="{6A354875-77B6-4A54-A0D6-50E600B2AEA8}" dt="2023-05-01T23:40:33.558" v="162" actId="478"/>
          <ac:picMkLst>
            <pc:docMk/>
            <pc:sldMk cId="2055229438" sldId="262"/>
            <ac:picMk id="4" creationId="{5C264BD9-4691-9528-D84F-FD842857761E}"/>
          </ac:picMkLst>
        </pc:picChg>
        <pc:picChg chg="del">
          <ac:chgData name="Ortiz, Edith J" userId="d59c95b8-1640-485e-8ad0-c624f859d090" providerId="ADAL" clId="{6A354875-77B6-4A54-A0D6-50E600B2AEA8}" dt="2023-03-16T16:58:35.090" v="85" actId="478"/>
          <ac:picMkLst>
            <pc:docMk/>
            <pc:sldMk cId="2055229438" sldId="262"/>
            <ac:picMk id="7" creationId="{2CBD55FF-6BFC-967A-A968-0C0587EC7B25}"/>
          </ac:picMkLst>
        </pc:picChg>
      </pc:sldChg>
      <pc:sldChg chg="addSp delSp modSp mod">
        <pc:chgData name="Ortiz, Edith J" userId="d59c95b8-1640-485e-8ad0-c624f859d090" providerId="ADAL" clId="{6A354875-77B6-4A54-A0D6-50E600B2AEA8}" dt="2023-05-09T01:01:43.033" v="730" actId="1076"/>
        <pc:sldMkLst>
          <pc:docMk/>
          <pc:sldMk cId="1008315298" sldId="263"/>
        </pc:sldMkLst>
        <pc:picChg chg="add mod">
          <ac:chgData name="Ortiz, Edith J" userId="d59c95b8-1640-485e-8ad0-c624f859d090" providerId="ADAL" clId="{6A354875-77B6-4A54-A0D6-50E600B2AEA8}" dt="2023-05-09T01:01:16.314" v="726" actId="1076"/>
          <ac:picMkLst>
            <pc:docMk/>
            <pc:sldMk cId="1008315298" sldId="263"/>
            <ac:picMk id="2" creationId="{B5E982FF-EA7A-3290-EA69-7F2566F2B2F7}"/>
          </ac:picMkLst>
        </pc:picChg>
        <pc:picChg chg="add del mod">
          <ac:chgData name="Ortiz, Edith J" userId="d59c95b8-1640-485e-8ad0-c624f859d090" providerId="ADAL" clId="{6A354875-77B6-4A54-A0D6-50E600B2AEA8}" dt="2023-03-17T16:59:52.877" v="111" actId="478"/>
          <ac:picMkLst>
            <pc:docMk/>
            <pc:sldMk cId="1008315298" sldId="263"/>
            <ac:picMk id="4" creationId="{25AFDC19-B121-9519-2F74-2C9333A63092}"/>
          </ac:picMkLst>
        </pc:picChg>
        <pc:picChg chg="add mod">
          <ac:chgData name="Ortiz, Edith J" userId="d59c95b8-1640-485e-8ad0-c624f859d090" providerId="ADAL" clId="{6A354875-77B6-4A54-A0D6-50E600B2AEA8}" dt="2023-05-09T01:01:30.337" v="728" actId="1076"/>
          <ac:picMkLst>
            <pc:docMk/>
            <pc:sldMk cId="1008315298" sldId="263"/>
            <ac:picMk id="4" creationId="{BE9FCD3A-25E2-A777-61EC-C5EBC0F1D4B3}"/>
          </ac:picMkLst>
        </pc:picChg>
        <pc:picChg chg="add mod">
          <ac:chgData name="Ortiz, Edith J" userId="d59c95b8-1640-485e-8ad0-c624f859d090" providerId="ADAL" clId="{6A354875-77B6-4A54-A0D6-50E600B2AEA8}" dt="2023-05-09T01:01:43.033" v="730" actId="1076"/>
          <ac:picMkLst>
            <pc:docMk/>
            <pc:sldMk cId="1008315298" sldId="263"/>
            <ac:picMk id="5" creationId="{C00B1795-88F7-5D74-84F6-7D32784E49AD}"/>
          </ac:picMkLst>
        </pc:picChg>
        <pc:picChg chg="del">
          <ac:chgData name="Ortiz, Edith J" userId="d59c95b8-1640-485e-8ad0-c624f859d090" providerId="ADAL" clId="{6A354875-77B6-4A54-A0D6-50E600B2AEA8}" dt="2023-03-17T16:18:20.844" v="108" actId="478"/>
          <ac:picMkLst>
            <pc:docMk/>
            <pc:sldMk cId="1008315298" sldId="263"/>
            <ac:picMk id="6" creationId="{3B4EF745-5F25-CE18-6B54-D70F90E6C955}"/>
          </ac:picMkLst>
        </pc:picChg>
        <pc:picChg chg="add del mod">
          <ac:chgData name="Ortiz, Edith J" userId="d59c95b8-1640-485e-8ad0-c624f859d090" providerId="ADAL" clId="{6A354875-77B6-4A54-A0D6-50E600B2AEA8}" dt="2023-05-09T01:00:54.908" v="723" actId="478"/>
          <ac:picMkLst>
            <pc:docMk/>
            <pc:sldMk cId="1008315298" sldId="263"/>
            <ac:picMk id="7" creationId="{A93F6D06-3272-2501-0B08-39091EB14F01}"/>
          </ac:picMkLst>
        </pc:picChg>
      </pc:sldChg>
      <pc:sldChg chg="del">
        <pc:chgData name="Ortiz, Edith J" userId="d59c95b8-1640-485e-8ad0-c624f859d090" providerId="ADAL" clId="{6A354875-77B6-4A54-A0D6-50E600B2AEA8}" dt="2023-03-17T16:18:08.986" v="107" actId="2696"/>
        <pc:sldMkLst>
          <pc:docMk/>
          <pc:sldMk cId="2657546592" sldId="264"/>
        </pc:sldMkLst>
      </pc:sldChg>
      <pc:sldChg chg="del">
        <pc:chgData name="Ortiz, Edith J" userId="d59c95b8-1640-485e-8ad0-c624f859d090" providerId="ADAL" clId="{6A354875-77B6-4A54-A0D6-50E600B2AEA8}" dt="2023-05-12T16:52:19.877" v="4353" actId="47"/>
        <pc:sldMkLst>
          <pc:docMk/>
          <pc:sldMk cId="1868200011" sldId="271"/>
        </pc:sldMkLst>
      </pc:sldChg>
      <pc:sldChg chg="addSp delSp modSp mod">
        <pc:chgData name="Ortiz, Edith J" userId="d59c95b8-1640-485e-8ad0-c624f859d090" providerId="ADAL" clId="{6A354875-77B6-4A54-A0D6-50E600B2AEA8}" dt="2023-05-12T16:47:08.772" v="4321" actId="1076"/>
        <pc:sldMkLst>
          <pc:docMk/>
          <pc:sldMk cId="1440855830" sldId="272"/>
        </pc:sldMkLst>
        <pc:picChg chg="add del mod">
          <ac:chgData name="Ortiz, Edith J" userId="d59c95b8-1640-485e-8ad0-c624f859d090" providerId="ADAL" clId="{6A354875-77B6-4A54-A0D6-50E600B2AEA8}" dt="2023-05-12T16:42:12.196" v="4301" actId="478"/>
          <ac:picMkLst>
            <pc:docMk/>
            <pc:sldMk cId="1440855830" sldId="272"/>
            <ac:picMk id="2" creationId="{715ED7A7-FE85-46BA-5BF6-8C77892F5BFD}"/>
          </ac:picMkLst>
        </pc:picChg>
        <pc:picChg chg="del">
          <ac:chgData name="Ortiz, Edith J" userId="d59c95b8-1640-485e-8ad0-c624f859d090" providerId="ADAL" clId="{6A354875-77B6-4A54-A0D6-50E600B2AEA8}" dt="2023-03-17T20:23:54.948" v="122" actId="478"/>
          <ac:picMkLst>
            <pc:docMk/>
            <pc:sldMk cId="1440855830" sldId="272"/>
            <ac:picMk id="4" creationId="{0F3265AD-BC52-E71C-5167-43003BC663E6}"/>
          </ac:picMkLst>
        </pc:picChg>
        <pc:picChg chg="add del mod">
          <ac:chgData name="Ortiz, Edith J" userId="d59c95b8-1640-485e-8ad0-c624f859d090" providerId="ADAL" clId="{6A354875-77B6-4A54-A0D6-50E600B2AEA8}" dt="2023-05-12T16:41:50.747" v="4297" actId="478"/>
          <ac:picMkLst>
            <pc:docMk/>
            <pc:sldMk cId="1440855830" sldId="272"/>
            <ac:picMk id="5" creationId="{6BED717F-0AE4-435B-3A0F-39E0BDAA6C11}"/>
          </ac:picMkLst>
        </pc:picChg>
        <pc:picChg chg="add del">
          <ac:chgData name="Ortiz, Edith J" userId="d59c95b8-1640-485e-8ad0-c624f859d090" providerId="ADAL" clId="{6A354875-77B6-4A54-A0D6-50E600B2AEA8}" dt="2023-05-12T16:47:05.697" v="4319" actId="478"/>
          <ac:picMkLst>
            <pc:docMk/>
            <pc:sldMk cId="1440855830" sldId="272"/>
            <ac:picMk id="6" creationId="{EA057092-E23D-5C05-9E00-7FD8C3CE5DEA}"/>
          </ac:picMkLst>
        </pc:picChg>
        <pc:picChg chg="add mod">
          <ac:chgData name="Ortiz, Edith J" userId="d59c95b8-1640-485e-8ad0-c624f859d090" providerId="ADAL" clId="{6A354875-77B6-4A54-A0D6-50E600B2AEA8}" dt="2023-05-12T16:47:08.772" v="4321" actId="1076"/>
          <ac:picMkLst>
            <pc:docMk/>
            <pc:sldMk cId="1440855830" sldId="272"/>
            <ac:picMk id="8" creationId="{8FE28F3C-B92C-6803-7771-22C62F79ADE8}"/>
          </ac:picMkLst>
        </pc:picChg>
      </pc:sldChg>
      <pc:sldChg chg="addSp delSp modSp del mod">
        <pc:chgData name="Ortiz, Edith J" userId="d59c95b8-1640-485e-8ad0-c624f859d090" providerId="ADAL" clId="{6A354875-77B6-4A54-A0D6-50E600B2AEA8}" dt="2023-05-12T16:49:08.354" v="4339" actId="47"/>
        <pc:sldMkLst>
          <pc:docMk/>
          <pc:sldMk cId="2368785417" sldId="273"/>
        </pc:sldMkLst>
        <pc:picChg chg="del">
          <ac:chgData name="Ortiz, Edith J" userId="d59c95b8-1640-485e-8ad0-c624f859d090" providerId="ADAL" clId="{6A354875-77B6-4A54-A0D6-50E600B2AEA8}" dt="2023-03-17T20:27:16.489" v="132" actId="478"/>
          <ac:picMkLst>
            <pc:docMk/>
            <pc:sldMk cId="2368785417" sldId="273"/>
            <ac:picMk id="4" creationId="{EB05512C-E6C2-7B7C-C61B-D45A12A2C7CE}"/>
          </ac:picMkLst>
        </pc:picChg>
        <pc:picChg chg="add mod">
          <ac:chgData name="Ortiz, Edith J" userId="d59c95b8-1640-485e-8ad0-c624f859d090" providerId="ADAL" clId="{6A354875-77B6-4A54-A0D6-50E600B2AEA8}" dt="2023-03-17T20:27:56.873" v="134" actId="1076"/>
          <ac:picMkLst>
            <pc:docMk/>
            <pc:sldMk cId="2368785417" sldId="273"/>
            <ac:picMk id="5" creationId="{154EC6F8-841A-607A-2070-9006F1D8DD68}"/>
          </ac:picMkLst>
        </pc:picChg>
      </pc:sldChg>
      <pc:sldChg chg="addSp delSp modSp del mod">
        <pc:chgData name="Ortiz, Edith J" userId="d59c95b8-1640-485e-8ad0-c624f859d090" providerId="ADAL" clId="{6A354875-77B6-4A54-A0D6-50E600B2AEA8}" dt="2023-05-12T16:47:18.638" v="4322" actId="2696"/>
        <pc:sldMkLst>
          <pc:docMk/>
          <pc:sldMk cId="1071490626" sldId="274"/>
        </pc:sldMkLst>
        <pc:picChg chg="del">
          <ac:chgData name="Ortiz, Edith J" userId="d59c95b8-1640-485e-8ad0-c624f859d090" providerId="ADAL" clId="{6A354875-77B6-4A54-A0D6-50E600B2AEA8}" dt="2023-03-17T20:24:52.070" v="125" actId="478"/>
          <ac:picMkLst>
            <pc:docMk/>
            <pc:sldMk cId="1071490626" sldId="274"/>
            <ac:picMk id="4" creationId="{8A270F90-85CB-1014-5358-23448772E932}"/>
          </ac:picMkLst>
        </pc:picChg>
        <pc:picChg chg="add mod">
          <ac:chgData name="Ortiz, Edith J" userId="d59c95b8-1640-485e-8ad0-c624f859d090" providerId="ADAL" clId="{6A354875-77B6-4A54-A0D6-50E600B2AEA8}" dt="2023-03-17T20:25:38.446" v="128" actId="14100"/>
          <ac:picMkLst>
            <pc:docMk/>
            <pc:sldMk cId="1071490626" sldId="274"/>
            <ac:picMk id="5" creationId="{84805AC3-C176-C4FD-2EF3-C5DD72824312}"/>
          </ac:picMkLst>
        </pc:picChg>
      </pc:sldChg>
      <pc:sldChg chg="addSp delSp modSp del mod">
        <pc:chgData name="Ortiz, Edith J" userId="d59c95b8-1640-485e-8ad0-c624f859d090" providerId="ADAL" clId="{6A354875-77B6-4A54-A0D6-50E600B2AEA8}" dt="2023-05-10T19:35:12.506" v="2858" actId="2696"/>
        <pc:sldMkLst>
          <pc:docMk/>
          <pc:sldMk cId="1443092503" sldId="275"/>
        </pc:sldMkLst>
        <pc:picChg chg="del">
          <ac:chgData name="Ortiz, Edith J" userId="d59c95b8-1640-485e-8ad0-c624f859d090" providerId="ADAL" clId="{6A354875-77B6-4A54-A0D6-50E600B2AEA8}" dt="2023-03-16T18:18:58.968" v="86" actId="478"/>
          <ac:picMkLst>
            <pc:docMk/>
            <pc:sldMk cId="1443092503" sldId="275"/>
            <ac:picMk id="4" creationId="{F9EEA541-ABA0-4934-667E-9224C8DF93A5}"/>
          </ac:picMkLst>
        </pc:picChg>
        <pc:picChg chg="add del mod">
          <ac:chgData name="Ortiz, Edith J" userId="d59c95b8-1640-485e-8ad0-c624f859d090" providerId="ADAL" clId="{6A354875-77B6-4A54-A0D6-50E600B2AEA8}" dt="2023-03-16T18:20:02.728" v="92" actId="478"/>
          <ac:picMkLst>
            <pc:docMk/>
            <pc:sldMk cId="1443092503" sldId="275"/>
            <ac:picMk id="5" creationId="{5485793E-4D8E-A053-9EDB-96BE28ABAA1A}"/>
          </ac:picMkLst>
        </pc:picChg>
        <pc:picChg chg="add del mod">
          <ac:chgData name="Ortiz, Edith J" userId="d59c95b8-1640-485e-8ad0-c624f859d090" providerId="ADAL" clId="{6A354875-77B6-4A54-A0D6-50E600B2AEA8}" dt="2023-05-01T23:40:40.320" v="164" actId="478"/>
          <ac:picMkLst>
            <pc:docMk/>
            <pc:sldMk cId="1443092503" sldId="275"/>
            <ac:picMk id="7" creationId="{496C5E66-D632-FADC-3C8E-1F07027159DE}"/>
          </ac:picMkLst>
        </pc:picChg>
        <pc:picChg chg="add del mod">
          <ac:chgData name="Ortiz, Edith J" userId="d59c95b8-1640-485e-8ad0-c624f859d090" providerId="ADAL" clId="{6A354875-77B6-4A54-A0D6-50E600B2AEA8}" dt="2023-03-16T18:21:17.158" v="101" actId="478"/>
          <ac:picMkLst>
            <pc:docMk/>
            <pc:sldMk cId="1443092503" sldId="275"/>
            <ac:picMk id="9" creationId="{848D2CDC-14A8-BD6E-5568-14942B3D2F0E}"/>
          </ac:picMkLst>
        </pc:picChg>
        <pc:picChg chg="add del mod">
          <ac:chgData name="Ortiz, Edith J" userId="d59c95b8-1640-485e-8ad0-c624f859d090" providerId="ADAL" clId="{6A354875-77B6-4A54-A0D6-50E600B2AEA8}" dt="2023-05-01T23:40:36.544" v="163" actId="478"/>
          <ac:picMkLst>
            <pc:docMk/>
            <pc:sldMk cId="1443092503" sldId="275"/>
            <ac:picMk id="11" creationId="{C537A612-7645-D0A3-879D-D47EB4FA382D}"/>
          </ac:picMkLst>
        </pc:picChg>
      </pc:sldChg>
      <pc:sldChg chg="del">
        <pc:chgData name="Ortiz, Edith J" userId="d59c95b8-1640-485e-8ad0-c624f859d090" providerId="ADAL" clId="{6A354875-77B6-4A54-A0D6-50E600B2AEA8}" dt="2023-03-17T15:29:50.357" v="104" actId="2696"/>
        <pc:sldMkLst>
          <pc:docMk/>
          <pc:sldMk cId="395925059" sldId="276"/>
        </pc:sldMkLst>
      </pc:sldChg>
      <pc:sldChg chg="delSp del mod">
        <pc:chgData name="Ortiz, Edith J" userId="d59c95b8-1640-485e-8ad0-c624f859d090" providerId="ADAL" clId="{6A354875-77B6-4A54-A0D6-50E600B2AEA8}" dt="2023-05-10T19:35:16.998" v="2859" actId="2696"/>
        <pc:sldMkLst>
          <pc:docMk/>
          <pc:sldMk cId="2773922333" sldId="277"/>
        </pc:sldMkLst>
        <pc:picChg chg="del">
          <ac:chgData name="Ortiz, Edith J" userId="d59c95b8-1640-485e-8ad0-c624f859d090" providerId="ADAL" clId="{6A354875-77B6-4A54-A0D6-50E600B2AEA8}" dt="2023-05-01T23:40:44.992" v="165" actId="478"/>
          <ac:picMkLst>
            <pc:docMk/>
            <pc:sldMk cId="2773922333" sldId="277"/>
            <ac:picMk id="5" creationId="{BA49660D-AA5A-B19F-7DFA-5E22242A81C3}"/>
          </ac:picMkLst>
        </pc:picChg>
      </pc:sldChg>
      <pc:sldChg chg="addSp delSp modSp del mod">
        <pc:chgData name="Ortiz, Edith J" userId="d59c95b8-1640-485e-8ad0-c624f859d090" providerId="ADAL" clId="{6A354875-77B6-4A54-A0D6-50E600B2AEA8}" dt="2023-05-12T16:47:53.445" v="4330" actId="47"/>
        <pc:sldMkLst>
          <pc:docMk/>
          <pc:sldMk cId="1756412367" sldId="278"/>
        </pc:sldMkLst>
        <pc:picChg chg="add mod">
          <ac:chgData name="Ortiz, Edith J" userId="d59c95b8-1640-485e-8ad0-c624f859d090" providerId="ADAL" clId="{6A354875-77B6-4A54-A0D6-50E600B2AEA8}" dt="2023-03-17T20:27:08.306" v="131" actId="1076"/>
          <ac:picMkLst>
            <pc:docMk/>
            <pc:sldMk cId="1756412367" sldId="278"/>
            <ac:picMk id="4" creationId="{C8C543D3-A27E-E515-64E9-D4210386D9C4}"/>
          </ac:picMkLst>
        </pc:picChg>
        <pc:picChg chg="del">
          <ac:chgData name="Ortiz, Edith J" userId="d59c95b8-1640-485e-8ad0-c624f859d090" providerId="ADAL" clId="{6A354875-77B6-4A54-A0D6-50E600B2AEA8}" dt="2023-03-17T20:25:41.862" v="129" actId="478"/>
          <ac:picMkLst>
            <pc:docMk/>
            <pc:sldMk cId="1756412367" sldId="278"/>
            <ac:picMk id="5" creationId="{205BEE34-D6E9-92A4-8854-3B60B0661207}"/>
          </ac:picMkLst>
        </pc:picChg>
      </pc:sldChg>
      <pc:sldChg chg="del">
        <pc:chgData name="Ortiz, Edith J" userId="d59c95b8-1640-485e-8ad0-c624f859d090" providerId="ADAL" clId="{6A354875-77B6-4A54-A0D6-50E600B2AEA8}" dt="2023-03-17T20:28:04.941" v="135" actId="2696"/>
        <pc:sldMkLst>
          <pc:docMk/>
          <pc:sldMk cId="1890639878" sldId="279"/>
        </pc:sldMkLst>
      </pc:sldChg>
      <pc:sldChg chg="addSp delSp modSp del mod">
        <pc:chgData name="Ortiz, Edith J" userId="d59c95b8-1640-485e-8ad0-c624f859d090" providerId="ADAL" clId="{6A354875-77B6-4A54-A0D6-50E600B2AEA8}" dt="2023-05-12T16:49:09.628" v="4340" actId="47"/>
        <pc:sldMkLst>
          <pc:docMk/>
          <pc:sldMk cId="3654174904" sldId="280"/>
        </pc:sldMkLst>
        <pc:picChg chg="del">
          <ac:chgData name="Ortiz, Edith J" userId="d59c95b8-1640-485e-8ad0-c624f859d090" providerId="ADAL" clId="{6A354875-77B6-4A54-A0D6-50E600B2AEA8}" dt="2023-03-17T20:28:08.267" v="136" actId="478"/>
          <ac:picMkLst>
            <pc:docMk/>
            <pc:sldMk cId="3654174904" sldId="280"/>
            <ac:picMk id="4" creationId="{93858F88-830A-9617-A462-E0EE5242966C}"/>
          </ac:picMkLst>
        </pc:picChg>
        <pc:picChg chg="add del mod">
          <ac:chgData name="Ortiz, Edith J" userId="d59c95b8-1640-485e-8ad0-c624f859d090" providerId="ADAL" clId="{6A354875-77B6-4A54-A0D6-50E600B2AEA8}" dt="2023-03-17T20:30:47.781" v="139" actId="478"/>
          <ac:picMkLst>
            <pc:docMk/>
            <pc:sldMk cId="3654174904" sldId="280"/>
            <ac:picMk id="5" creationId="{E785BEBD-DD88-9205-1012-D9304DBBB36F}"/>
          </ac:picMkLst>
        </pc:picChg>
        <pc:picChg chg="add mod">
          <ac:chgData name="Ortiz, Edith J" userId="d59c95b8-1640-485e-8ad0-c624f859d090" providerId="ADAL" clId="{6A354875-77B6-4A54-A0D6-50E600B2AEA8}" dt="2023-03-17T20:31:06.840" v="141" actId="1076"/>
          <ac:picMkLst>
            <pc:docMk/>
            <pc:sldMk cId="3654174904" sldId="280"/>
            <ac:picMk id="7" creationId="{3959B4C4-4FB8-DB1F-B333-E8E5B3019BA1}"/>
          </ac:picMkLst>
        </pc:picChg>
      </pc:sldChg>
      <pc:sldChg chg="addSp delSp modSp add mod ord">
        <pc:chgData name="Ortiz, Edith J" userId="d59c95b8-1640-485e-8ad0-c624f859d090" providerId="ADAL" clId="{6A354875-77B6-4A54-A0D6-50E600B2AEA8}" dt="2023-05-12T16:52:36.453" v="4358" actId="1076"/>
        <pc:sldMkLst>
          <pc:docMk/>
          <pc:sldMk cId="1180698208" sldId="281"/>
        </pc:sldMkLst>
        <pc:picChg chg="add del">
          <ac:chgData name="Ortiz, Edith J" userId="d59c95b8-1640-485e-8ad0-c624f859d090" providerId="ADAL" clId="{6A354875-77B6-4A54-A0D6-50E600B2AEA8}" dt="2023-05-02T00:18:31.770" v="654"/>
          <ac:picMkLst>
            <pc:docMk/>
            <pc:sldMk cId="1180698208" sldId="281"/>
            <ac:picMk id="2" creationId="{79E9A047-168B-D4B1-651F-6178D78EF251}"/>
          </ac:picMkLst>
        </pc:picChg>
        <pc:picChg chg="add mod">
          <ac:chgData name="Ortiz, Edith J" userId="d59c95b8-1640-485e-8ad0-c624f859d090" providerId="ADAL" clId="{6A354875-77B6-4A54-A0D6-50E600B2AEA8}" dt="2023-05-12T16:52:36.453" v="4358" actId="1076"/>
          <ac:picMkLst>
            <pc:docMk/>
            <pc:sldMk cId="1180698208" sldId="281"/>
            <ac:picMk id="3" creationId="{128C1A05-2755-6303-AEE3-47EF17CC04F8}"/>
          </ac:picMkLst>
        </pc:picChg>
        <pc:picChg chg="del">
          <ac:chgData name="Ortiz, Edith J" userId="d59c95b8-1640-485e-8ad0-c624f859d090" providerId="ADAL" clId="{6A354875-77B6-4A54-A0D6-50E600B2AEA8}" dt="2023-03-16T16:46:25.766" v="14" actId="478"/>
          <ac:picMkLst>
            <pc:docMk/>
            <pc:sldMk cId="1180698208" sldId="281"/>
            <ac:picMk id="3" creationId="{B65CA5BD-E780-05B5-0FB7-79C90406ACD3}"/>
          </ac:picMkLst>
        </pc:picChg>
        <pc:picChg chg="add del mod">
          <ac:chgData name="Ortiz, Edith J" userId="d59c95b8-1640-485e-8ad0-c624f859d090" providerId="ADAL" clId="{6A354875-77B6-4A54-A0D6-50E600B2AEA8}" dt="2023-05-02T00:18:14.374" v="652" actId="478"/>
          <ac:picMkLst>
            <pc:docMk/>
            <pc:sldMk cId="1180698208" sldId="281"/>
            <ac:picMk id="4" creationId="{8DF38CE7-27EA-3F42-CFD7-6E1C3D4BFBF8}"/>
          </ac:picMkLst>
        </pc:picChg>
        <pc:picChg chg="add del mod">
          <ac:chgData name="Ortiz, Edith J" userId="d59c95b8-1640-485e-8ad0-c624f859d090" providerId="ADAL" clId="{6A354875-77B6-4A54-A0D6-50E600B2AEA8}" dt="2023-05-12T16:52:25.415" v="4354" actId="478"/>
          <ac:picMkLst>
            <pc:docMk/>
            <pc:sldMk cId="1180698208" sldId="281"/>
            <ac:picMk id="5" creationId="{5A828D61-AF9C-3672-AA73-C0A57E30FB90}"/>
          </ac:picMkLst>
        </pc:picChg>
        <pc:picChg chg="add del">
          <ac:chgData name="Ortiz, Edith J" userId="d59c95b8-1640-485e-8ad0-c624f859d090" providerId="ADAL" clId="{6A354875-77B6-4A54-A0D6-50E600B2AEA8}" dt="2023-03-16T16:46:52.296" v="19" actId="22"/>
          <ac:picMkLst>
            <pc:docMk/>
            <pc:sldMk cId="1180698208" sldId="281"/>
            <ac:picMk id="6" creationId="{95EEC1EE-4358-33D3-6AC9-2449D4578058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11T21:22:46.453" v="3848" actId="20577"/>
        <pc:sldMkLst>
          <pc:docMk/>
          <pc:sldMk cId="201746726" sldId="282"/>
        </pc:sldMkLst>
        <pc:spChg chg="add mod">
          <ac:chgData name="Ortiz, Edith J" userId="d59c95b8-1640-485e-8ad0-c624f859d090" providerId="ADAL" clId="{6A354875-77B6-4A54-A0D6-50E600B2AEA8}" dt="2023-05-11T21:22:46.453" v="3848" actId="20577"/>
          <ac:spMkLst>
            <pc:docMk/>
            <pc:sldMk cId="201746726" sldId="282"/>
            <ac:spMk id="2" creationId="{B0F126DE-951C-CCBF-178E-65FDA278B33D}"/>
          </ac:spMkLst>
        </pc:spChg>
        <pc:spChg chg="add del mod">
          <ac:chgData name="Ortiz, Edith J" userId="d59c95b8-1640-485e-8ad0-c624f859d090" providerId="ADAL" clId="{6A354875-77B6-4A54-A0D6-50E600B2AEA8}" dt="2023-05-01T23:39:26.292" v="148" actId="478"/>
          <ac:spMkLst>
            <pc:docMk/>
            <pc:sldMk cId="201746726" sldId="282"/>
            <ac:spMk id="9" creationId="{8D1471D5-A0D2-D887-0AAF-C17CFB16F066}"/>
          </ac:spMkLst>
        </pc:spChg>
        <pc:picChg chg="del">
          <ac:chgData name="Ortiz, Edith J" userId="d59c95b8-1640-485e-8ad0-c624f859d090" providerId="ADAL" clId="{6A354875-77B6-4A54-A0D6-50E600B2AEA8}" dt="2023-03-16T16:48:13.950" v="32" actId="478"/>
          <ac:picMkLst>
            <pc:docMk/>
            <pc:sldMk cId="201746726" sldId="282"/>
            <ac:picMk id="3" creationId="{201767DA-79F3-4AD4-91C9-7D2411A37CF9}"/>
          </ac:picMkLst>
        </pc:picChg>
        <pc:picChg chg="add del mod">
          <ac:chgData name="Ortiz, Edith J" userId="d59c95b8-1640-485e-8ad0-c624f859d090" providerId="ADAL" clId="{6A354875-77B6-4A54-A0D6-50E600B2AEA8}" dt="2023-05-01T23:39:23.408" v="146" actId="478"/>
          <ac:picMkLst>
            <pc:docMk/>
            <pc:sldMk cId="201746726" sldId="282"/>
            <ac:picMk id="4" creationId="{0F436CD2-A71F-A919-6735-C4D4DDC5A797}"/>
          </ac:picMkLst>
        </pc:picChg>
        <pc:picChg chg="add del">
          <ac:chgData name="Ortiz, Edith J" userId="d59c95b8-1640-485e-8ad0-c624f859d090" providerId="ADAL" clId="{6A354875-77B6-4A54-A0D6-50E600B2AEA8}" dt="2023-03-16T16:48:55.195" v="36" actId="22"/>
          <ac:picMkLst>
            <pc:docMk/>
            <pc:sldMk cId="201746726" sldId="282"/>
            <ac:picMk id="6" creationId="{184006E5-1418-2BA7-5FFE-9C0626569E10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15T13:56:41.403" v="4371" actId="20577"/>
        <pc:sldMkLst>
          <pc:docMk/>
          <pc:sldMk cId="3051284312" sldId="283"/>
        </pc:sldMkLst>
        <pc:spChg chg="add mod">
          <ac:chgData name="Ortiz, Edith J" userId="d59c95b8-1640-485e-8ad0-c624f859d090" providerId="ADAL" clId="{6A354875-77B6-4A54-A0D6-50E600B2AEA8}" dt="2023-05-15T13:56:41.403" v="4371" actId="20577"/>
          <ac:spMkLst>
            <pc:docMk/>
            <pc:sldMk cId="3051284312" sldId="283"/>
            <ac:spMk id="2" creationId="{DF72C887-EBB5-A018-7C9D-06891A2DDA09}"/>
          </ac:spMkLst>
        </pc:spChg>
        <pc:spChg chg="add del mod">
          <ac:chgData name="Ortiz, Edith J" userId="d59c95b8-1640-485e-8ad0-c624f859d090" providerId="ADAL" clId="{6A354875-77B6-4A54-A0D6-50E600B2AEA8}" dt="2023-05-01T23:39:42.242" v="151" actId="478"/>
          <ac:spMkLst>
            <pc:docMk/>
            <pc:sldMk cId="3051284312" sldId="283"/>
            <ac:spMk id="4" creationId="{C5AFF6C1-1F84-D3A5-CE7C-B635B5BCC86A}"/>
          </ac:spMkLst>
        </pc:spChg>
        <pc:spChg chg="add del mod">
          <ac:chgData name="Ortiz, Edith J" userId="d59c95b8-1640-485e-8ad0-c624f859d090" providerId="ADAL" clId="{6A354875-77B6-4A54-A0D6-50E600B2AEA8}" dt="2023-05-01T23:39:43.989" v="153" actId="478"/>
          <ac:spMkLst>
            <pc:docMk/>
            <pc:sldMk cId="3051284312" sldId="283"/>
            <ac:spMk id="6" creationId="{90BB9028-C8F1-3B95-0DBE-6B1F71B0913E}"/>
          </ac:spMkLst>
        </pc:spChg>
        <pc:picChg chg="del">
          <ac:chgData name="Ortiz, Edith J" userId="d59c95b8-1640-485e-8ad0-c624f859d090" providerId="ADAL" clId="{6A354875-77B6-4A54-A0D6-50E600B2AEA8}" dt="2023-03-16T16:50:05.474" v="46" actId="478"/>
          <ac:picMkLst>
            <pc:docMk/>
            <pc:sldMk cId="3051284312" sldId="283"/>
            <ac:picMk id="3" creationId="{201767DA-79F3-4AD4-91C9-7D2411A37CF9}"/>
          </ac:picMkLst>
        </pc:picChg>
        <pc:picChg chg="add del mod">
          <ac:chgData name="Ortiz, Edith J" userId="d59c95b8-1640-485e-8ad0-c624f859d090" providerId="ADAL" clId="{6A354875-77B6-4A54-A0D6-50E600B2AEA8}" dt="2023-05-01T23:39:45.147" v="154" actId="478"/>
          <ac:picMkLst>
            <pc:docMk/>
            <pc:sldMk cId="3051284312" sldId="283"/>
            <ac:picMk id="8" creationId="{AE04E114-E24E-C232-4AA4-EA83A0BAB775}"/>
          </ac:picMkLst>
        </pc:picChg>
      </pc:sldChg>
      <pc:sldChg chg="addSp delSp modSp add del mod">
        <pc:chgData name="Ortiz, Edith J" userId="d59c95b8-1640-485e-8ad0-c624f859d090" providerId="ADAL" clId="{6A354875-77B6-4A54-A0D6-50E600B2AEA8}" dt="2023-05-10T19:35:05.499" v="2855" actId="2696"/>
        <pc:sldMkLst>
          <pc:docMk/>
          <pc:sldMk cId="2718779998" sldId="284"/>
        </pc:sldMkLst>
        <pc:spChg chg="add del mod">
          <ac:chgData name="Ortiz, Edith J" userId="d59c95b8-1640-485e-8ad0-c624f859d090" providerId="ADAL" clId="{6A354875-77B6-4A54-A0D6-50E600B2AEA8}" dt="2023-05-01T23:40:11.583" v="158" actId="478"/>
          <ac:spMkLst>
            <pc:docMk/>
            <pc:sldMk cId="2718779998" sldId="284"/>
            <ac:spMk id="4" creationId="{73834C49-783F-5D9A-6493-7A86E95CBF75}"/>
          </ac:spMkLst>
        </pc:spChg>
        <pc:spChg chg="add del mod">
          <ac:chgData name="Ortiz, Edith J" userId="d59c95b8-1640-485e-8ad0-c624f859d090" providerId="ADAL" clId="{6A354875-77B6-4A54-A0D6-50E600B2AEA8}" dt="2023-05-01T23:40:13.347" v="159" actId="478"/>
          <ac:spMkLst>
            <pc:docMk/>
            <pc:sldMk cId="2718779998" sldId="284"/>
            <ac:spMk id="6" creationId="{54C87318-1C5F-97B6-4669-3B7A386120B8}"/>
          </ac:spMkLst>
        </pc:spChg>
        <pc:picChg chg="del">
          <ac:chgData name="Ortiz, Edith J" userId="d59c95b8-1640-485e-8ad0-c624f859d090" providerId="ADAL" clId="{6A354875-77B6-4A54-A0D6-50E600B2AEA8}" dt="2023-03-16T16:52:44.190" v="64" actId="478"/>
          <ac:picMkLst>
            <pc:docMk/>
            <pc:sldMk cId="2718779998" sldId="284"/>
            <ac:picMk id="3" creationId="{201767DA-79F3-4AD4-91C9-7D2411A37CF9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12T16:50:45.103" v="4341" actId="255"/>
        <pc:sldMkLst>
          <pc:docMk/>
          <pc:sldMk cId="339170273" sldId="285"/>
        </pc:sldMkLst>
        <pc:spChg chg="add del mod">
          <ac:chgData name="Ortiz, Edith J" userId="d59c95b8-1640-485e-8ad0-c624f859d090" providerId="ADAL" clId="{6A354875-77B6-4A54-A0D6-50E600B2AEA8}" dt="2023-05-09T16:34:12.637" v="2398" actId="478"/>
          <ac:spMkLst>
            <pc:docMk/>
            <pc:sldMk cId="339170273" sldId="285"/>
            <ac:spMk id="2" creationId="{70B70263-F1AD-1051-FEA5-AFFACA524982}"/>
          </ac:spMkLst>
        </pc:spChg>
        <pc:spChg chg="add mod">
          <ac:chgData name="Ortiz, Edith J" userId="d59c95b8-1640-485e-8ad0-c624f859d090" providerId="ADAL" clId="{6A354875-77B6-4A54-A0D6-50E600B2AEA8}" dt="2023-05-11T21:39:12.370" v="3922" actId="20577"/>
          <ac:spMkLst>
            <pc:docMk/>
            <pc:sldMk cId="339170273" sldId="285"/>
            <ac:spMk id="2" creationId="{D94245D2-4A38-3714-F56B-6DFABC0D65F4}"/>
          </ac:spMkLst>
        </pc:spChg>
        <pc:spChg chg="add del mod">
          <ac:chgData name="Ortiz, Edith J" userId="d59c95b8-1640-485e-8ad0-c624f859d090" providerId="ADAL" clId="{6A354875-77B6-4A54-A0D6-50E600B2AEA8}" dt="2023-05-09T16:34:43.485" v="2440" actId="767"/>
          <ac:spMkLst>
            <pc:docMk/>
            <pc:sldMk cId="339170273" sldId="285"/>
            <ac:spMk id="3" creationId="{B1582387-7CA0-BDA0-5CBC-34E7C0D041CD}"/>
          </ac:spMkLst>
        </pc:spChg>
        <pc:spChg chg="add mod">
          <ac:chgData name="Ortiz, Edith J" userId="d59c95b8-1640-485e-8ad0-c624f859d090" providerId="ADAL" clId="{6A354875-77B6-4A54-A0D6-50E600B2AEA8}" dt="2023-05-12T16:50:45.103" v="4341" actId="255"/>
          <ac:spMkLst>
            <pc:docMk/>
            <pc:sldMk cId="339170273" sldId="285"/>
            <ac:spMk id="4" creationId="{06B77D27-C82A-E1D7-211F-2C5FF8C5ED66}"/>
          </ac:spMkLst>
        </pc:spChg>
        <pc:spChg chg="add del mod">
          <ac:chgData name="Ortiz, Edith J" userId="d59c95b8-1640-485e-8ad0-c624f859d090" providerId="ADAL" clId="{6A354875-77B6-4A54-A0D6-50E600B2AEA8}" dt="2023-05-01T23:39:54.257" v="155" actId="478"/>
          <ac:spMkLst>
            <pc:docMk/>
            <pc:sldMk cId="339170273" sldId="285"/>
            <ac:spMk id="4" creationId="{92261142-E9AF-7040-2643-0B19264FD3E7}"/>
          </ac:spMkLst>
        </pc:spChg>
        <pc:spChg chg="add del mod">
          <ac:chgData name="Ortiz, Edith J" userId="d59c95b8-1640-485e-8ad0-c624f859d090" providerId="ADAL" clId="{6A354875-77B6-4A54-A0D6-50E600B2AEA8}" dt="2023-05-09T16:37:08.418" v="2481" actId="767"/>
          <ac:spMkLst>
            <pc:docMk/>
            <pc:sldMk cId="339170273" sldId="285"/>
            <ac:spMk id="6" creationId="{407BB27C-903C-1B6F-AF16-776CE20C5148}"/>
          </ac:spMkLst>
        </pc:spChg>
        <pc:spChg chg="add del mod">
          <ac:chgData name="Ortiz, Edith J" userId="d59c95b8-1640-485e-8ad0-c624f859d090" providerId="ADAL" clId="{6A354875-77B6-4A54-A0D6-50E600B2AEA8}" dt="2023-05-01T23:39:57.668" v="157" actId="478"/>
          <ac:spMkLst>
            <pc:docMk/>
            <pc:sldMk cId="339170273" sldId="285"/>
            <ac:spMk id="6" creationId="{C8999BFD-C18D-D79F-4F7F-A2331E4C244E}"/>
          </ac:spMkLst>
        </pc:spChg>
        <pc:spChg chg="add mod">
          <ac:chgData name="Ortiz, Edith J" userId="d59c95b8-1640-485e-8ad0-c624f859d090" providerId="ADAL" clId="{6A354875-77B6-4A54-A0D6-50E600B2AEA8}" dt="2023-05-11T22:18:33.840" v="3935" actId="113"/>
          <ac:spMkLst>
            <pc:docMk/>
            <pc:sldMk cId="339170273" sldId="285"/>
            <ac:spMk id="8" creationId="{FA788338-4F7E-69B1-6FF6-E6DFF6F357F3}"/>
          </ac:spMkLst>
        </pc:spChg>
        <pc:spChg chg="add mod">
          <ac:chgData name="Ortiz, Edith J" userId="d59c95b8-1640-485e-8ad0-c624f859d090" providerId="ADAL" clId="{6A354875-77B6-4A54-A0D6-50E600B2AEA8}" dt="2023-05-09T16:42:48.636" v="2803" actId="1076"/>
          <ac:spMkLst>
            <pc:docMk/>
            <pc:sldMk cId="339170273" sldId="285"/>
            <ac:spMk id="9" creationId="{B9E0B872-E2B6-E9CE-7FB6-C9B4BAB044E1}"/>
          </ac:spMkLst>
        </pc:spChg>
        <pc:spChg chg="add del mod">
          <ac:chgData name="Ortiz, Edith J" userId="d59c95b8-1640-485e-8ad0-c624f859d090" providerId="ADAL" clId="{6A354875-77B6-4A54-A0D6-50E600B2AEA8}" dt="2023-05-09T16:39:48.933" v="2662" actId="767"/>
          <ac:spMkLst>
            <pc:docMk/>
            <pc:sldMk cId="339170273" sldId="285"/>
            <ac:spMk id="10" creationId="{F08A1600-809A-4287-94A3-43C41C5B41B2}"/>
          </ac:spMkLst>
        </pc:spChg>
        <pc:spChg chg="add mod">
          <ac:chgData name="Ortiz, Edith J" userId="d59c95b8-1640-485e-8ad0-c624f859d090" providerId="ADAL" clId="{6A354875-77B6-4A54-A0D6-50E600B2AEA8}" dt="2023-05-09T16:43:02.987" v="2806" actId="115"/>
          <ac:spMkLst>
            <pc:docMk/>
            <pc:sldMk cId="339170273" sldId="285"/>
            <ac:spMk id="11" creationId="{617CF6BF-37E5-ADA1-9F69-0FC450ECACAE}"/>
          </ac:spMkLst>
        </pc:spChg>
        <pc:graphicFrameChg chg="add mod modGraphic">
          <ac:chgData name="Ortiz, Edith J" userId="d59c95b8-1640-485e-8ad0-c624f859d090" providerId="ADAL" clId="{6A354875-77B6-4A54-A0D6-50E600B2AEA8}" dt="2023-05-11T21:07:15.792" v="3141" actId="113"/>
          <ac:graphicFrameMkLst>
            <pc:docMk/>
            <pc:sldMk cId="339170273" sldId="285"/>
            <ac:graphicFrameMk id="5" creationId="{D46D9FA3-C0C3-AE79-0DB0-EE500709ABAC}"/>
          </ac:graphicFrameMkLst>
        </pc:graphicFrameChg>
        <pc:picChg chg="del">
          <ac:chgData name="Ortiz, Edith J" userId="d59c95b8-1640-485e-8ad0-c624f859d090" providerId="ADAL" clId="{6A354875-77B6-4A54-A0D6-50E600B2AEA8}" dt="2023-03-16T16:51:38.173" v="57" actId="478"/>
          <ac:picMkLst>
            <pc:docMk/>
            <pc:sldMk cId="339170273" sldId="285"/>
            <ac:picMk id="3" creationId="{201767DA-79F3-4AD4-91C9-7D2411A37CF9}"/>
          </ac:picMkLst>
        </pc:picChg>
        <pc:cxnChg chg="add del mod">
          <ac:chgData name="Ortiz, Edith J" userId="d59c95b8-1640-485e-8ad0-c624f859d090" providerId="ADAL" clId="{6A354875-77B6-4A54-A0D6-50E600B2AEA8}" dt="2023-05-09T16:44:39.701" v="2815" actId="478"/>
          <ac:cxnSpMkLst>
            <pc:docMk/>
            <pc:sldMk cId="339170273" sldId="285"/>
            <ac:cxnSpMk id="13" creationId="{94738839-4457-4C0B-82AF-76E6B9E5B1B6}"/>
          </ac:cxnSpMkLst>
        </pc:cxnChg>
        <pc:cxnChg chg="add del mod">
          <ac:chgData name="Ortiz, Edith J" userId="d59c95b8-1640-485e-8ad0-c624f859d090" providerId="ADAL" clId="{6A354875-77B6-4A54-A0D6-50E600B2AEA8}" dt="2023-05-09T16:44:38.459" v="2814" actId="478"/>
          <ac:cxnSpMkLst>
            <pc:docMk/>
            <pc:sldMk cId="339170273" sldId="285"/>
            <ac:cxnSpMk id="16" creationId="{83EEC438-8A5A-548F-5934-9CEF7ECFBB3B}"/>
          </ac:cxnSpMkLst>
        </pc:cxnChg>
        <pc:cxnChg chg="add del mod">
          <ac:chgData name="Ortiz, Edith J" userId="d59c95b8-1640-485e-8ad0-c624f859d090" providerId="ADAL" clId="{6A354875-77B6-4A54-A0D6-50E600B2AEA8}" dt="2023-05-09T16:45:48.262" v="2823" actId="478"/>
          <ac:cxnSpMkLst>
            <pc:docMk/>
            <pc:sldMk cId="339170273" sldId="285"/>
            <ac:cxnSpMk id="18" creationId="{EF74412A-F6CD-EFEA-C10A-3941E9B5427C}"/>
          </ac:cxnSpMkLst>
        </pc:cxnChg>
        <pc:cxnChg chg="add mod">
          <ac:chgData name="Ortiz, Edith J" userId="d59c95b8-1640-485e-8ad0-c624f859d090" providerId="ADAL" clId="{6A354875-77B6-4A54-A0D6-50E600B2AEA8}" dt="2023-05-09T16:47:43.394" v="2837" actId="1076"/>
          <ac:cxnSpMkLst>
            <pc:docMk/>
            <pc:sldMk cId="339170273" sldId="285"/>
            <ac:cxnSpMk id="20" creationId="{4E459D91-C24E-EBCE-D78B-54A3BC27630E}"/>
          </ac:cxnSpMkLst>
        </pc:cxnChg>
        <pc:cxnChg chg="add mod">
          <ac:chgData name="Ortiz, Edith J" userId="d59c95b8-1640-485e-8ad0-c624f859d090" providerId="ADAL" clId="{6A354875-77B6-4A54-A0D6-50E600B2AEA8}" dt="2023-05-09T16:47:45.499" v="2838" actId="1076"/>
          <ac:cxnSpMkLst>
            <pc:docMk/>
            <pc:sldMk cId="339170273" sldId="285"/>
            <ac:cxnSpMk id="22" creationId="{6E1FD054-AE1C-93ED-2076-69B70F834A11}"/>
          </ac:cxnSpMkLst>
        </pc:cxnChg>
        <pc:cxnChg chg="add mod">
          <ac:chgData name="Ortiz, Edith J" userId="d59c95b8-1640-485e-8ad0-c624f859d090" providerId="ADAL" clId="{6A354875-77B6-4A54-A0D6-50E600B2AEA8}" dt="2023-05-09T16:46:38.097" v="2829" actId="13822"/>
          <ac:cxnSpMkLst>
            <pc:docMk/>
            <pc:sldMk cId="339170273" sldId="285"/>
            <ac:cxnSpMk id="24" creationId="{F440C1EB-0A07-4BF5-B9FD-9F52A5289AD7}"/>
          </ac:cxnSpMkLst>
        </pc:cxnChg>
        <pc:cxnChg chg="add mod">
          <ac:chgData name="Ortiz, Edith J" userId="d59c95b8-1640-485e-8ad0-c624f859d090" providerId="ADAL" clId="{6A354875-77B6-4A54-A0D6-50E600B2AEA8}" dt="2023-05-09T16:47:48.837" v="2839" actId="1076"/>
          <ac:cxnSpMkLst>
            <pc:docMk/>
            <pc:sldMk cId="339170273" sldId="285"/>
            <ac:cxnSpMk id="26" creationId="{0EE37FC6-C948-7831-1F9D-2D0658FCA62F}"/>
          </ac:cxnSpMkLst>
        </pc:cxnChg>
        <pc:cxnChg chg="add mod">
          <ac:chgData name="Ortiz, Edith J" userId="d59c95b8-1640-485e-8ad0-c624f859d090" providerId="ADAL" clId="{6A354875-77B6-4A54-A0D6-50E600B2AEA8}" dt="2023-05-09T16:47:51.548" v="2840" actId="1076"/>
          <ac:cxnSpMkLst>
            <pc:docMk/>
            <pc:sldMk cId="339170273" sldId="285"/>
            <ac:cxnSpMk id="28" creationId="{7889197E-BE3F-EA41-25FE-4928A6CB5CA3}"/>
          </ac:cxnSpMkLst>
        </pc:cxnChg>
        <pc:cxnChg chg="add mod">
          <ac:chgData name="Ortiz, Edith J" userId="d59c95b8-1640-485e-8ad0-c624f859d090" providerId="ADAL" clId="{6A354875-77B6-4A54-A0D6-50E600B2AEA8}" dt="2023-05-09T16:47:53.643" v="2841" actId="1076"/>
          <ac:cxnSpMkLst>
            <pc:docMk/>
            <pc:sldMk cId="339170273" sldId="285"/>
            <ac:cxnSpMk id="30" creationId="{4B20E72D-D8DF-2D54-08E4-FDEFDB17CFA2}"/>
          </ac:cxnSpMkLst>
        </pc:cxnChg>
      </pc:sldChg>
      <pc:sldChg chg="addSp delSp modSp add del mod">
        <pc:chgData name="Ortiz, Edith J" userId="d59c95b8-1640-485e-8ad0-c624f859d090" providerId="ADAL" clId="{6A354875-77B6-4A54-A0D6-50E600B2AEA8}" dt="2023-05-10T19:35:07.594" v="2856" actId="2696"/>
        <pc:sldMkLst>
          <pc:docMk/>
          <pc:sldMk cId="1501704136" sldId="286"/>
        </pc:sldMkLst>
        <pc:spChg chg="add del mod">
          <ac:chgData name="Ortiz, Edith J" userId="d59c95b8-1640-485e-8ad0-c624f859d090" providerId="ADAL" clId="{6A354875-77B6-4A54-A0D6-50E600B2AEA8}" dt="2023-05-01T23:40:16.855" v="160" actId="478"/>
          <ac:spMkLst>
            <pc:docMk/>
            <pc:sldMk cId="1501704136" sldId="286"/>
            <ac:spMk id="4" creationId="{583CF03E-7AC6-BB05-2A1D-684B108A4AD5}"/>
          </ac:spMkLst>
        </pc:spChg>
        <pc:spChg chg="add del mod">
          <ac:chgData name="Ortiz, Edith J" userId="d59c95b8-1640-485e-8ad0-c624f859d090" providerId="ADAL" clId="{6A354875-77B6-4A54-A0D6-50E600B2AEA8}" dt="2023-05-01T23:40:18.675" v="161" actId="478"/>
          <ac:spMkLst>
            <pc:docMk/>
            <pc:sldMk cId="1501704136" sldId="286"/>
            <ac:spMk id="6" creationId="{07C8D775-FAB4-D5A3-9AF9-CC0BCC64F2AE}"/>
          </ac:spMkLst>
        </pc:spChg>
        <pc:picChg chg="del">
          <ac:chgData name="Ortiz, Edith J" userId="d59c95b8-1640-485e-8ad0-c624f859d090" providerId="ADAL" clId="{6A354875-77B6-4A54-A0D6-50E600B2AEA8}" dt="2023-03-16T16:53:36.219" v="71" actId="478"/>
          <ac:picMkLst>
            <pc:docMk/>
            <pc:sldMk cId="1501704136" sldId="286"/>
            <ac:picMk id="3" creationId="{201767DA-79F3-4AD4-91C9-7D2411A37CF9}"/>
          </ac:picMkLst>
        </pc:picChg>
      </pc:sldChg>
      <pc:sldChg chg="addSp delSp modSp add mod ord">
        <pc:chgData name="Ortiz, Edith J" userId="d59c95b8-1640-485e-8ad0-c624f859d090" providerId="ADAL" clId="{6A354875-77B6-4A54-A0D6-50E600B2AEA8}" dt="2023-05-02T00:22:30.190" v="715" actId="1076"/>
        <pc:sldMkLst>
          <pc:docMk/>
          <pc:sldMk cId="3463683663" sldId="287"/>
        </pc:sldMkLst>
        <pc:spChg chg="add">
          <ac:chgData name="Ortiz, Edith J" userId="d59c95b8-1640-485e-8ad0-c624f859d090" providerId="ADAL" clId="{6A354875-77B6-4A54-A0D6-50E600B2AEA8}" dt="2023-05-02T00:20:17.130" v="662" actId="22"/>
          <ac:spMkLst>
            <pc:docMk/>
            <pc:sldMk cId="3463683663" sldId="287"/>
            <ac:spMk id="4" creationId="{27945381-6F5D-D6EC-88CA-A74643372865}"/>
          </ac:spMkLst>
        </pc:spChg>
        <pc:spChg chg="del mod">
          <ac:chgData name="Ortiz, Edith J" userId="d59c95b8-1640-485e-8ad0-c624f859d090" providerId="ADAL" clId="{6A354875-77B6-4A54-A0D6-50E600B2AEA8}" dt="2023-03-16T16:55:49.755" v="81" actId="478"/>
          <ac:spMkLst>
            <pc:docMk/>
            <pc:sldMk cId="3463683663" sldId="287"/>
            <ac:spMk id="4" creationId="{583CF03E-7AC6-BB05-2A1D-684B108A4AD5}"/>
          </ac:spMkLst>
        </pc:spChg>
        <pc:spChg chg="del mod">
          <ac:chgData name="Ortiz, Edith J" userId="d59c95b8-1640-485e-8ad0-c624f859d090" providerId="ADAL" clId="{6A354875-77B6-4A54-A0D6-50E600B2AEA8}" dt="2023-03-16T16:55:51.992" v="82" actId="478"/>
          <ac:spMkLst>
            <pc:docMk/>
            <pc:sldMk cId="3463683663" sldId="287"/>
            <ac:spMk id="6" creationId="{07C8D775-FAB4-D5A3-9AF9-CC0BCC64F2AE}"/>
          </ac:spMkLst>
        </pc:spChg>
        <pc:spChg chg="add">
          <ac:chgData name="Ortiz, Edith J" userId="d59c95b8-1640-485e-8ad0-c624f859d090" providerId="ADAL" clId="{6A354875-77B6-4A54-A0D6-50E600B2AEA8}" dt="2023-05-02T00:20:25.223" v="663" actId="22"/>
          <ac:spMkLst>
            <pc:docMk/>
            <pc:sldMk cId="3463683663" sldId="287"/>
            <ac:spMk id="6" creationId="{D8F121DF-0022-3721-2E7B-649BF77BA5C2}"/>
          </ac:spMkLst>
        </pc:spChg>
        <pc:spChg chg="add del">
          <ac:chgData name="Ortiz, Edith J" userId="d59c95b8-1640-485e-8ad0-c624f859d090" providerId="ADAL" clId="{6A354875-77B6-4A54-A0D6-50E600B2AEA8}" dt="2023-05-02T00:20:37.915" v="665" actId="478"/>
          <ac:spMkLst>
            <pc:docMk/>
            <pc:sldMk cId="3463683663" sldId="287"/>
            <ac:spMk id="9" creationId="{A7728D29-3BF6-FE35-3DAE-9FFB07CA90F8}"/>
          </ac:spMkLst>
        </pc:spChg>
        <pc:spChg chg="add mod">
          <ac:chgData name="Ortiz, Edith J" userId="d59c95b8-1640-485e-8ad0-c624f859d090" providerId="ADAL" clId="{6A354875-77B6-4A54-A0D6-50E600B2AEA8}" dt="2023-05-02T00:22:26.990" v="714" actId="1076"/>
          <ac:spMkLst>
            <pc:docMk/>
            <pc:sldMk cId="3463683663" sldId="287"/>
            <ac:spMk id="12" creationId="{3C09F7BC-2EB5-D51F-51AE-874F9EB14C84}"/>
          </ac:spMkLst>
        </pc:spChg>
        <pc:picChg chg="add del mod">
          <ac:chgData name="Ortiz, Edith J" userId="d59c95b8-1640-485e-8ad0-c624f859d090" providerId="ADAL" clId="{6A354875-77B6-4A54-A0D6-50E600B2AEA8}" dt="2023-05-02T00:19:23.393" v="659" actId="478"/>
          <ac:picMkLst>
            <pc:docMk/>
            <pc:sldMk cId="3463683663" sldId="287"/>
            <ac:picMk id="3" creationId="{E4411523-88E6-73D7-07B6-4E5EF9D87368}"/>
          </ac:picMkLst>
        </pc:picChg>
        <pc:picChg chg="add mod">
          <ac:chgData name="Ortiz, Edith J" userId="d59c95b8-1640-485e-8ad0-c624f859d090" providerId="ADAL" clId="{6A354875-77B6-4A54-A0D6-50E600B2AEA8}" dt="2023-05-02T00:22:30.190" v="715" actId="1076"/>
          <ac:picMkLst>
            <pc:docMk/>
            <pc:sldMk cId="3463683663" sldId="287"/>
            <ac:picMk id="11" creationId="{F296CA9C-E9ED-00FE-4C70-A9722EBEDB43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09T01:02:48.954" v="737" actId="1076"/>
        <pc:sldMkLst>
          <pc:docMk/>
          <pc:sldMk cId="1394337377" sldId="288"/>
        </pc:sldMkLst>
        <pc:picChg chg="del">
          <ac:chgData name="Ortiz, Edith J" userId="d59c95b8-1640-485e-8ad0-c624f859d090" providerId="ADAL" clId="{6A354875-77B6-4A54-A0D6-50E600B2AEA8}" dt="2023-05-09T01:02:28.588" v="732" actId="478"/>
          <ac:picMkLst>
            <pc:docMk/>
            <pc:sldMk cId="1394337377" sldId="288"/>
            <ac:picMk id="2" creationId="{B5E982FF-EA7A-3290-EA69-7F2566F2B2F7}"/>
          </ac:picMkLst>
        </pc:picChg>
        <pc:picChg chg="del">
          <ac:chgData name="Ortiz, Edith J" userId="d59c95b8-1640-485e-8ad0-c624f859d090" providerId="ADAL" clId="{6A354875-77B6-4A54-A0D6-50E600B2AEA8}" dt="2023-05-09T01:02:30.548" v="733" actId="478"/>
          <ac:picMkLst>
            <pc:docMk/>
            <pc:sldMk cId="1394337377" sldId="288"/>
            <ac:picMk id="4" creationId="{BE9FCD3A-25E2-A777-61EC-C5EBC0F1D4B3}"/>
          </ac:picMkLst>
        </pc:picChg>
        <pc:picChg chg="add mod">
          <ac:chgData name="Ortiz, Edith J" userId="d59c95b8-1640-485e-8ad0-c624f859d090" providerId="ADAL" clId="{6A354875-77B6-4A54-A0D6-50E600B2AEA8}" dt="2023-05-09T01:02:40.384" v="735" actId="1076"/>
          <ac:picMkLst>
            <pc:docMk/>
            <pc:sldMk cId="1394337377" sldId="288"/>
            <ac:picMk id="6" creationId="{44983C48-6398-595E-500C-A763B2B3E844}"/>
          </ac:picMkLst>
        </pc:picChg>
        <pc:picChg chg="add mod">
          <ac:chgData name="Ortiz, Edith J" userId="d59c95b8-1640-485e-8ad0-c624f859d090" providerId="ADAL" clId="{6A354875-77B6-4A54-A0D6-50E600B2AEA8}" dt="2023-05-09T01:02:48.954" v="737" actId="1076"/>
          <ac:picMkLst>
            <pc:docMk/>
            <pc:sldMk cId="1394337377" sldId="288"/>
            <ac:picMk id="7" creationId="{68CE828C-E62E-344C-1E8A-32BB7EA0ABD6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09T01:09:20.837" v="753" actId="1076"/>
        <pc:sldMkLst>
          <pc:docMk/>
          <pc:sldMk cId="2540883312" sldId="289"/>
        </pc:sldMkLst>
        <pc:picChg chg="add mod">
          <ac:chgData name="Ortiz, Edith J" userId="d59c95b8-1640-485e-8ad0-c624f859d090" providerId="ADAL" clId="{6A354875-77B6-4A54-A0D6-50E600B2AEA8}" dt="2023-05-09T01:09:08.337" v="751" actId="1076"/>
          <ac:picMkLst>
            <pc:docMk/>
            <pc:sldMk cId="2540883312" sldId="289"/>
            <ac:picMk id="2" creationId="{2D6F7545-2B29-1111-48B1-C8FE1C35DED7}"/>
          </ac:picMkLst>
        </pc:picChg>
        <pc:picChg chg="add mod">
          <ac:chgData name="Ortiz, Edith J" userId="d59c95b8-1640-485e-8ad0-c624f859d090" providerId="ADAL" clId="{6A354875-77B6-4A54-A0D6-50E600B2AEA8}" dt="2023-05-09T01:09:20.837" v="753" actId="1076"/>
          <ac:picMkLst>
            <pc:docMk/>
            <pc:sldMk cId="2540883312" sldId="289"/>
            <ac:picMk id="4" creationId="{B50F5305-F72E-6817-4DAD-DA4B028BD707}"/>
          </ac:picMkLst>
        </pc:picChg>
        <pc:picChg chg="del">
          <ac:chgData name="Ortiz, Edith J" userId="d59c95b8-1640-485e-8ad0-c624f859d090" providerId="ADAL" clId="{6A354875-77B6-4A54-A0D6-50E600B2AEA8}" dt="2023-05-09T01:08:54.302" v="749" actId="478"/>
          <ac:picMkLst>
            <pc:docMk/>
            <pc:sldMk cId="2540883312" sldId="289"/>
            <ac:picMk id="5" creationId="{C00B1795-88F7-5D74-84F6-7D32784E49AD}"/>
          </ac:picMkLst>
        </pc:picChg>
        <pc:picChg chg="del">
          <ac:chgData name="Ortiz, Edith J" userId="d59c95b8-1640-485e-8ad0-c624f859d090" providerId="ADAL" clId="{6A354875-77B6-4A54-A0D6-50E600B2AEA8}" dt="2023-05-09T01:08:51.654" v="747" actId="478"/>
          <ac:picMkLst>
            <pc:docMk/>
            <pc:sldMk cId="2540883312" sldId="289"/>
            <ac:picMk id="6" creationId="{44983C48-6398-595E-500C-A763B2B3E844}"/>
          </ac:picMkLst>
        </pc:picChg>
        <pc:picChg chg="del">
          <ac:chgData name="Ortiz, Edith J" userId="d59c95b8-1640-485e-8ad0-c624f859d090" providerId="ADAL" clId="{6A354875-77B6-4A54-A0D6-50E600B2AEA8}" dt="2023-05-09T01:08:52.323" v="748" actId="478"/>
          <ac:picMkLst>
            <pc:docMk/>
            <pc:sldMk cId="2540883312" sldId="289"/>
            <ac:picMk id="7" creationId="{68CE828C-E62E-344C-1E8A-32BB7EA0ABD6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09T01:03:37.541" v="746" actId="1076"/>
        <pc:sldMkLst>
          <pc:docMk/>
          <pc:sldMk cId="3620595108" sldId="290"/>
        </pc:sldMkLst>
        <pc:picChg chg="add mod">
          <ac:chgData name="Ortiz, Edith J" userId="d59c95b8-1640-485e-8ad0-c624f859d090" providerId="ADAL" clId="{6A354875-77B6-4A54-A0D6-50E600B2AEA8}" dt="2023-05-09T01:03:26.347" v="744" actId="1076"/>
          <ac:picMkLst>
            <pc:docMk/>
            <pc:sldMk cId="3620595108" sldId="290"/>
            <ac:picMk id="2" creationId="{535FF7E2-BA7F-8461-17B9-F2DED6408038}"/>
          </ac:picMkLst>
        </pc:picChg>
        <pc:picChg chg="add mod">
          <ac:chgData name="Ortiz, Edith J" userId="d59c95b8-1640-485e-8ad0-c624f859d090" providerId="ADAL" clId="{6A354875-77B6-4A54-A0D6-50E600B2AEA8}" dt="2023-05-09T01:03:37.541" v="746" actId="1076"/>
          <ac:picMkLst>
            <pc:docMk/>
            <pc:sldMk cId="3620595108" sldId="290"/>
            <ac:picMk id="4" creationId="{D92F2B62-BE01-AB33-BD52-D11CA304242E}"/>
          </ac:picMkLst>
        </pc:picChg>
        <pc:picChg chg="del">
          <ac:chgData name="Ortiz, Edith J" userId="d59c95b8-1640-485e-8ad0-c624f859d090" providerId="ADAL" clId="{6A354875-77B6-4A54-A0D6-50E600B2AEA8}" dt="2023-05-09T01:03:17.405" v="742" actId="478"/>
          <ac:picMkLst>
            <pc:docMk/>
            <pc:sldMk cId="3620595108" sldId="290"/>
            <ac:picMk id="5" creationId="{C00B1795-88F7-5D74-84F6-7D32784E49AD}"/>
          </ac:picMkLst>
        </pc:picChg>
        <pc:picChg chg="del">
          <ac:chgData name="Ortiz, Edith J" userId="d59c95b8-1640-485e-8ad0-c624f859d090" providerId="ADAL" clId="{6A354875-77B6-4A54-A0D6-50E600B2AEA8}" dt="2023-05-09T01:03:15.207" v="740" actId="478"/>
          <ac:picMkLst>
            <pc:docMk/>
            <pc:sldMk cId="3620595108" sldId="290"/>
            <ac:picMk id="6" creationId="{44983C48-6398-595E-500C-A763B2B3E844}"/>
          </ac:picMkLst>
        </pc:picChg>
        <pc:picChg chg="del">
          <ac:chgData name="Ortiz, Edith J" userId="d59c95b8-1640-485e-8ad0-c624f859d090" providerId="ADAL" clId="{6A354875-77B6-4A54-A0D6-50E600B2AEA8}" dt="2023-05-09T01:03:15.799" v="741" actId="478"/>
          <ac:picMkLst>
            <pc:docMk/>
            <pc:sldMk cId="3620595108" sldId="290"/>
            <ac:picMk id="7" creationId="{68CE828C-E62E-344C-1E8A-32BB7EA0ABD6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12T16:38:38.543" v="4266" actId="478"/>
        <pc:sldMkLst>
          <pc:docMk/>
          <pc:sldMk cId="1552639632" sldId="291"/>
        </pc:sldMkLst>
        <pc:spChg chg="del mod">
          <ac:chgData name="Ortiz, Edith J" userId="d59c95b8-1640-485e-8ad0-c624f859d090" providerId="ADAL" clId="{6A354875-77B6-4A54-A0D6-50E600B2AEA8}" dt="2023-05-09T15:24:58.089" v="756" actId="478"/>
          <ac:spMkLst>
            <pc:docMk/>
            <pc:sldMk cId="1552639632" sldId="291"/>
            <ac:spMk id="2" creationId="{70B70263-F1AD-1051-FEA5-AFFACA524982}"/>
          </ac:spMkLst>
        </pc:spChg>
        <pc:spChg chg="add del mod">
          <ac:chgData name="Ortiz, Edith J" userId="d59c95b8-1640-485e-8ad0-c624f859d090" providerId="ADAL" clId="{6A354875-77B6-4A54-A0D6-50E600B2AEA8}" dt="2023-05-12T16:38:38.543" v="4266" actId="478"/>
          <ac:spMkLst>
            <pc:docMk/>
            <pc:sldMk cId="1552639632" sldId="291"/>
            <ac:spMk id="3" creationId="{CC39D274-09DC-148F-42F6-38CFD6DC17AF}"/>
          </ac:spMkLst>
        </pc:spChg>
        <pc:spChg chg="add mod">
          <ac:chgData name="Ortiz, Edith J" userId="d59c95b8-1640-485e-8ad0-c624f859d090" providerId="ADAL" clId="{6A354875-77B6-4A54-A0D6-50E600B2AEA8}" dt="2023-05-11T21:02:55.458" v="3135" actId="113"/>
          <ac:spMkLst>
            <pc:docMk/>
            <pc:sldMk cId="1552639632" sldId="291"/>
            <ac:spMk id="5" creationId="{C726706F-5239-EC87-27E5-2C0EBD2DED6B}"/>
          </ac:spMkLst>
        </pc:spChg>
        <pc:graphicFrameChg chg="add del">
          <ac:chgData name="Ortiz, Edith J" userId="d59c95b8-1640-485e-8ad0-c624f859d090" providerId="ADAL" clId="{6A354875-77B6-4A54-A0D6-50E600B2AEA8}" dt="2023-05-09T15:29:02.364" v="758" actId="478"/>
          <ac:graphicFrameMkLst>
            <pc:docMk/>
            <pc:sldMk cId="1552639632" sldId="291"/>
            <ac:graphicFrameMk id="3" creationId="{A54CBCDD-FFD9-B447-157A-C135F4B570EE}"/>
          </ac:graphicFrameMkLst>
        </pc:graphicFrameChg>
        <pc:graphicFrameChg chg="add del mod modGraphic">
          <ac:chgData name="Ortiz, Edith J" userId="d59c95b8-1640-485e-8ad0-c624f859d090" providerId="ADAL" clId="{6A354875-77B6-4A54-A0D6-50E600B2AEA8}" dt="2023-05-09T16:23:19.688" v="2159" actId="1076"/>
          <ac:graphicFrameMkLst>
            <pc:docMk/>
            <pc:sldMk cId="1552639632" sldId="291"/>
            <ac:graphicFrameMk id="4" creationId="{F91F9F8E-C90F-46F5-EBFB-82057C660434}"/>
          </ac:graphicFrameMkLst>
        </pc:graphicFrameChg>
      </pc:sldChg>
      <pc:sldChg chg="addSp modSp add mod">
        <pc:chgData name="Ortiz, Edith J" userId="d59c95b8-1640-485e-8ad0-c624f859d090" providerId="ADAL" clId="{6A354875-77B6-4A54-A0D6-50E600B2AEA8}" dt="2023-05-12T16:39:03.391" v="4284" actId="122"/>
        <pc:sldMkLst>
          <pc:docMk/>
          <pc:sldMk cId="2136624410" sldId="292"/>
        </pc:sldMkLst>
        <pc:spChg chg="add mod">
          <ac:chgData name="Ortiz, Edith J" userId="d59c95b8-1640-485e-8ad0-c624f859d090" providerId="ADAL" clId="{6A354875-77B6-4A54-A0D6-50E600B2AEA8}" dt="2023-05-09T15:34:05.871" v="844" actId="1076"/>
          <ac:spMkLst>
            <pc:docMk/>
            <pc:sldMk cId="2136624410" sldId="292"/>
            <ac:spMk id="2" creationId="{9D84BC31-03AA-20CC-0D36-4965C51ED9BA}"/>
          </ac:spMkLst>
        </pc:spChg>
        <pc:graphicFrameChg chg="mod modGraphic">
          <ac:chgData name="Ortiz, Edith J" userId="d59c95b8-1640-485e-8ad0-c624f859d090" providerId="ADAL" clId="{6A354875-77B6-4A54-A0D6-50E600B2AEA8}" dt="2023-05-12T16:39:03.391" v="4284" actId="122"/>
          <ac:graphicFrameMkLst>
            <pc:docMk/>
            <pc:sldMk cId="2136624410" sldId="292"/>
            <ac:graphicFrameMk id="4" creationId="{F91F9F8E-C90F-46F5-EBFB-82057C660434}"/>
          </ac:graphicFrameMkLst>
        </pc:graphicFrameChg>
      </pc:sldChg>
      <pc:sldChg chg="addSp delSp modSp add del mod ord">
        <pc:chgData name="Ortiz, Edith J" userId="d59c95b8-1640-485e-8ad0-c624f859d090" providerId="ADAL" clId="{6A354875-77B6-4A54-A0D6-50E600B2AEA8}" dt="2023-05-10T19:35:23.966" v="2860" actId="2696"/>
        <pc:sldMkLst>
          <pc:docMk/>
          <pc:sldMk cId="3207348719" sldId="293"/>
        </pc:sldMkLst>
        <pc:picChg chg="add mod">
          <ac:chgData name="Ortiz, Edith J" userId="d59c95b8-1640-485e-8ad0-c624f859d090" providerId="ADAL" clId="{6A354875-77B6-4A54-A0D6-50E600B2AEA8}" dt="2023-05-10T14:59:44.341" v="2854" actId="1076"/>
          <ac:picMkLst>
            <pc:docMk/>
            <pc:sldMk cId="3207348719" sldId="293"/>
            <ac:picMk id="2" creationId="{3343D11F-C902-D285-A841-9191669DA9DC}"/>
          </ac:picMkLst>
        </pc:picChg>
        <pc:picChg chg="del">
          <ac:chgData name="Ortiz, Edith J" userId="d59c95b8-1640-485e-8ad0-c624f859d090" providerId="ADAL" clId="{6A354875-77B6-4A54-A0D6-50E600B2AEA8}" dt="2023-05-10T14:59:34.198" v="2852" actId="478"/>
          <ac:picMkLst>
            <pc:docMk/>
            <pc:sldMk cId="3207348719" sldId="293"/>
            <ac:picMk id="5" creationId="{5A828D61-AF9C-3672-AA73-C0A57E30FB90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15T13:59:16.160" v="4380" actId="1076"/>
        <pc:sldMkLst>
          <pc:docMk/>
          <pc:sldMk cId="3505773896" sldId="293"/>
        </pc:sldMkLst>
        <pc:spChg chg="add mod">
          <ac:chgData name="Ortiz, Edith J" userId="d59c95b8-1640-485e-8ad0-c624f859d090" providerId="ADAL" clId="{6A354875-77B6-4A54-A0D6-50E600B2AEA8}" dt="2023-05-15T13:58:27.792" v="4375" actId="207"/>
          <ac:spMkLst>
            <pc:docMk/>
            <pc:sldMk cId="3505773896" sldId="293"/>
            <ac:spMk id="2" creationId="{DA55AF98-7488-3C41-2EDC-610E31C48366}"/>
          </ac:spMkLst>
        </pc:spChg>
        <pc:spChg chg="add mod">
          <ac:chgData name="Ortiz, Edith J" userId="d59c95b8-1640-485e-8ad0-c624f859d090" providerId="ADAL" clId="{6A354875-77B6-4A54-A0D6-50E600B2AEA8}" dt="2023-05-15T13:58:53.003" v="4378" actId="20577"/>
          <ac:spMkLst>
            <pc:docMk/>
            <pc:sldMk cId="3505773896" sldId="293"/>
            <ac:spMk id="3" creationId="{5B558985-12CF-C0D2-54D9-188FD54913C1}"/>
          </ac:spMkLst>
        </pc:spChg>
        <pc:picChg chg="del">
          <ac:chgData name="Ortiz, Edith J" userId="d59c95b8-1640-485e-8ad0-c624f859d090" providerId="ADAL" clId="{6A354875-77B6-4A54-A0D6-50E600B2AEA8}" dt="2023-05-11T20:47:12.169" v="2862" actId="478"/>
          <ac:picMkLst>
            <pc:docMk/>
            <pc:sldMk cId="3505773896" sldId="293"/>
            <ac:picMk id="4" creationId="{2A611174-7FC7-629E-974D-3E438429175B}"/>
          </ac:picMkLst>
        </pc:picChg>
        <pc:picChg chg="add del mod">
          <ac:chgData name="Ortiz, Edith J" userId="d59c95b8-1640-485e-8ad0-c624f859d090" providerId="ADAL" clId="{6A354875-77B6-4A54-A0D6-50E600B2AEA8}" dt="2023-05-11T20:57:05.890" v="3107" actId="478"/>
          <ac:picMkLst>
            <pc:docMk/>
            <pc:sldMk cId="3505773896" sldId="293"/>
            <ac:picMk id="5" creationId="{F155985B-FDCC-2BBB-80AC-A67868712931}"/>
          </ac:picMkLst>
        </pc:picChg>
        <pc:picChg chg="add del mod">
          <ac:chgData name="Ortiz, Edith J" userId="d59c95b8-1640-485e-8ad0-c624f859d090" providerId="ADAL" clId="{6A354875-77B6-4A54-A0D6-50E600B2AEA8}" dt="2023-05-11T20:57:30.056" v="3112" actId="478"/>
          <ac:picMkLst>
            <pc:docMk/>
            <pc:sldMk cId="3505773896" sldId="293"/>
            <ac:picMk id="6" creationId="{1AA0901B-40AB-C987-C83F-748315459B8A}"/>
          </ac:picMkLst>
        </pc:picChg>
        <pc:picChg chg="add mod">
          <ac:chgData name="Ortiz, Edith J" userId="d59c95b8-1640-485e-8ad0-c624f859d090" providerId="ADAL" clId="{6A354875-77B6-4A54-A0D6-50E600B2AEA8}" dt="2023-05-15T13:59:16.160" v="4380" actId="1076"/>
          <ac:picMkLst>
            <pc:docMk/>
            <pc:sldMk cId="3505773896" sldId="293"/>
            <ac:picMk id="7" creationId="{705D17EF-8FF1-7A82-6831-0EC1F8011A50}"/>
          </ac:picMkLst>
        </pc:picChg>
      </pc:sldChg>
      <pc:sldChg chg="addSp delSp modSp add mod ord">
        <pc:chgData name="Ortiz, Edith J" userId="d59c95b8-1640-485e-8ad0-c624f859d090" providerId="ADAL" clId="{6A354875-77B6-4A54-A0D6-50E600B2AEA8}" dt="2023-05-12T16:40:17.730" v="4292" actId="1076"/>
        <pc:sldMkLst>
          <pc:docMk/>
          <pc:sldMk cId="1946584233" sldId="294"/>
        </pc:sldMkLst>
        <pc:picChg chg="add mod">
          <ac:chgData name="Ortiz, Edith J" userId="d59c95b8-1640-485e-8ad0-c624f859d090" providerId="ADAL" clId="{6A354875-77B6-4A54-A0D6-50E600B2AEA8}" dt="2023-05-12T16:40:17.730" v="4292" actId="1076"/>
          <ac:picMkLst>
            <pc:docMk/>
            <pc:sldMk cId="1946584233" sldId="294"/>
            <ac:picMk id="2" creationId="{BF4931AD-B11B-6446-0EB9-FF415456E6F5}"/>
          </ac:picMkLst>
        </pc:picChg>
        <pc:picChg chg="del">
          <ac:chgData name="Ortiz, Edith J" userId="d59c95b8-1640-485e-8ad0-c624f859d090" providerId="ADAL" clId="{6A354875-77B6-4A54-A0D6-50E600B2AEA8}" dt="2023-05-12T16:40:04.819" v="4290" actId="478"/>
          <ac:picMkLst>
            <pc:docMk/>
            <pc:sldMk cId="1946584233" sldId="294"/>
            <ac:picMk id="5" creationId="{5A828D61-AF9C-3672-AA73-C0A57E30FB90}"/>
          </ac:picMkLst>
        </pc:picChg>
      </pc:sldChg>
      <pc:sldChg chg="addSp delSp modSp new mod">
        <pc:chgData name="Ortiz, Edith J" userId="d59c95b8-1640-485e-8ad0-c624f859d090" providerId="ADAL" clId="{6A354875-77B6-4A54-A0D6-50E600B2AEA8}" dt="2023-05-12T16:43:04.254" v="4307" actId="1076"/>
        <pc:sldMkLst>
          <pc:docMk/>
          <pc:sldMk cId="1373543211" sldId="295"/>
        </pc:sldMkLst>
        <pc:spChg chg="del">
          <ac:chgData name="Ortiz, Edith J" userId="d59c95b8-1640-485e-8ad0-c624f859d090" providerId="ADAL" clId="{6A354875-77B6-4A54-A0D6-50E600B2AEA8}" dt="2023-05-12T16:42:58.938" v="4305" actId="478"/>
          <ac:spMkLst>
            <pc:docMk/>
            <pc:sldMk cId="1373543211" sldId="295"/>
            <ac:spMk id="2" creationId="{20ADF017-F5B6-7750-C6A5-E5070619768E}"/>
          </ac:spMkLst>
        </pc:spChg>
        <pc:spChg chg="del">
          <ac:chgData name="Ortiz, Edith J" userId="d59c95b8-1640-485e-8ad0-c624f859d090" providerId="ADAL" clId="{6A354875-77B6-4A54-A0D6-50E600B2AEA8}" dt="2023-05-12T16:42:54.801" v="4304" actId="478"/>
          <ac:spMkLst>
            <pc:docMk/>
            <pc:sldMk cId="1373543211" sldId="295"/>
            <ac:spMk id="3" creationId="{A759FB89-2552-A1A6-40C3-7F46819E42BE}"/>
          </ac:spMkLst>
        </pc:spChg>
        <pc:spChg chg="del">
          <ac:chgData name="Ortiz, Edith J" userId="d59c95b8-1640-485e-8ad0-c624f859d090" providerId="ADAL" clId="{6A354875-77B6-4A54-A0D6-50E600B2AEA8}" dt="2023-05-12T16:42:49.498" v="4303" actId="478"/>
          <ac:spMkLst>
            <pc:docMk/>
            <pc:sldMk cId="1373543211" sldId="295"/>
            <ac:spMk id="5" creationId="{2008BCD6-1DA9-D256-2B40-84CD6CC254D2}"/>
          </ac:spMkLst>
        </pc:spChg>
        <pc:picChg chg="add mod">
          <ac:chgData name="Ortiz, Edith J" userId="d59c95b8-1640-485e-8ad0-c624f859d090" providerId="ADAL" clId="{6A354875-77B6-4A54-A0D6-50E600B2AEA8}" dt="2023-05-12T16:43:04.254" v="4307" actId="1076"/>
          <ac:picMkLst>
            <pc:docMk/>
            <pc:sldMk cId="1373543211" sldId="295"/>
            <ac:picMk id="7" creationId="{D8FF4F43-AEA1-192F-B90A-72D8D6B46365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12T16:44:43.875" v="4313" actId="22"/>
        <pc:sldMkLst>
          <pc:docMk/>
          <pc:sldMk cId="2260771758" sldId="296"/>
        </pc:sldMkLst>
        <pc:picChg chg="add del mod">
          <ac:chgData name="Ortiz, Edith J" userId="d59c95b8-1640-485e-8ad0-c624f859d090" providerId="ADAL" clId="{6A354875-77B6-4A54-A0D6-50E600B2AEA8}" dt="2023-05-12T16:44:18.159" v="4312" actId="478"/>
          <ac:picMkLst>
            <pc:docMk/>
            <pc:sldMk cId="2260771758" sldId="296"/>
            <ac:picMk id="3" creationId="{02C19AF2-87BB-08C9-DE3C-2C1622DC4CBB}"/>
          </ac:picMkLst>
        </pc:picChg>
        <pc:picChg chg="add">
          <ac:chgData name="Ortiz, Edith J" userId="d59c95b8-1640-485e-8ad0-c624f859d090" providerId="ADAL" clId="{6A354875-77B6-4A54-A0D6-50E600B2AEA8}" dt="2023-05-12T16:44:43.875" v="4313" actId="22"/>
          <ac:picMkLst>
            <pc:docMk/>
            <pc:sldMk cId="2260771758" sldId="296"/>
            <ac:picMk id="6" creationId="{8F8B24EC-1527-D114-5709-0AEF0181A38C}"/>
          </ac:picMkLst>
        </pc:picChg>
        <pc:picChg chg="del">
          <ac:chgData name="Ortiz, Edith J" userId="d59c95b8-1640-485e-8ad0-c624f859d090" providerId="ADAL" clId="{6A354875-77B6-4A54-A0D6-50E600B2AEA8}" dt="2023-05-12T16:43:45.556" v="4309" actId="478"/>
          <ac:picMkLst>
            <pc:docMk/>
            <pc:sldMk cId="2260771758" sldId="296"/>
            <ac:picMk id="7" creationId="{D8FF4F43-AEA1-192F-B90A-72D8D6B46365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5-12T16:46:06.595" v="4317" actId="1076"/>
        <pc:sldMkLst>
          <pc:docMk/>
          <pc:sldMk cId="2114335038" sldId="297"/>
        </pc:sldMkLst>
        <pc:picChg chg="add mod">
          <ac:chgData name="Ortiz, Edith J" userId="d59c95b8-1640-485e-8ad0-c624f859d090" providerId="ADAL" clId="{6A354875-77B6-4A54-A0D6-50E600B2AEA8}" dt="2023-05-12T16:46:06.595" v="4317" actId="1076"/>
          <ac:picMkLst>
            <pc:docMk/>
            <pc:sldMk cId="2114335038" sldId="297"/>
            <ac:picMk id="3" creationId="{38AAADEE-FCC9-ED7E-CDF5-3E87262A162E}"/>
          </ac:picMkLst>
        </pc:picChg>
        <pc:picChg chg="del">
          <ac:chgData name="Ortiz, Edith J" userId="d59c95b8-1640-485e-8ad0-c624f859d090" providerId="ADAL" clId="{6A354875-77B6-4A54-A0D6-50E600B2AEA8}" dt="2023-05-12T16:44:56.711" v="4315" actId="478"/>
          <ac:picMkLst>
            <pc:docMk/>
            <pc:sldMk cId="2114335038" sldId="297"/>
            <ac:picMk id="6" creationId="{8F8B24EC-1527-D114-5709-0AEF0181A38C}"/>
          </ac:picMkLst>
        </pc:picChg>
      </pc:sldChg>
      <pc:sldChg chg="addSp delSp add mod ord">
        <pc:chgData name="Ortiz, Edith J" userId="d59c95b8-1640-485e-8ad0-c624f859d090" providerId="ADAL" clId="{6A354875-77B6-4A54-A0D6-50E600B2AEA8}" dt="2023-05-12T16:48:20.461" v="4332" actId="22"/>
        <pc:sldMkLst>
          <pc:docMk/>
          <pc:sldMk cId="32377028" sldId="298"/>
        </pc:sldMkLst>
        <pc:picChg chg="del">
          <ac:chgData name="Ortiz, Edith J" userId="d59c95b8-1640-485e-8ad0-c624f859d090" providerId="ADAL" clId="{6A354875-77B6-4A54-A0D6-50E600B2AEA8}" dt="2023-05-12T16:48:17.982" v="4331" actId="478"/>
          <ac:picMkLst>
            <pc:docMk/>
            <pc:sldMk cId="32377028" sldId="298"/>
            <ac:picMk id="3" creationId="{38AAADEE-FCC9-ED7E-CDF5-3E87262A162E}"/>
          </ac:picMkLst>
        </pc:picChg>
        <pc:picChg chg="add">
          <ac:chgData name="Ortiz, Edith J" userId="d59c95b8-1640-485e-8ad0-c624f859d090" providerId="ADAL" clId="{6A354875-77B6-4A54-A0D6-50E600B2AEA8}" dt="2023-05-12T16:48:20.461" v="4332" actId="22"/>
          <ac:picMkLst>
            <pc:docMk/>
            <pc:sldMk cId="32377028" sldId="298"/>
            <ac:picMk id="5" creationId="{1504A7C8-38C7-5BE8-4B4F-DA30E2B6B2C3}"/>
          </ac:picMkLst>
        </pc:picChg>
      </pc:sldChg>
      <pc:sldChg chg="add del ord">
        <pc:chgData name="Ortiz, Edith J" userId="d59c95b8-1640-485e-8ad0-c624f859d090" providerId="ADAL" clId="{6A354875-77B6-4A54-A0D6-50E600B2AEA8}" dt="2023-05-12T16:47:42.062" v="4326" actId="47"/>
        <pc:sldMkLst>
          <pc:docMk/>
          <pc:sldMk cId="1519604459" sldId="298"/>
        </pc:sldMkLst>
      </pc:sldChg>
      <pc:sldChg chg="addSp delSp modSp add mod ord">
        <pc:chgData name="Ortiz, Edith J" userId="d59c95b8-1640-485e-8ad0-c624f859d090" providerId="ADAL" clId="{6A354875-77B6-4A54-A0D6-50E600B2AEA8}" dt="2023-05-12T16:49:03.307" v="4338" actId="1076"/>
        <pc:sldMkLst>
          <pc:docMk/>
          <pc:sldMk cId="1013655221" sldId="299"/>
        </pc:sldMkLst>
        <pc:picChg chg="add mod">
          <ac:chgData name="Ortiz, Edith J" userId="d59c95b8-1640-485e-8ad0-c624f859d090" providerId="ADAL" clId="{6A354875-77B6-4A54-A0D6-50E600B2AEA8}" dt="2023-05-12T16:49:03.307" v="4338" actId="1076"/>
          <ac:picMkLst>
            <pc:docMk/>
            <pc:sldMk cId="1013655221" sldId="299"/>
            <ac:picMk id="4" creationId="{77EA2DB8-C0D2-6478-F15D-883B04357CF3}"/>
          </ac:picMkLst>
        </pc:picChg>
        <pc:picChg chg="del">
          <ac:chgData name="Ortiz, Edith J" userId="d59c95b8-1640-485e-8ad0-c624f859d090" providerId="ADAL" clId="{6A354875-77B6-4A54-A0D6-50E600B2AEA8}" dt="2023-05-12T16:48:57.578" v="4336" actId="478"/>
          <ac:picMkLst>
            <pc:docMk/>
            <pc:sldMk cId="1013655221" sldId="299"/>
            <ac:picMk id="8" creationId="{8FE28F3C-B92C-6803-7771-22C62F79ADE8}"/>
          </ac:picMkLst>
        </pc:picChg>
      </pc:sldChg>
      <pc:sldChg chg="addSp delSp modSp add mod ord">
        <pc:chgData name="Ortiz, Edith J" userId="d59c95b8-1640-485e-8ad0-c624f859d090" providerId="ADAL" clId="{6A354875-77B6-4A54-A0D6-50E600B2AEA8}" dt="2023-05-12T16:52:13.065" v="4352" actId="14100"/>
        <pc:sldMkLst>
          <pc:docMk/>
          <pc:sldMk cId="3789676609" sldId="300"/>
        </pc:sldMkLst>
        <pc:picChg chg="del">
          <ac:chgData name="Ortiz, Edith J" userId="d59c95b8-1640-485e-8ad0-c624f859d090" providerId="ADAL" clId="{6A354875-77B6-4A54-A0D6-50E600B2AEA8}" dt="2023-05-12T16:51:11.054" v="4345" actId="478"/>
          <ac:picMkLst>
            <pc:docMk/>
            <pc:sldMk cId="3789676609" sldId="300"/>
            <ac:picMk id="2" creationId="{BF4931AD-B11B-6446-0EB9-FF415456E6F5}"/>
          </ac:picMkLst>
        </pc:picChg>
        <pc:picChg chg="add mod">
          <ac:chgData name="Ortiz, Edith J" userId="d59c95b8-1640-485e-8ad0-c624f859d090" providerId="ADAL" clId="{6A354875-77B6-4A54-A0D6-50E600B2AEA8}" dt="2023-05-12T16:52:13.065" v="4352" actId="14100"/>
          <ac:picMkLst>
            <pc:docMk/>
            <pc:sldMk cId="3789676609" sldId="300"/>
            <ac:picMk id="4" creationId="{C057C2FC-50A6-ACCB-CC22-DD1652E7E3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2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2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2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5AF98-7488-3C41-2EDC-610E31C48366}"/>
              </a:ext>
            </a:extLst>
          </p:cNvPr>
          <p:cNvSpPr txBox="1"/>
          <p:nvPr/>
        </p:nvSpPr>
        <p:spPr>
          <a:xfrm>
            <a:off x="1003176" y="4962618"/>
            <a:ext cx="980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Dr. Sarah Wakefield 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Jenn Erdige </a:t>
            </a:r>
          </a:p>
          <a:p>
            <a:pPr algn="l"/>
            <a:r>
              <a:rPr lang="en-US" sz="32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58985-12CF-C0D2-54D9-188FD54913C1}"/>
              </a:ext>
            </a:extLst>
          </p:cNvPr>
          <p:cNvSpPr txBox="1"/>
          <p:nvPr/>
        </p:nvSpPr>
        <p:spPr>
          <a:xfrm>
            <a:off x="1003176" y="1402672"/>
            <a:ext cx="5672833" cy="32932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Centralized Operation </a:t>
            </a:r>
          </a:p>
          <a:p>
            <a:pPr algn="l"/>
            <a:r>
              <a:rPr lang="en-US" sz="4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Support Hub (COSH) </a:t>
            </a:r>
          </a:p>
          <a:p>
            <a:pPr algn="l"/>
            <a:endParaRPr lang="en-US" sz="3200" b="1" dirty="0">
              <a:solidFill>
                <a:schemeClr val="bg1"/>
              </a:solidFill>
              <a:latin typeface="Halyard Display Light" pitchFamily="2" charset="77"/>
              <a:ea typeface="Halyard Display Light" pitchFamily="2" charset="77"/>
            </a:endParaRPr>
          </a:p>
          <a:p>
            <a:pPr algn="l"/>
            <a:endParaRPr lang="en-US" sz="3200" b="1" dirty="0">
              <a:solidFill>
                <a:schemeClr val="bg1"/>
              </a:solidFill>
              <a:latin typeface="Halyard Display Light" pitchFamily="2" charset="77"/>
              <a:ea typeface="Halyard Display Light" pitchFamily="2" charset="77"/>
            </a:endParaRPr>
          </a:p>
          <a:p>
            <a:pPr algn="l"/>
            <a:endParaRPr lang="en-US" sz="3200" b="1" dirty="0">
              <a:solidFill>
                <a:schemeClr val="bg1"/>
              </a:solidFill>
              <a:latin typeface="Halyard Display Light" pitchFamily="2" charset="77"/>
              <a:ea typeface="Halyard Display Light" pitchFamily="2" charset="77"/>
            </a:endParaRPr>
          </a:p>
          <a:p>
            <a:pPr algn="l"/>
            <a:r>
              <a:rPr lang="en-US" sz="32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May 2023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D17EF-8FF1-7A82-6831-0EC1F8011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27" y="449313"/>
            <a:ext cx="3558865" cy="42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7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45381-6F5D-D6EC-88CA-A7464337286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121DF-0022-3721-2E7B-649BF77BA5C2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6CA9C-E9ED-00FE-4C70-A9722EBED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18" y="1930754"/>
            <a:ext cx="5691696" cy="3603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09F7BC-2EB5-D51F-51AE-874F9EB14C84}"/>
              </a:ext>
            </a:extLst>
          </p:cNvPr>
          <p:cNvSpPr txBox="1"/>
          <p:nvPr/>
        </p:nvSpPr>
        <p:spPr>
          <a:xfrm>
            <a:off x="3628746" y="814492"/>
            <a:ext cx="673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alyard Display Light" pitchFamily="2" charset="77"/>
                <a:ea typeface="Halyard Display Light" pitchFamily="2" charset="77"/>
              </a:rPr>
              <a:t>Trayt Dashboard </a:t>
            </a:r>
            <a:endParaRPr lang="en-US" sz="40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8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31AD-B11B-6446-0EB9-FF415456E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725" y="1466172"/>
            <a:ext cx="12192000" cy="4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8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A8F1E-6700-8CDF-22AF-A641499B3A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4F43-AEA1-192F-B90A-72D8D6B4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0"/>
            <a:ext cx="12192000" cy="68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A8F1E-6700-8CDF-22AF-A641499B3A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B24EC-1527-D114-5709-0AEF0181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A8F1E-6700-8CDF-22AF-A641499B3A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AADEE-FCC9-ED7E-CDF5-3E87262A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2192000" cy="67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28F3C-B92C-6803-7771-22C62F79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67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A8F1E-6700-8CDF-22AF-A641499B3A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4A7C8-38C7-5BE8-4B4F-DA30E2B6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" y="0"/>
            <a:ext cx="1216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A2DB8-C0D2-6478-F15D-883B04357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90"/>
            <a:ext cx="12192000" cy="68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C057C2FC-50A6-ACCB-CC22-DD1652E7E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2" y="1191000"/>
            <a:ext cx="12008252" cy="48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7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982FF-EA7A-3290-EA69-7F2566F2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7" y="265517"/>
            <a:ext cx="11235902" cy="101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FCD3A-25E2-A777-61EC-C5EBC0F1D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45" y="1135040"/>
            <a:ext cx="11053006" cy="4090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B1795-88F7-5D74-84F6-7D32784E4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9" y="5561402"/>
            <a:ext cx="447485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9243F-7838-7A5F-039F-391814813A08}"/>
              </a:ext>
            </a:extLst>
          </p:cNvPr>
          <p:cNvSpPr txBox="1"/>
          <p:nvPr/>
        </p:nvSpPr>
        <p:spPr>
          <a:xfrm>
            <a:off x="221941" y="3106648"/>
            <a:ext cx="3835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Topics for  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Discussion </a:t>
            </a:r>
            <a:endParaRPr lang="en-US" sz="3200" b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7BE4F-9DD1-3181-FE9F-D4F1140C1287}"/>
              </a:ext>
            </a:extLst>
          </p:cNvPr>
          <p:cNvSpPr/>
          <p:nvPr/>
        </p:nvSpPr>
        <p:spPr>
          <a:xfrm>
            <a:off x="4829452" y="1374619"/>
            <a:ext cx="5814874" cy="3950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F9632-7E23-C2CE-59F8-FDD320C3C1B4}"/>
              </a:ext>
            </a:extLst>
          </p:cNvPr>
          <p:cNvSpPr txBox="1"/>
          <p:nvPr/>
        </p:nvSpPr>
        <p:spPr>
          <a:xfrm>
            <a:off x="5835588" y="2121763"/>
            <a:ext cx="380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3200" b="0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COSH Updates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CPAN </a:t>
            </a:r>
          </a:p>
          <a:p>
            <a:pPr marL="514350" indent="-514350" algn="l">
              <a:buAutoNum type="arabicPeriod"/>
            </a:pPr>
            <a:r>
              <a:rPr lang="en-US" sz="3200" b="0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PeriPAN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TCHATT</a:t>
            </a:r>
            <a:r>
              <a:rPr lang="en-US" sz="3200" b="0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73443-6893-2D41-AD0B-C61A635C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9" y="274835"/>
            <a:ext cx="3502106" cy="21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B1795-88F7-5D74-84F6-7D32784E4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9" y="5561402"/>
            <a:ext cx="4474852" cy="323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83C48-6398-595E-500C-A763B2B3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94" y="265517"/>
            <a:ext cx="11235902" cy="101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E828C-E62E-344C-1E8A-32BB7EA0A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94" y="1386663"/>
            <a:ext cx="11053006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FF7E2-BA7F-8461-17B9-F2DED640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1" y="247761"/>
            <a:ext cx="11235902" cy="101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2F2B62-BE01-AB33-BD52-D11CA3042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97" y="1645121"/>
            <a:ext cx="11089585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F7545-2B29-1111-48B1-C8FE1C35D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98" y="150655"/>
            <a:ext cx="11235902" cy="101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F5305-F72E-6817-4DAD-DA4B028BD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13" y="1331794"/>
            <a:ext cx="11193226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3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E1A8-03E0-4FD3-862C-F7B1431F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96" y="600075"/>
            <a:ext cx="91630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888FC-F7ED-3B44-1872-ECF0F08B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8" y="212250"/>
            <a:ext cx="11235902" cy="1018120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63733FD-9860-37CB-08F7-1650993D0B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618" y="1581403"/>
            <a:ext cx="7881410" cy="40859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Started March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Over 15 years implementing school-based mental health programming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20 years of program development, implementation and expansion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Part of the leadership team that stood up the UT Houston TCHATT Program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98A5A-61B9-0639-5CF7-88F95D94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028" y="1470443"/>
            <a:ext cx="2773920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28C1A05-2755-6303-AEE3-47EF17CC0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25" y="1492077"/>
            <a:ext cx="10351363" cy="50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9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126DE-951C-CCBF-178E-65FDA278B33D}"/>
              </a:ext>
            </a:extLst>
          </p:cNvPr>
          <p:cNvSpPr txBox="1"/>
          <p:nvPr/>
        </p:nvSpPr>
        <p:spPr>
          <a:xfrm>
            <a:off x="533400" y="666751"/>
            <a:ext cx="82200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Welnity </a:t>
            </a:r>
            <a:r>
              <a:rPr lang="en-US" sz="4400" b="1" dirty="0">
                <a:latin typeface="Halyard Display Light" pitchFamily="2" charset="77"/>
                <a:ea typeface="Halyard Display Light" pitchFamily="2" charset="77"/>
              </a:rPr>
              <a:t>Updates </a:t>
            </a:r>
            <a:endParaRPr lang="en-US" sz="44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pPr algn="l"/>
            <a:endParaRPr lang="en-US" sz="3200" b="1" dirty="0">
              <a:latin typeface="Halyard Display Light" pitchFamily="2" charset="77"/>
              <a:ea typeface="Halyard Display Light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Improvements for better user experience being worked on: </a:t>
            </a:r>
          </a:p>
          <a:p>
            <a:pPr algn="l"/>
            <a:endParaRPr lang="en-US" sz="3200" b="1" dirty="0">
              <a:latin typeface="Halyard Display Light" pitchFamily="2" charset="77"/>
              <a:ea typeface="Halyard Display Light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Streamlining search capabilities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Data input improvements </a:t>
            </a:r>
          </a:p>
          <a:p>
            <a:pPr algn="l"/>
            <a:endParaRPr lang="en-US" sz="3200" b="1" dirty="0">
              <a:latin typeface="Halyard Display Light" pitchFamily="2" charset="77"/>
              <a:ea typeface="Halyard Display Light" pitchFamily="2" charset="77"/>
            </a:endParaRPr>
          </a:p>
          <a:p>
            <a:pPr algn="l"/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Phase: Defining requirements  </a:t>
            </a:r>
          </a:p>
          <a:p>
            <a:pPr algn="l"/>
            <a:endParaRPr lang="en-US" sz="32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pPr algn="l"/>
            <a:endParaRPr lang="en-US" sz="3200" b="1" dirty="0">
              <a:latin typeface="Halyard Display Light" pitchFamily="2" charset="77"/>
              <a:ea typeface="Halyard Display Light" pitchFamily="2" charset="77"/>
            </a:endParaRPr>
          </a:p>
          <a:p>
            <a:pPr algn="l"/>
            <a:endParaRPr lang="en-US" sz="32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4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2C887-EBB5-A018-7C9D-06891A2DDA09}"/>
              </a:ext>
            </a:extLst>
          </p:cNvPr>
          <p:cNvSpPr txBox="1"/>
          <p:nvPr/>
        </p:nvSpPr>
        <p:spPr>
          <a:xfrm>
            <a:off x="1038687" y="905522"/>
            <a:ext cx="92594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Lantana Updates </a:t>
            </a:r>
          </a:p>
          <a:p>
            <a:pPr algn="l"/>
            <a:endParaRPr lang="en-US" sz="3200" b="1" dirty="0">
              <a:latin typeface="Halyard Display Light" pitchFamily="2" charset="77"/>
              <a:ea typeface="Halyard Display Light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 Development Phase: Vetting new voice recording </a:t>
            </a:r>
            <a:endParaRPr lang="en-US" sz="32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pPr algn="l"/>
            <a:endParaRPr lang="en-US" sz="3200" b="1" dirty="0">
              <a:latin typeface="Halyard Display Light" pitchFamily="2" charset="77"/>
              <a:ea typeface="Halyard Display Light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Timel</a:t>
            </a:r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ine: will be determined once vetting process is completed  </a:t>
            </a:r>
            <a:endParaRPr lang="en-US" sz="32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28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77D27-C82A-E1D7-211F-2C5FF8C5ED66}"/>
              </a:ext>
            </a:extLst>
          </p:cNvPr>
          <p:cNvSpPr txBox="1"/>
          <p:nvPr/>
        </p:nvSpPr>
        <p:spPr>
          <a:xfrm>
            <a:off x="461639" y="363984"/>
            <a:ext cx="5752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Direct Consult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6D9FA3-C0C3-AE79-0DB0-EE500709A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37465"/>
              </p:ext>
            </p:extLst>
          </p:nvPr>
        </p:nvGraphicFramePr>
        <p:xfrm>
          <a:off x="541538" y="4004855"/>
          <a:ext cx="10812264" cy="1651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2044">
                  <a:extLst>
                    <a:ext uri="{9D8B030D-6E8A-4147-A177-3AD203B41FA5}">
                      <a16:colId xmlns:a16="http://schemas.microsoft.com/office/drawing/2014/main" val="556109538"/>
                    </a:ext>
                  </a:extLst>
                </a:gridCol>
                <a:gridCol w="1802044">
                  <a:extLst>
                    <a:ext uri="{9D8B030D-6E8A-4147-A177-3AD203B41FA5}">
                      <a16:colId xmlns:a16="http://schemas.microsoft.com/office/drawing/2014/main" val="1304884244"/>
                    </a:ext>
                  </a:extLst>
                </a:gridCol>
                <a:gridCol w="1802044">
                  <a:extLst>
                    <a:ext uri="{9D8B030D-6E8A-4147-A177-3AD203B41FA5}">
                      <a16:colId xmlns:a16="http://schemas.microsoft.com/office/drawing/2014/main" val="358993919"/>
                    </a:ext>
                  </a:extLst>
                </a:gridCol>
                <a:gridCol w="1802044">
                  <a:extLst>
                    <a:ext uri="{9D8B030D-6E8A-4147-A177-3AD203B41FA5}">
                      <a16:colId xmlns:a16="http://schemas.microsoft.com/office/drawing/2014/main" val="3643292061"/>
                    </a:ext>
                  </a:extLst>
                </a:gridCol>
                <a:gridCol w="1802044">
                  <a:extLst>
                    <a:ext uri="{9D8B030D-6E8A-4147-A177-3AD203B41FA5}">
                      <a16:colId xmlns:a16="http://schemas.microsoft.com/office/drawing/2014/main" val="1692296873"/>
                    </a:ext>
                  </a:extLst>
                </a:gridCol>
                <a:gridCol w="1802044">
                  <a:extLst>
                    <a:ext uri="{9D8B030D-6E8A-4147-A177-3AD203B41FA5}">
                      <a16:colId xmlns:a16="http://schemas.microsoft.com/office/drawing/2014/main" val="1675721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Texas Tech El Paso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Texas A&amp;M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  Tyler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04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UT Houston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UNT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Texas Tech Lubbock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UTMB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UTRGV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UTSW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7240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788338-4F7E-69B1-6FF6-E6DFF6F357F3}"/>
              </a:ext>
            </a:extLst>
          </p:cNvPr>
          <p:cNvSpPr txBox="1"/>
          <p:nvPr/>
        </p:nvSpPr>
        <p:spPr>
          <a:xfrm>
            <a:off x="607630" y="1358282"/>
            <a:ext cx="860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9</a:t>
            </a:r>
            <a:r>
              <a:rPr lang="en-US" sz="28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 teams currently doing direct consults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Halyard Display Light" pitchFamily="2" charset="77"/>
                <a:ea typeface="Halyard Display Light" pitchFamily="2" charset="77"/>
              </a:rPr>
              <a:t>142</a:t>
            </a:r>
            <a:r>
              <a:rPr lang="en-US" sz="2800" dirty="0">
                <a:latin typeface="Halyard Display Light" pitchFamily="2" charset="77"/>
                <a:ea typeface="Halyard Display Light" pitchFamily="2" charset="77"/>
              </a:rPr>
              <a:t> number of direct consults have been completed </a:t>
            </a:r>
            <a:endParaRPr lang="en-US" sz="2800" b="0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0B872-E2B6-E9CE-7FB6-C9B4BAB044E1}"/>
              </a:ext>
            </a:extLst>
          </p:cNvPr>
          <p:cNvSpPr txBox="1"/>
          <p:nvPr/>
        </p:nvSpPr>
        <p:spPr>
          <a:xfrm>
            <a:off x="541538" y="2554360"/>
            <a:ext cx="860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Direct Consult across the state </a:t>
            </a:r>
            <a:endParaRPr lang="en-US" sz="32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CF6BF-37E5-ADA1-9F69-0FC450ECACAE}"/>
              </a:ext>
            </a:extLst>
          </p:cNvPr>
          <p:cNvSpPr txBox="1"/>
          <p:nvPr/>
        </p:nvSpPr>
        <p:spPr>
          <a:xfrm>
            <a:off x="2489697" y="3371940"/>
            <a:ext cx="514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HRI coverage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459D91-C24E-EBCE-D78B-54A3BC27630E}"/>
              </a:ext>
            </a:extLst>
          </p:cNvPr>
          <p:cNvCxnSpPr/>
          <p:nvPr/>
        </p:nvCxnSpPr>
        <p:spPr>
          <a:xfrm>
            <a:off x="1438183" y="4654466"/>
            <a:ext cx="0" cy="33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1FD054-AE1C-93ED-2076-69B70F834A11}"/>
              </a:ext>
            </a:extLst>
          </p:cNvPr>
          <p:cNvCxnSpPr/>
          <p:nvPr/>
        </p:nvCxnSpPr>
        <p:spPr>
          <a:xfrm>
            <a:off x="3204839" y="4661679"/>
            <a:ext cx="0" cy="33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40C1EB-0A07-4BF5-B9FD-9F52A5289AD7}"/>
              </a:ext>
            </a:extLst>
          </p:cNvPr>
          <p:cNvCxnSpPr/>
          <p:nvPr/>
        </p:nvCxnSpPr>
        <p:spPr>
          <a:xfrm>
            <a:off x="5059782" y="4661228"/>
            <a:ext cx="0" cy="33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E37FC6-C948-7831-1F9D-2D0658FCA62F}"/>
              </a:ext>
            </a:extLst>
          </p:cNvPr>
          <p:cNvCxnSpPr/>
          <p:nvPr/>
        </p:nvCxnSpPr>
        <p:spPr>
          <a:xfrm>
            <a:off x="6835806" y="4661679"/>
            <a:ext cx="0" cy="33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89197E-BE3F-EA41-25FE-4928A6CB5CA3}"/>
              </a:ext>
            </a:extLst>
          </p:cNvPr>
          <p:cNvCxnSpPr/>
          <p:nvPr/>
        </p:nvCxnSpPr>
        <p:spPr>
          <a:xfrm>
            <a:off x="8610600" y="4654466"/>
            <a:ext cx="0" cy="33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20E72D-D8DF-2D54-08E4-FDEFDB17CFA2}"/>
              </a:ext>
            </a:extLst>
          </p:cNvPr>
          <p:cNvCxnSpPr/>
          <p:nvPr/>
        </p:nvCxnSpPr>
        <p:spPr>
          <a:xfrm>
            <a:off x="10457895" y="4661228"/>
            <a:ext cx="0" cy="33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4245D2-4A38-3714-F56B-6DFABC0D65F4}"/>
              </a:ext>
            </a:extLst>
          </p:cNvPr>
          <p:cNvSpPr txBox="1"/>
          <p:nvPr/>
        </p:nvSpPr>
        <p:spPr>
          <a:xfrm>
            <a:off x="976544" y="5781349"/>
            <a:ext cx="5752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Halyard Display Light" pitchFamily="2" charset="77"/>
                <a:ea typeface="Halyard Display Light" pitchFamily="2" charset="77"/>
              </a:rPr>
              <a:t>*HRI coverage order could change </a:t>
            </a:r>
            <a:endParaRPr lang="en-US" sz="1000" b="0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1F9F8E-C90F-46F5-EBFB-82057C660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3824"/>
              </p:ext>
            </p:extLst>
          </p:nvPr>
        </p:nvGraphicFramePr>
        <p:xfrm>
          <a:off x="488271" y="1229360"/>
          <a:ext cx="10980939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313">
                  <a:extLst>
                    <a:ext uri="{9D8B030D-6E8A-4147-A177-3AD203B41FA5}">
                      <a16:colId xmlns:a16="http://schemas.microsoft.com/office/drawing/2014/main" val="1271211541"/>
                    </a:ext>
                  </a:extLst>
                </a:gridCol>
                <a:gridCol w="3660313">
                  <a:extLst>
                    <a:ext uri="{9D8B030D-6E8A-4147-A177-3AD203B41FA5}">
                      <a16:colId xmlns:a16="http://schemas.microsoft.com/office/drawing/2014/main" val="3685785390"/>
                    </a:ext>
                  </a:extLst>
                </a:gridCol>
                <a:gridCol w="3660313">
                  <a:extLst>
                    <a:ext uri="{9D8B030D-6E8A-4147-A177-3AD203B41FA5}">
                      <a16:colId xmlns:a16="http://schemas.microsoft.com/office/drawing/2014/main" val="179472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Release 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15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PeriPAN Build Insights &amp; Reporting  Phase 1: Exports without perinatal characteristics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7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PeriPAN Build Insights &amp; Reporting Phase 2: Perinatal Characteristics 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59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PeriPAN Build Insights &amp; Reporting Phase 3: Insights Dashboard without perinatal characteristics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6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PeriPAN Build Insights &amp; Reporting Phase 4: perinatal characteristics insight dashboard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079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26706F-5239-EC87-27E5-2C0EBD2DED6B}"/>
              </a:ext>
            </a:extLst>
          </p:cNvPr>
          <p:cNvSpPr txBox="1"/>
          <p:nvPr/>
        </p:nvSpPr>
        <p:spPr>
          <a:xfrm>
            <a:off x="372862" y="275783"/>
            <a:ext cx="829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Completed Trayt Initiatives </a:t>
            </a:r>
          </a:p>
        </p:txBody>
      </p:sp>
    </p:spTree>
    <p:extLst>
      <p:ext uri="{BB962C8B-B14F-4D97-AF65-F5344CB8AC3E}">
        <p14:creationId xmlns:p14="http://schemas.microsoft.com/office/powerpoint/2010/main" val="155263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1F9F8E-C90F-46F5-EBFB-82057C660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63988"/>
              </p:ext>
            </p:extLst>
          </p:nvPr>
        </p:nvGraphicFramePr>
        <p:xfrm>
          <a:off x="497150" y="1267460"/>
          <a:ext cx="1085665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720">
                  <a:extLst>
                    <a:ext uri="{9D8B030D-6E8A-4147-A177-3AD203B41FA5}">
                      <a16:colId xmlns:a16="http://schemas.microsoft.com/office/drawing/2014/main" val="1271211541"/>
                    </a:ext>
                  </a:extLst>
                </a:gridCol>
                <a:gridCol w="3618965">
                  <a:extLst>
                    <a:ext uri="{9D8B030D-6E8A-4147-A177-3AD203B41FA5}">
                      <a16:colId xmlns:a16="http://schemas.microsoft.com/office/drawing/2014/main" val="3685785390"/>
                    </a:ext>
                  </a:extLst>
                </a:gridCol>
                <a:gridCol w="3618965">
                  <a:extLst>
                    <a:ext uri="{9D8B030D-6E8A-4147-A177-3AD203B41FA5}">
                      <a16:colId xmlns:a16="http://schemas.microsoft.com/office/drawing/2014/main" val="179472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Release 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15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Medication Recommendation Improvements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Development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Q2 - 2023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7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Medication History Improvements </a:t>
                      </a:r>
                    </a:p>
                    <a:p>
                      <a:r>
                        <a:rPr lang="en-US" dirty="0"/>
                        <a:t>(Behavioral Consult)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Development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Q2- 2023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59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Form Part 1 Improvements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Development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6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Call Form Part 2 Improvements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Defining Requirements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Call Form Part 3  – Direct Consultation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Defining Requirements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0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 Consult PCP letter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Defining Requirements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18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PCP Web Portal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Group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1827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84BC31-03AA-20CC-0D36-4965C51ED9BA}"/>
              </a:ext>
            </a:extLst>
          </p:cNvPr>
          <p:cNvSpPr txBox="1"/>
          <p:nvPr/>
        </p:nvSpPr>
        <p:spPr>
          <a:xfrm>
            <a:off x="496905" y="304674"/>
            <a:ext cx="919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Current Trayt Initiatives  </a:t>
            </a:r>
          </a:p>
        </p:txBody>
      </p:sp>
    </p:spTree>
    <p:extLst>
      <p:ext uri="{BB962C8B-B14F-4D97-AF65-F5344CB8AC3E}">
        <p14:creationId xmlns:p14="http://schemas.microsoft.com/office/powerpoint/2010/main" val="213662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D2939-55FE-41E3-A406-BB09ACF739B0}">
  <ds:schemaRefs>
    <ds:schemaRef ds:uri="http://purl.org/dc/terms/"/>
    <ds:schemaRef ds:uri="31af2402-7bde-4f41-8f40-a97d7de054eb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62f16c1-43a0-452e-8ad0-4cb6f660ce5c"/>
  </ds:schemaRefs>
</ds:datastoreItem>
</file>

<file path=customXml/itemProps2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908EE-5A3D-4A36-8DD6-FF3FB2D01942}"/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11406</TotalTime>
  <Words>322</Words>
  <Application>Microsoft Office PowerPoint</Application>
  <PresentationFormat>Widescreen</PresentationFormat>
  <Paragraphs>123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Halyard Text</vt:lpstr>
      <vt:lpstr>Arial</vt:lpstr>
      <vt:lpstr>Halyard Text Book</vt:lpstr>
      <vt:lpstr>Halyard Display Light</vt:lpstr>
      <vt:lpstr>Halyard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Ortiz, Edith J</dc:creator>
  <cp:lastModifiedBy>Ortiz, Edith J</cp:lastModifiedBy>
  <cp:revision>5</cp:revision>
  <dcterms:created xsi:type="dcterms:W3CDTF">2022-09-19T19:08:07Z</dcterms:created>
  <dcterms:modified xsi:type="dcterms:W3CDTF">2023-05-15T13:59:26Z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