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878" r:id="rId6"/>
    <p:sldId id="886" r:id="rId7"/>
    <p:sldId id="885" r:id="rId8"/>
    <p:sldId id="884" r:id="rId9"/>
    <p:sldId id="8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71252-11A0-4E02-BE69-D95F8A87001D}" v="722" dt="2022-08-25T16:29:06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 Fuller" userId="c489b603-a031-4356-a4b3-78780dccf740" providerId="ADAL" clId="{CC94D7BA-E56E-4A79-A591-BAAE013C50E2}"/>
    <pc:docChg chg="undo custSel addSld delSld modSld sldOrd">
      <pc:chgData name="Tobi Fuller" userId="c489b603-a031-4356-a4b3-78780dccf740" providerId="ADAL" clId="{CC94D7BA-E56E-4A79-A591-BAAE013C50E2}" dt="2022-08-25T20:35:40.401" v="30" actId="47"/>
      <pc:docMkLst>
        <pc:docMk/>
      </pc:docMkLst>
      <pc:sldChg chg="delSp modSp del mod ord">
        <pc:chgData name="Tobi Fuller" userId="c489b603-a031-4356-a4b3-78780dccf740" providerId="ADAL" clId="{CC94D7BA-E56E-4A79-A591-BAAE013C50E2}" dt="2022-08-25T20:35:40.401" v="30" actId="47"/>
        <pc:sldMkLst>
          <pc:docMk/>
          <pc:sldMk cId="2062858737" sldId="880"/>
        </pc:sldMkLst>
        <pc:spChg chg="mod">
          <ac:chgData name="Tobi Fuller" userId="c489b603-a031-4356-a4b3-78780dccf740" providerId="ADAL" clId="{CC94D7BA-E56E-4A79-A591-BAAE013C50E2}" dt="2022-08-25T20:10:24.499" v="22" actId="20577"/>
          <ac:spMkLst>
            <pc:docMk/>
            <pc:sldMk cId="2062858737" sldId="880"/>
            <ac:spMk id="2" creationId="{A206E46A-A891-65B3-E3C4-2B0A72E99454}"/>
          </ac:spMkLst>
        </pc:spChg>
        <pc:spChg chg="del">
          <ac:chgData name="Tobi Fuller" userId="c489b603-a031-4356-a4b3-78780dccf740" providerId="ADAL" clId="{CC94D7BA-E56E-4A79-A591-BAAE013C50E2}" dt="2022-08-25T20:10:48.642" v="25" actId="478"/>
          <ac:spMkLst>
            <pc:docMk/>
            <pc:sldMk cId="2062858737" sldId="880"/>
            <ac:spMk id="15" creationId="{06B9772E-9DEE-4222-AC05-D0C88439E42E}"/>
          </ac:spMkLst>
        </pc:spChg>
        <pc:graphicFrameChg chg="del">
          <ac:chgData name="Tobi Fuller" userId="c489b603-a031-4356-a4b3-78780dccf740" providerId="ADAL" clId="{CC94D7BA-E56E-4A79-A591-BAAE013C50E2}" dt="2022-08-25T20:10:45.754" v="24" actId="478"/>
          <ac:graphicFrameMkLst>
            <pc:docMk/>
            <pc:sldMk cId="2062858737" sldId="880"/>
            <ac:graphicFrameMk id="14" creationId="{54C7EB0C-C14F-4132-9732-4FCF3EA4A568}"/>
          </ac:graphicFrameMkLst>
        </pc:graphicFrameChg>
        <pc:picChg chg="del">
          <ac:chgData name="Tobi Fuller" userId="c489b603-a031-4356-a4b3-78780dccf740" providerId="ADAL" clId="{CC94D7BA-E56E-4A79-A591-BAAE013C50E2}" dt="2022-08-25T20:10:42.650" v="23" actId="478"/>
          <ac:picMkLst>
            <pc:docMk/>
            <pc:sldMk cId="2062858737" sldId="880"/>
            <ac:picMk id="10" creationId="{9127A649-BFD9-4FC1-AEC3-4F99C01D70C0}"/>
          </ac:picMkLst>
        </pc:picChg>
      </pc:sldChg>
      <pc:sldChg chg="add del ord">
        <pc:chgData name="Tobi Fuller" userId="c489b603-a031-4356-a4b3-78780dccf740" providerId="ADAL" clId="{CC94D7BA-E56E-4A79-A591-BAAE013C50E2}" dt="2022-08-25T20:35:34.855" v="29" actId="47"/>
        <pc:sldMkLst>
          <pc:docMk/>
          <pc:sldMk cId="1338927786" sldId="8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681EB-BE15-405E-A0F8-3F7D8B9264BD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258645-8DF6-49BA-8708-81D9BEA0B1D7}">
      <dgm:prSet phldrT="[Text]" custT="1"/>
      <dgm:spPr/>
      <dgm:t>
        <a:bodyPr anchor="ctr"/>
        <a:lstStyle/>
        <a:p>
          <a:r>
            <a:rPr lang="en-US" sz="1400" dirty="0"/>
            <a:t>August 2022</a:t>
          </a:r>
        </a:p>
        <a:p>
          <a:r>
            <a:rPr lang="en-US" sz="1400" dirty="0"/>
            <a:t>1 Facilitator Training </a:t>
          </a:r>
        </a:p>
        <a:p>
          <a:r>
            <a:rPr lang="en-US" sz="1400" dirty="0"/>
            <a:t>35,000 student booklets and </a:t>
          </a:r>
        </a:p>
        <a:p>
          <a:r>
            <a:rPr lang="en-US" sz="1400" dirty="0"/>
            <a:t>100 sets of posters delivered to HRIs</a:t>
          </a:r>
        </a:p>
      </dgm:t>
    </dgm:pt>
    <dgm:pt modelId="{F017EC9C-9EBC-4884-9132-7D6EF420A2F0}" type="parTrans" cxnId="{8D572C65-C6C7-48EE-920E-375C5C5EE60E}">
      <dgm:prSet/>
      <dgm:spPr/>
      <dgm:t>
        <a:bodyPr/>
        <a:lstStyle/>
        <a:p>
          <a:endParaRPr lang="en-US"/>
        </a:p>
      </dgm:t>
    </dgm:pt>
    <dgm:pt modelId="{6FE93C0C-7283-4361-8A1F-BF51B532E65F}" type="sibTrans" cxnId="{8D572C65-C6C7-48EE-920E-375C5C5EE60E}">
      <dgm:prSet/>
      <dgm:spPr/>
      <dgm:t>
        <a:bodyPr/>
        <a:lstStyle/>
        <a:p>
          <a:endParaRPr lang="en-US"/>
        </a:p>
      </dgm:t>
    </dgm:pt>
    <dgm:pt modelId="{982AE523-03F0-41C9-9408-079D9E5A333F}">
      <dgm:prSet phldrT="[Text]" custT="1"/>
      <dgm:spPr/>
      <dgm:t>
        <a:bodyPr anchor="ctr"/>
        <a:lstStyle/>
        <a:p>
          <a:r>
            <a:rPr lang="en-US" sz="1400" b="1" dirty="0"/>
            <a:t>FIRST WEEK </a:t>
          </a:r>
          <a:endParaRPr lang="en-US" sz="1400" dirty="0"/>
        </a:p>
        <a:p>
          <a:r>
            <a:rPr lang="en-US" sz="1400" dirty="0"/>
            <a:t>September 2022</a:t>
          </a:r>
        </a:p>
        <a:p>
          <a:r>
            <a:rPr lang="en-US" sz="1400" dirty="0"/>
            <a:t>FIRST YAM Sessions implemented by UTSW and TTUHSC</a:t>
          </a:r>
        </a:p>
      </dgm:t>
    </dgm:pt>
    <dgm:pt modelId="{2DE32D22-641E-4404-9F3F-F2C4FAE434AB}" type="parTrans" cxnId="{B598EB75-258C-4E46-B7A9-1606820FAEA0}">
      <dgm:prSet/>
      <dgm:spPr/>
      <dgm:t>
        <a:bodyPr/>
        <a:lstStyle/>
        <a:p>
          <a:endParaRPr lang="en-US"/>
        </a:p>
      </dgm:t>
    </dgm:pt>
    <dgm:pt modelId="{E28FC1D6-7AC2-42C8-AB39-C853AD776E00}" type="sibTrans" cxnId="{B598EB75-258C-4E46-B7A9-1606820FAEA0}">
      <dgm:prSet/>
      <dgm:spPr/>
      <dgm:t>
        <a:bodyPr/>
        <a:lstStyle/>
        <a:p>
          <a:endParaRPr lang="en-US"/>
        </a:p>
      </dgm:t>
    </dgm:pt>
    <dgm:pt modelId="{EDF33CAF-4910-4007-A6B1-68FD303FF943}">
      <dgm:prSet custT="1"/>
      <dgm:spPr/>
      <dgm:t>
        <a:bodyPr anchor="ctr"/>
        <a:lstStyle/>
        <a:p>
          <a:pPr algn="ctr"/>
          <a:r>
            <a:rPr lang="en-US" sz="1400" dirty="0"/>
            <a:t>January – April</a:t>
          </a:r>
        </a:p>
        <a:p>
          <a:pPr algn="ctr"/>
          <a:r>
            <a:rPr lang="en-US" sz="1400" dirty="0"/>
            <a:t>Facilitator Trainings</a:t>
          </a:r>
        </a:p>
        <a:p>
          <a:pPr algn="ctr"/>
          <a:r>
            <a:rPr lang="en-US" sz="1400" dirty="0"/>
            <a:t>YAM Implementation in Schools Across Texas</a:t>
          </a:r>
        </a:p>
      </dgm:t>
    </dgm:pt>
    <dgm:pt modelId="{0C9C2EBA-D6B5-44FC-85EA-B3E978EE78F1}" type="parTrans" cxnId="{F6728ADE-CB21-4F4C-9AC5-85241B155307}">
      <dgm:prSet/>
      <dgm:spPr/>
      <dgm:t>
        <a:bodyPr/>
        <a:lstStyle/>
        <a:p>
          <a:endParaRPr lang="en-US"/>
        </a:p>
      </dgm:t>
    </dgm:pt>
    <dgm:pt modelId="{A84D17FB-12D7-464A-AFC6-2013E04F8B2E}" type="sibTrans" cxnId="{F6728ADE-CB21-4F4C-9AC5-85241B155307}">
      <dgm:prSet/>
      <dgm:spPr/>
      <dgm:t>
        <a:bodyPr/>
        <a:lstStyle/>
        <a:p>
          <a:endParaRPr lang="en-US"/>
        </a:p>
      </dgm:t>
    </dgm:pt>
    <dgm:pt modelId="{6EBED641-5330-4D05-884C-A1AA752FD2A9}">
      <dgm:prSet custT="1"/>
      <dgm:spPr/>
      <dgm:t>
        <a:bodyPr anchor="ctr"/>
        <a:lstStyle/>
        <a:p>
          <a:pPr algn="ctr"/>
          <a:r>
            <a:rPr lang="en-US" sz="1400" dirty="0"/>
            <a:t>September – November 2022</a:t>
          </a:r>
        </a:p>
        <a:p>
          <a:pPr algn="ctr"/>
          <a:r>
            <a:rPr lang="en-US" sz="1400" dirty="0"/>
            <a:t>Facilitator Trainings</a:t>
          </a:r>
        </a:p>
        <a:p>
          <a:pPr algn="ctr"/>
          <a:r>
            <a:rPr lang="en-US" sz="1400" dirty="0"/>
            <a:t>YAM Implementation in Schools across Texas </a:t>
          </a:r>
        </a:p>
      </dgm:t>
    </dgm:pt>
    <dgm:pt modelId="{0387ED9E-B471-4D42-A89D-7E42E24E0527}" type="sibTrans" cxnId="{9DB60CD8-BB66-4F92-BA16-94E06CDFC0CC}">
      <dgm:prSet/>
      <dgm:spPr/>
      <dgm:t>
        <a:bodyPr/>
        <a:lstStyle/>
        <a:p>
          <a:endParaRPr lang="en-US"/>
        </a:p>
      </dgm:t>
    </dgm:pt>
    <dgm:pt modelId="{5FDB1299-D551-4748-97E6-2198AC0D28FB}" type="parTrans" cxnId="{9DB60CD8-BB66-4F92-BA16-94E06CDFC0CC}">
      <dgm:prSet/>
      <dgm:spPr/>
      <dgm:t>
        <a:bodyPr/>
        <a:lstStyle/>
        <a:p>
          <a:endParaRPr lang="en-US"/>
        </a:p>
      </dgm:t>
    </dgm:pt>
    <dgm:pt modelId="{0190D573-9D19-4D13-8D21-43FA3F2775BA}">
      <dgm:prSet custT="1"/>
      <dgm:spPr/>
      <dgm:t>
        <a:bodyPr anchor="ctr"/>
        <a:lstStyle/>
        <a:p>
          <a:r>
            <a:rPr lang="en-US" sz="1400" dirty="0"/>
            <a:t>June – August 2023</a:t>
          </a:r>
        </a:p>
        <a:p>
          <a:r>
            <a:rPr lang="en-US" sz="1400" dirty="0"/>
            <a:t> Facilitator Trainings</a:t>
          </a:r>
        </a:p>
      </dgm:t>
    </dgm:pt>
    <dgm:pt modelId="{FCA5E2F3-4C18-4D9E-9629-F0C2415CB703}" type="parTrans" cxnId="{75204BCC-E60E-40C7-AB48-AB511EF864A4}">
      <dgm:prSet/>
      <dgm:spPr/>
      <dgm:t>
        <a:bodyPr/>
        <a:lstStyle/>
        <a:p>
          <a:endParaRPr lang="en-US"/>
        </a:p>
      </dgm:t>
    </dgm:pt>
    <dgm:pt modelId="{30FD9F80-099D-4932-94FA-ED710005E364}" type="sibTrans" cxnId="{75204BCC-E60E-40C7-AB48-AB511EF864A4}">
      <dgm:prSet/>
      <dgm:spPr/>
      <dgm:t>
        <a:bodyPr/>
        <a:lstStyle/>
        <a:p>
          <a:endParaRPr lang="en-US"/>
        </a:p>
      </dgm:t>
    </dgm:pt>
    <dgm:pt modelId="{A164C214-1FAC-4F58-8433-C2A56481C0F5}">
      <dgm:prSet custT="1"/>
      <dgm:spPr/>
      <dgm:t>
        <a:bodyPr/>
        <a:lstStyle/>
        <a:p>
          <a:r>
            <a:rPr lang="en-US" sz="1400" dirty="0"/>
            <a:t>September – November 2023</a:t>
          </a:r>
        </a:p>
        <a:p>
          <a:r>
            <a:rPr lang="en-US" sz="1400" dirty="0"/>
            <a:t> YAM Implementation</a:t>
          </a:r>
        </a:p>
      </dgm:t>
    </dgm:pt>
    <dgm:pt modelId="{637E02B6-39D0-4ADA-82F6-8680CFACB530}" type="parTrans" cxnId="{301B9E6C-E894-49FA-8765-6D0A753C8419}">
      <dgm:prSet/>
      <dgm:spPr/>
      <dgm:t>
        <a:bodyPr/>
        <a:lstStyle/>
        <a:p>
          <a:endParaRPr lang="en-US"/>
        </a:p>
      </dgm:t>
    </dgm:pt>
    <dgm:pt modelId="{9A413C7A-5851-44DD-B035-F7C463B421A4}" type="sibTrans" cxnId="{301B9E6C-E894-49FA-8765-6D0A753C8419}">
      <dgm:prSet/>
      <dgm:spPr/>
      <dgm:t>
        <a:bodyPr/>
        <a:lstStyle/>
        <a:p>
          <a:endParaRPr lang="en-US"/>
        </a:p>
      </dgm:t>
    </dgm:pt>
    <dgm:pt modelId="{2D170C80-A22B-45A1-B77F-9B76D8643990}" type="pres">
      <dgm:prSet presAssocID="{7D2681EB-BE15-405E-A0F8-3F7D8B9264BD}" presName="Name0" presStyleCnt="0">
        <dgm:presLayoutVars>
          <dgm:dir/>
          <dgm:resizeHandles val="exact"/>
        </dgm:presLayoutVars>
      </dgm:prSet>
      <dgm:spPr/>
    </dgm:pt>
    <dgm:pt modelId="{3211517D-2F07-4073-82CB-FFC6625DF746}" type="pres">
      <dgm:prSet presAssocID="{7D2681EB-BE15-405E-A0F8-3F7D8B9264BD}" presName="arrow" presStyleLbl="bgShp" presStyleIdx="0" presStyleCnt="1"/>
      <dgm:spPr/>
    </dgm:pt>
    <dgm:pt modelId="{1B404080-ECE1-429F-A1AC-B282FD14326F}" type="pres">
      <dgm:prSet presAssocID="{7D2681EB-BE15-405E-A0F8-3F7D8B9264BD}" presName="points" presStyleCnt="0"/>
      <dgm:spPr/>
    </dgm:pt>
    <dgm:pt modelId="{A34646F1-F14C-47C2-9372-4C2D9DA6C8FB}" type="pres">
      <dgm:prSet presAssocID="{0B258645-8DF6-49BA-8708-81D9BEA0B1D7}" presName="compositeA" presStyleCnt="0"/>
      <dgm:spPr/>
    </dgm:pt>
    <dgm:pt modelId="{EE269FD1-EDD8-46B9-8C3C-D16A7B6B19EE}" type="pres">
      <dgm:prSet presAssocID="{0B258645-8DF6-49BA-8708-81D9BEA0B1D7}" presName="textA" presStyleLbl="revTx" presStyleIdx="0" presStyleCnt="6">
        <dgm:presLayoutVars>
          <dgm:bulletEnabled val="1"/>
        </dgm:presLayoutVars>
      </dgm:prSet>
      <dgm:spPr/>
    </dgm:pt>
    <dgm:pt modelId="{C2EFFF0C-119A-4782-A8D0-BDBE6AD87B8D}" type="pres">
      <dgm:prSet presAssocID="{0B258645-8DF6-49BA-8708-81D9BEA0B1D7}" presName="circleA" presStyleLbl="node1" presStyleIdx="0" presStyleCnt="6"/>
      <dgm:spPr/>
    </dgm:pt>
    <dgm:pt modelId="{140FA739-30BA-41B9-A73D-1D5112D8D6DF}" type="pres">
      <dgm:prSet presAssocID="{0B258645-8DF6-49BA-8708-81D9BEA0B1D7}" presName="spaceA" presStyleCnt="0"/>
      <dgm:spPr/>
    </dgm:pt>
    <dgm:pt modelId="{82FD65E7-62EA-4FB4-A1F3-D54D8F7B915D}" type="pres">
      <dgm:prSet presAssocID="{6FE93C0C-7283-4361-8A1F-BF51B532E65F}" presName="space" presStyleCnt="0"/>
      <dgm:spPr/>
    </dgm:pt>
    <dgm:pt modelId="{6B6AE760-4D68-483E-9312-A8A490AAC545}" type="pres">
      <dgm:prSet presAssocID="{982AE523-03F0-41C9-9408-079D9E5A333F}" presName="compositeB" presStyleCnt="0"/>
      <dgm:spPr/>
    </dgm:pt>
    <dgm:pt modelId="{24A26EF6-95DE-479E-9F99-42C962D5035B}" type="pres">
      <dgm:prSet presAssocID="{982AE523-03F0-41C9-9408-079D9E5A333F}" presName="textB" presStyleLbl="revTx" presStyleIdx="1" presStyleCnt="6">
        <dgm:presLayoutVars>
          <dgm:bulletEnabled val="1"/>
        </dgm:presLayoutVars>
      </dgm:prSet>
      <dgm:spPr/>
    </dgm:pt>
    <dgm:pt modelId="{8550C9F9-77C5-4B27-8569-35DC06F4B1D1}" type="pres">
      <dgm:prSet presAssocID="{982AE523-03F0-41C9-9408-079D9E5A333F}" presName="circleB" presStyleLbl="node1" presStyleIdx="1" presStyleCnt="6"/>
      <dgm:spPr/>
    </dgm:pt>
    <dgm:pt modelId="{47379702-D0F1-40E1-87FC-BE103E9C573D}" type="pres">
      <dgm:prSet presAssocID="{982AE523-03F0-41C9-9408-079D9E5A333F}" presName="spaceB" presStyleCnt="0"/>
      <dgm:spPr/>
    </dgm:pt>
    <dgm:pt modelId="{93D4775E-1B02-42F4-8C97-6A6C97526716}" type="pres">
      <dgm:prSet presAssocID="{E28FC1D6-7AC2-42C8-AB39-C853AD776E00}" presName="space" presStyleCnt="0"/>
      <dgm:spPr/>
    </dgm:pt>
    <dgm:pt modelId="{753A42F3-8C12-4EA4-A381-FF5DC0D2D500}" type="pres">
      <dgm:prSet presAssocID="{6EBED641-5330-4D05-884C-A1AA752FD2A9}" presName="compositeA" presStyleCnt="0"/>
      <dgm:spPr/>
    </dgm:pt>
    <dgm:pt modelId="{5BF91C0D-D03C-4A4D-A74D-DE27E83EF468}" type="pres">
      <dgm:prSet presAssocID="{6EBED641-5330-4D05-884C-A1AA752FD2A9}" presName="textA" presStyleLbl="revTx" presStyleIdx="2" presStyleCnt="6">
        <dgm:presLayoutVars>
          <dgm:bulletEnabled val="1"/>
        </dgm:presLayoutVars>
      </dgm:prSet>
      <dgm:spPr/>
    </dgm:pt>
    <dgm:pt modelId="{D429ED69-FB8E-4554-AC52-0CB8D3720F93}" type="pres">
      <dgm:prSet presAssocID="{6EBED641-5330-4D05-884C-A1AA752FD2A9}" presName="circleA" presStyleLbl="node1" presStyleIdx="2" presStyleCnt="6"/>
      <dgm:spPr/>
    </dgm:pt>
    <dgm:pt modelId="{1DAC5994-C92A-40CB-8E2C-C33386257696}" type="pres">
      <dgm:prSet presAssocID="{6EBED641-5330-4D05-884C-A1AA752FD2A9}" presName="spaceA" presStyleCnt="0"/>
      <dgm:spPr/>
    </dgm:pt>
    <dgm:pt modelId="{23EA790C-C00B-4836-8062-B62C1A96D56E}" type="pres">
      <dgm:prSet presAssocID="{0387ED9E-B471-4D42-A89D-7E42E24E0527}" presName="space" presStyleCnt="0"/>
      <dgm:spPr/>
    </dgm:pt>
    <dgm:pt modelId="{AFEE7ED9-D658-4B11-A76D-FC3B4AB32BCC}" type="pres">
      <dgm:prSet presAssocID="{EDF33CAF-4910-4007-A6B1-68FD303FF943}" presName="compositeB" presStyleCnt="0"/>
      <dgm:spPr/>
    </dgm:pt>
    <dgm:pt modelId="{8CECFE84-8AA9-4E6D-BAE3-982E8EEB0FB1}" type="pres">
      <dgm:prSet presAssocID="{EDF33CAF-4910-4007-A6B1-68FD303FF943}" presName="textB" presStyleLbl="revTx" presStyleIdx="3" presStyleCnt="6">
        <dgm:presLayoutVars>
          <dgm:bulletEnabled val="1"/>
        </dgm:presLayoutVars>
      </dgm:prSet>
      <dgm:spPr/>
    </dgm:pt>
    <dgm:pt modelId="{3B4CB433-E3A8-4B13-A651-C506DF5F6FC7}" type="pres">
      <dgm:prSet presAssocID="{EDF33CAF-4910-4007-A6B1-68FD303FF943}" presName="circleB" presStyleLbl="node1" presStyleIdx="3" presStyleCnt="6"/>
      <dgm:spPr/>
    </dgm:pt>
    <dgm:pt modelId="{36D966B6-ED17-41DE-9DCF-4F57F41C9EC3}" type="pres">
      <dgm:prSet presAssocID="{EDF33CAF-4910-4007-A6B1-68FD303FF943}" presName="spaceB" presStyleCnt="0"/>
      <dgm:spPr/>
    </dgm:pt>
    <dgm:pt modelId="{56DD746B-6559-49E3-831B-C6DED6850754}" type="pres">
      <dgm:prSet presAssocID="{A84D17FB-12D7-464A-AFC6-2013E04F8B2E}" presName="space" presStyleCnt="0"/>
      <dgm:spPr/>
    </dgm:pt>
    <dgm:pt modelId="{8BA5B468-3F6C-4E4A-9602-D054CEE804DD}" type="pres">
      <dgm:prSet presAssocID="{0190D573-9D19-4D13-8D21-43FA3F2775BA}" presName="compositeA" presStyleCnt="0"/>
      <dgm:spPr/>
    </dgm:pt>
    <dgm:pt modelId="{150C2E8D-134E-4AF4-9308-4F4E9110F728}" type="pres">
      <dgm:prSet presAssocID="{0190D573-9D19-4D13-8D21-43FA3F2775BA}" presName="textA" presStyleLbl="revTx" presStyleIdx="4" presStyleCnt="6">
        <dgm:presLayoutVars>
          <dgm:bulletEnabled val="1"/>
        </dgm:presLayoutVars>
      </dgm:prSet>
      <dgm:spPr/>
    </dgm:pt>
    <dgm:pt modelId="{2699834A-7FD9-4CC0-A085-AC68087B5885}" type="pres">
      <dgm:prSet presAssocID="{0190D573-9D19-4D13-8D21-43FA3F2775BA}" presName="circleA" presStyleLbl="node1" presStyleIdx="4" presStyleCnt="6"/>
      <dgm:spPr/>
    </dgm:pt>
    <dgm:pt modelId="{41EC1C26-D1F6-4CFF-8897-2BBD080522F0}" type="pres">
      <dgm:prSet presAssocID="{0190D573-9D19-4D13-8D21-43FA3F2775BA}" presName="spaceA" presStyleCnt="0"/>
      <dgm:spPr/>
    </dgm:pt>
    <dgm:pt modelId="{BCDDA189-99C7-475B-B502-49C33F1BEDC6}" type="pres">
      <dgm:prSet presAssocID="{30FD9F80-099D-4932-94FA-ED710005E364}" presName="space" presStyleCnt="0"/>
      <dgm:spPr/>
    </dgm:pt>
    <dgm:pt modelId="{FA36C7FB-2954-4A23-A61C-54637DD8A6C4}" type="pres">
      <dgm:prSet presAssocID="{A164C214-1FAC-4F58-8433-C2A56481C0F5}" presName="compositeB" presStyleCnt="0"/>
      <dgm:spPr/>
    </dgm:pt>
    <dgm:pt modelId="{3F5B7895-A80D-46A5-96AD-1971E16DFCE3}" type="pres">
      <dgm:prSet presAssocID="{A164C214-1FAC-4F58-8433-C2A56481C0F5}" presName="textB" presStyleLbl="revTx" presStyleIdx="5" presStyleCnt="6">
        <dgm:presLayoutVars>
          <dgm:bulletEnabled val="1"/>
        </dgm:presLayoutVars>
      </dgm:prSet>
      <dgm:spPr/>
    </dgm:pt>
    <dgm:pt modelId="{52557CCA-D2BF-4924-806D-FF930B8E0313}" type="pres">
      <dgm:prSet presAssocID="{A164C214-1FAC-4F58-8433-C2A56481C0F5}" presName="circleB" presStyleLbl="node1" presStyleIdx="5" presStyleCnt="6"/>
      <dgm:spPr/>
    </dgm:pt>
    <dgm:pt modelId="{0316433A-1E4E-4469-8F25-9D3422871EDC}" type="pres">
      <dgm:prSet presAssocID="{A164C214-1FAC-4F58-8433-C2A56481C0F5}" presName="spaceB" presStyleCnt="0"/>
      <dgm:spPr/>
    </dgm:pt>
  </dgm:ptLst>
  <dgm:cxnLst>
    <dgm:cxn modelId="{26EDDF29-A3A1-42BB-A8F1-60634977E9C7}" type="presOf" srcId="{0190D573-9D19-4D13-8D21-43FA3F2775BA}" destId="{150C2E8D-134E-4AF4-9308-4F4E9110F728}" srcOrd="0" destOrd="0" presId="urn:microsoft.com/office/officeart/2005/8/layout/hProcess11"/>
    <dgm:cxn modelId="{8D572C65-C6C7-48EE-920E-375C5C5EE60E}" srcId="{7D2681EB-BE15-405E-A0F8-3F7D8B9264BD}" destId="{0B258645-8DF6-49BA-8708-81D9BEA0B1D7}" srcOrd="0" destOrd="0" parTransId="{F017EC9C-9EBC-4884-9132-7D6EF420A2F0}" sibTransId="{6FE93C0C-7283-4361-8A1F-BF51B532E65F}"/>
    <dgm:cxn modelId="{1C9A774A-2D87-4C84-9A63-65A29358E59C}" type="presOf" srcId="{EDF33CAF-4910-4007-A6B1-68FD303FF943}" destId="{8CECFE84-8AA9-4E6D-BAE3-982E8EEB0FB1}" srcOrd="0" destOrd="0" presId="urn:microsoft.com/office/officeart/2005/8/layout/hProcess11"/>
    <dgm:cxn modelId="{C7D6554B-6CE1-4775-B566-09607BC68AA5}" type="presOf" srcId="{7D2681EB-BE15-405E-A0F8-3F7D8B9264BD}" destId="{2D170C80-A22B-45A1-B77F-9B76D8643990}" srcOrd="0" destOrd="0" presId="urn:microsoft.com/office/officeart/2005/8/layout/hProcess11"/>
    <dgm:cxn modelId="{301B9E6C-E894-49FA-8765-6D0A753C8419}" srcId="{7D2681EB-BE15-405E-A0F8-3F7D8B9264BD}" destId="{A164C214-1FAC-4F58-8433-C2A56481C0F5}" srcOrd="5" destOrd="0" parTransId="{637E02B6-39D0-4ADA-82F6-8680CFACB530}" sibTransId="{9A413C7A-5851-44DD-B035-F7C463B421A4}"/>
    <dgm:cxn modelId="{B598EB75-258C-4E46-B7A9-1606820FAEA0}" srcId="{7D2681EB-BE15-405E-A0F8-3F7D8B9264BD}" destId="{982AE523-03F0-41C9-9408-079D9E5A333F}" srcOrd="1" destOrd="0" parTransId="{2DE32D22-641E-4404-9F3F-F2C4FAE434AB}" sibTransId="{E28FC1D6-7AC2-42C8-AB39-C853AD776E00}"/>
    <dgm:cxn modelId="{BDE9EB5A-DA54-472E-A241-EE3328F43C05}" type="presOf" srcId="{A164C214-1FAC-4F58-8433-C2A56481C0F5}" destId="{3F5B7895-A80D-46A5-96AD-1971E16DFCE3}" srcOrd="0" destOrd="0" presId="urn:microsoft.com/office/officeart/2005/8/layout/hProcess11"/>
    <dgm:cxn modelId="{14B1277E-5D30-4B3D-ADA2-8F7988A85C87}" type="presOf" srcId="{6EBED641-5330-4D05-884C-A1AA752FD2A9}" destId="{5BF91C0D-D03C-4A4D-A74D-DE27E83EF468}" srcOrd="0" destOrd="0" presId="urn:microsoft.com/office/officeart/2005/8/layout/hProcess11"/>
    <dgm:cxn modelId="{E43BCB96-B7DD-4080-9A8A-A157493E3A72}" type="presOf" srcId="{0B258645-8DF6-49BA-8708-81D9BEA0B1D7}" destId="{EE269FD1-EDD8-46B9-8C3C-D16A7B6B19EE}" srcOrd="0" destOrd="0" presId="urn:microsoft.com/office/officeart/2005/8/layout/hProcess11"/>
    <dgm:cxn modelId="{C8170AC4-BEFC-4B2D-BCE7-8C51BFEE5AFB}" type="presOf" srcId="{982AE523-03F0-41C9-9408-079D9E5A333F}" destId="{24A26EF6-95DE-479E-9F99-42C962D5035B}" srcOrd="0" destOrd="0" presId="urn:microsoft.com/office/officeart/2005/8/layout/hProcess11"/>
    <dgm:cxn modelId="{75204BCC-E60E-40C7-AB48-AB511EF864A4}" srcId="{7D2681EB-BE15-405E-A0F8-3F7D8B9264BD}" destId="{0190D573-9D19-4D13-8D21-43FA3F2775BA}" srcOrd="4" destOrd="0" parTransId="{FCA5E2F3-4C18-4D9E-9629-F0C2415CB703}" sibTransId="{30FD9F80-099D-4932-94FA-ED710005E364}"/>
    <dgm:cxn modelId="{9DB60CD8-BB66-4F92-BA16-94E06CDFC0CC}" srcId="{7D2681EB-BE15-405E-A0F8-3F7D8B9264BD}" destId="{6EBED641-5330-4D05-884C-A1AA752FD2A9}" srcOrd="2" destOrd="0" parTransId="{5FDB1299-D551-4748-97E6-2198AC0D28FB}" sibTransId="{0387ED9E-B471-4D42-A89D-7E42E24E0527}"/>
    <dgm:cxn modelId="{F6728ADE-CB21-4F4C-9AC5-85241B155307}" srcId="{7D2681EB-BE15-405E-A0F8-3F7D8B9264BD}" destId="{EDF33CAF-4910-4007-A6B1-68FD303FF943}" srcOrd="3" destOrd="0" parTransId="{0C9C2EBA-D6B5-44FC-85EA-B3E978EE78F1}" sibTransId="{A84D17FB-12D7-464A-AFC6-2013E04F8B2E}"/>
    <dgm:cxn modelId="{B0D6CC71-CEDE-4DFC-9162-2D0A26505814}" type="presParOf" srcId="{2D170C80-A22B-45A1-B77F-9B76D8643990}" destId="{3211517D-2F07-4073-82CB-FFC6625DF746}" srcOrd="0" destOrd="0" presId="urn:microsoft.com/office/officeart/2005/8/layout/hProcess11"/>
    <dgm:cxn modelId="{B87F8A02-F117-4980-B6EC-7EB979AC8784}" type="presParOf" srcId="{2D170C80-A22B-45A1-B77F-9B76D8643990}" destId="{1B404080-ECE1-429F-A1AC-B282FD14326F}" srcOrd="1" destOrd="0" presId="urn:microsoft.com/office/officeart/2005/8/layout/hProcess11"/>
    <dgm:cxn modelId="{B5E2F70F-DA71-4263-8A37-54A0E862D151}" type="presParOf" srcId="{1B404080-ECE1-429F-A1AC-B282FD14326F}" destId="{A34646F1-F14C-47C2-9372-4C2D9DA6C8FB}" srcOrd="0" destOrd="0" presId="urn:microsoft.com/office/officeart/2005/8/layout/hProcess11"/>
    <dgm:cxn modelId="{54B76D8C-3D2F-4F6E-A6A4-634B0774F10D}" type="presParOf" srcId="{A34646F1-F14C-47C2-9372-4C2D9DA6C8FB}" destId="{EE269FD1-EDD8-46B9-8C3C-D16A7B6B19EE}" srcOrd="0" destOrd="0" presId="urn:microsoft.com/office/officeart/2005/8/layout/hProcess11"/>
    <dgm:cxn modelId="{2795A3E7-7F2F-47CF-811E-60AD2E82BF98}" type="presParOf" srcId="{A34646F1-F14C-47C2-9372-4C2D9DA6C8FB}" destId="{C2EFFF0C-119A-4782-A8D0-BDBE6AD87B8D}" srcOrd="1" destOrd="0" presId="urn:microsoft.com/office/officeart/2005/8/layout/hProcess11"/>
    <dgm:cxn modelId="{1566C2A0-493A-49D6-9B3B-C84E3E15A37C}" type="presParOf" srcId="{A34646F1-F14C-47C2-9372-4C2D9DA6C8FB}" destId="{140FA739-30BA-41B9-A73D-1D5112D8D6DF}" srcOrd="2" destOrd="0" presId="urn:microsoft.com/office/officeart/2005/8/layout/hProcess11"/>
    <dgm:cxn modelId="{ED5C3893-2318-433B-A2A4-612B5C008722}" type="presParOf" srcId="{1B404080-ECE1-429F-A1AC-B282FD14326F}" destId="{82FD65E7-62EA-4FB4-A1F3-D54D8F7B915D}" srcOrd="1" destOrd="0" presId="urn:microsoft.com/office/officeart/2005/8/layout/hProcess11"/>
    <dgm:cxn modelId="{2F2B3B6D-F9A6-4174-A9D0-6A929C4D782A}" type="presParOf" srcId="{1B404080-ECE1-429F-A1AC-B282FD14326F}" destId="{6B6AE760-4D68-483E-9312-A8A490AAC545}" srcOrd="2" destOrd="0" presId="urn:microsoft.com/office/officeart/2005/8/layout/hProcess11"/>
    <dgm:cxn modelId="{7D995E84-F63E-4D6B-BDBD-D8A89CD1E2DB}" type="presParOf" srcId="{6B6AE760-4D68-483E-9312-A8A490AAC545}" destId="{24A26EF6-95DE-479E-9F99-42C962D5035B}" srcOrd="0" destOrd="0" presId="urn:microsoft.com/office/officeart/2005/8/layout/hProcess11"/>
    <dgm:cxn modelId="{0296A012-D696-40C5-A323-CBC9EA482F1E}" type="presParOf" srcId="{6B6AE760-4D68-483E-9312-A8A490AAC545}" destId="{8550C9F9-77C5-4B27-8569-35DC06F4B1D1}" srcOrd="1" destOrd="0" presId="urn:microsoft.com/office/officeart/2005/8/layout/hProcess11"/>
    <dgm:cxn modelId="{79E57F06-5EF1-449E-838D-E5A4ECC1ACC3}" type="presParOf" srcId="{6B6AE760-4D68-483E-9312-A8A490AAC545}" destId="{47379702-D0F1-40E1-87FC-BE103E9C573D}" srcOrd="2" destOrd="0" presId="urn:microsoft.com/office/officeart/2005/8/layout/hProcess11"/>
    <dgm:cxn modelId="{715CFFD1-8A3E-4422-82BF-E1F805A0762D}" type="presParOf" srcId="{1B404080-ECE1-429F-A1AC-B282FD14326F}" destId="{93D4775E-1B02-42F4-8C97-6A6C97526716}" srcOrd="3" destOrd="0" presId="urn:microsoft.com/office/officeart/2005/8/layout/hProcess11"/>
    <dgm:cxn modelId="{4C7FBECE-DEB6-4218-A00D-DC898675F781}" type="presParOf" srcId="{1B404080-ECE1-429F-A1AC-B282FD14326F}" destId="{753A42F3-8C12-4EA4-A381-FF5DC0D2D500}" srcOrd="4" destOrd="0" presId="urn:microsoft.com/office/officeart/2005/8/layout/hProcess11"/>
    <dgm:cxn modelId="{3CA54C0F-4647-417E-96B8-A6461A770F66}" type="presParOf" srcId="{753A42F3-8C12-4EA4-A381-FF5DC0D2D500}" destId="{5BF91C0D-D03C-4A4D-A74D-DE27E83EF468}" srcOrd="0" destOrd="0" presId="urn:microsoft.com/office/officeart/2005/8/layout/hProcess11"/>
    <dgm:cxn modelId="{9B837A58-C76B-4551-B31C-CAB7765612B4}" type="presParOf" srcId="{753A42F3-8C12-4EA4-A381-FF5DC0D2D500}" destId="{D429ED69-FB8E-4554-AC52-0CB8D3720F93}" srcOrd="1" destOrd="0" presId="urn:microsoft.com/office/officeart/2005/8/layout/hProcess11"/>
    <dgm:cxn modelId="{D2503746-BA60-4F22-9B31-C43E3D32642D}" type="presParOf" srcId="{753A42F3-8C12-4EA4-A381-FF5DC0D2D500}" destId="{1DAC5994-C92A-40CB-8E2C-C33386257696}" srcOrd="2" destOrd="0" presId="urn:microsoft.com/office/officeart/2005/8/layout/hProcess11"/>
    <dgm:cxn modelId="{B38908A8-2E87-4858-9C54-7AD6A6674337}" type="presParOf" srcId="{1B404080-ECE1-429F-A1AC-B282FD14326F}" destId="{23EA790C-C00B-4836-8062-B62C1A96D56E}" srcOrd="5" destOrd="0" presId="urn:microsoft.com/office/officeart/2005/8/layout/hProcess11"/>
    <dgm:cxn modelId="{ADAC71E2-718A-49AD-B801-F2452FC93548}" type="presParOf" srcId="{1B404080-ECE1-429F-A1AC-B282FD14326F}" destId="{AFEE7ED9-D658-4B11-A76D-FC3B4AB32BCC}" srcOrd="6" destOrd="0" presId="urn:microsoft.com/office/officeart/2005/8/layout/hProcess11"/>
    <dgm:cxn modelId="{6645B00F-ECD9-4E6F-A58B-23A1A114D814}" type="presParOf" srcId="{AFEE7ED9-D658-4B11-A76D-FC3B4AB32BCC}" destId="{8CECFE84-8AA9-4E6D-BAE3-982E8EEB0FB1}" srcOrd="0" destOrd="0" presId="urn:microsoft.com/office/officeart/2005/8/layout/hProcess11"/>
    <dgm:cxn modelId="{074E8E32-46EC-420F-AF37-C407D2BAAB96}" type="presParOf" srcId="{AFEE7ED9-D658-4B11-A76D-FC3B4AB32BCC}" destId="{3B4CB433-E3A8-4B13-A651-C506DF5F6FC7}" srcOrd="1" destOrd="0" presId="urn:microsoft.com/office/officeart/2005/8/layout/hProcess11"/>
    <dgm:cxn modelId="{3C4C84D6-2C98-4CCB-A0C1-477E2B0CE8B5}" type="presParOf" srcId="{AFEE7ED9-D658-4B11-A76D-FC3B4AB32BCC}" destId="{36D966B6-ED17-41DE-9DCF-4F57F41C9EC3}" srcOrd="2" destOrd="0" presId="urn:microsoft.com/office/officeart/2005/8/layout/hProcess11"/>
    <dgm:cxn modelId="{F51BF764-E2A2-4981-A65C-A5406C772B88}" type="presParOf" srcId="{1B404080-ECE1-429F-A1AC-B282FD14326F}" destId="{56DD746B-6559-49E3-831B-C6DED6850754}" srcOrd="7" destOrd="0" presId="urn:microsoft.com/office/officeart/2005/8/layout/hProcess11"/>
    <dgm:cxn modelId="{7039DC82-0DCA-44F6-9F5B-FE20590C3D3F}" type="presParOf" srcId="{1B404080-ECE1-429F-A1AC-B282FD14326F}" destId="{8BA5B468-3F6C-4E4A-9602-D054CEE804DD}" srcOrd="8" destOrd="0" presId="urn:microsoft.com/office/officeart/2005/8/layout/hProcess11"/>
    <dgm:cxn modelId="{D0F1744B-C79D-46D8-B8ED-6597A806BA1E}" type="presParOf" srcId="{8BA5B468-3F6C-4E4A-9602-D054CEE804DD}" destId="{150C2E8D-134E-4AF4-9308-4F4E9110F728}" srcOrd="0" destOrd="0" presId="urn:microsoft.com/office/officeart/2005/8/layout/hProcess11"/>
    <dgm:cxn modelId="{14C2F20C-83CD-4468-B123-EB72ADF6318C}" type="presParOf" srcId="{8BA5B468-3F6C-4E4A-9602-D054CEE804DD}" destId="{2699834A-7FD9-4CC0-A085-AC68087B5885}" srcOrd="1" destOrd="0" presId="urn:microsoft.com/office/officeart/2005/8/layout/hProcess11"/>
    <dgm:cxn modelId="{99C4156B-48BD-41DB-9E4D-B6AF5BC10987}" type="presParOf" srcId="{8BA5B468-3F6C-4E4A-9602-D054CEE804DD}" destId="{41EC1C26-D1F6-4CFF-8897-2BBD080522F0}" srcOrd="2" destOrd="0" presId="urn:microsoft.com/office/officeart/2005/8/layout/hProcess11"/>
    <dgm:cxn modelId="{B6465746-200E-4994-AEE0-98AB895BCA26}" type="presParOf" srcId="{1B404080-ECE1-429F-A1AC-B282FD14326F}" destId="{BCDDA189-99C7-475B-B502-49C33F1BEDC6}" srcOrd="9" destOrd="0" presId="urn:microsoft.com/office/officeart/2005/8/layout/hProcess11"/>
    <dgm:cxn modelId="{E5E67623-C247-4BE4-8ADA-29B41BD4953A}" type="presParOf" srcId="{1B404080-ECE1-429F-A1AC-B282FD14326F}" destId="{FA36C7FB-2954-4A23-A61C-54637DD8A6C4}" srcOrd="10" destOrd="0" presId="urn:microsoft.com/office/officeart/2005/8/layout/hProcess11"/>
    <dgm:cxn modelId="{2CA74BE1-8377-4E3E-8A47-9074C301BDED}" type="presParOf" srcId="{FA36C7FB-2954-4A23-A61C-54637DD8A6C4}" destId="{3F5B7895-A80D-46A5-96AD-1971E16DFCE3}" srcOrd="0" destOrd="0" presId="urn:microsoft.com/office/officeart/2005/8/layout/hProcess11"/>
    <dgm:cxn modelId="{EAB317BC-4070-405B-A144-ABEB408802F1}" type="presParOf" srcId="{FA36C7FB-2954-4A23-A61C-54637DD8A6C4}" destId="{52557CCA-D2BF-4924-806D-FF930B8E0313}" srcOrd="1" destOrd="0" presId="urn:microsoft.com/office/officeart/2005/8/layout/hProcess11"/>
    <dgm:cxn modelId="{C5579093-7782-4D22-911C-F59997BE9381}" type="presParOf" srcId="{FA36C7FB-2954-4A23-A61C-54637DD8A6C4}" destId="{0316433A-1E4E-4469-8F25-9D3422871ED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1517D-2F07-4073-82CB-FFC6625DF746}">
      <dsp:nvSpPr>
        <dsp:cNvPr id="0" name=""/>
        <dsp:cNvSpPr/>
      </dsp:nvSpPr>
      <dsp:spPr>
        <a:xfrm>
          <a:off x="0" y="1432855"/>
          <a:ext cx="11218371" cy="1910474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69FD1-EDD8-46B9-8C3C-D16A7B6B19EE}">
      <dsp:nvSpPr>
        <dsp:cNvPr id="0" name=""/>
        <dsp:cNvSpPr/>
      </dsp:nvSpPr>
      <dsp:spPr>
        <a:xfrm>
          <a:off x="2773" y="0"/>
          <a:ext cx="1614558" cy="19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August 2022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 Facilitator Training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35,000 student booklets 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100 sets of posters delivered to HRIs</a:t>
          </a:r>
        </a:p>
      </dsp:txBody>
      <dsp:txXfrm>
        <a:off x="2773" y="0"/>
        <a:ext cx="1614558" cy="1910474"/>
      </dsp:txXfrm>
    </dsp:sp>
    <dsp:sp modelId="{C2EFFF0C-119A-4782-A8D0-BDBE6AD87B8D}">
      <dsp:nvSpPr>
        <dsp:cNvPr id="0" name=""/>
        <dsp:cNvSpPr/>
      </dsp:nvSpPr>
      <dsp:spPr>
        <a:xfrm>
          <a:off x="571242" y="2149283"/>
          <a:ext cx="477618" cy="4776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26EF6-95DE-479E-9F99-42C962D5035B}">
      <dsp:nvSpPr>
        <dsp:cNvPr id="0" name=""/>
        <dsp:cNvSpPr/>
      </dsp:nvSpPr>
      <dsp:spPr>
        <a:xfrm>
          <a:off x="1698059" y="2865711"/>
          <a:ext cx="1614558" cy="19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FIRST WEEK 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 2022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FIRST YAM Sessions implemented by UTSW and TTUHSC</a:t>
          </a:r>
        </a:p>
      </dsp:txBody>
      <dsp:txXfrm>
        <a:off x="1698059" y="2865711"/>
        <a:ext cx="1614558" cy="1910474"/>
      </dsp:txXfrm>
    </dsp:sp>
    <dsp:sp modelId="{8550C9F9-77C5-4B27-8569-35DC06F4B1D1}">
      <dsp:nvSpPr>
        <dsp:cNvPr id="0" name=""/>
        <dsp:cNvSpPr/>
      </dsp:nvSpPr>
      <dsp:spPr>
        <a:xfrm>
          <a:off x="2266528" y="2149283"/>
          <a:ext cx="477618" cy="477618"/>
        </a:xfrm>
        <a:prstGeom prst="ellipse">
          <a:avLst/>
        </a:prstGeom>
        <a:solidFill>
          <a:schemeClr val="accent3">
            <a:hueOff val="-2222672"/>
            <a:satOff val="763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91C0D-D03C-4A4D-A74D-DE27E83EF468}">
      <dsp:nvSpPr>
        <dsp:cNvPr id="0" name=""/>
        <dsp:cNvSpPr/>
      </dsp:nvSpPr>
      <dsp:spPr>
        <a:xfrm>
          <a:off x="3393345" y="0"/>
          <a:ext cx="1614558" cy="19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 – November 2022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Facilitator Trainings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YAM Implementation in Schools across Texas </a:t>
          </a:r>
        </a:p>
      </dsp:txBody>
      <dsp:txXfrm>
        <a:off x="3393345" y="0"/>
        <a:ext cx="1614558" cy="1910474"/>
      </dsp:txXfrm>
    </dsp:sp>
    <dsp:sp modelId="{D429ED69-FB8E-4554-AC52-0CB8D3720F93}">
      <dsp:nvSpPr>
        <dsp:cNvPr id="0" name=""/>
        <dsp:cNvSpPr/>
      </dsp:nvSpPr>
      <dsp:spPr>
        <a:xfrm>
          <a:off x="3961815" y="2149283"/>
          <a:ext cx="477618" cy="477618"/>
        </a:xfrm>
        <a:prstGeom prst="ellipse">
          <a:avLst/>
        </a:prstGeom>
        <a:solidFill>
          <a:schemeClr val="accent3">
            <a:hueOff val="-4445343"/>
            <a:satOff val="1526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CFE84-8AA9-4E6D-BAE3-982E8EEB0FB1}">
      <dsp:nvSpPr>
        <dsp:cNvPr id="0" name=""/>
        <dsp:cNvSpPr/>
      </dsp:nvSpPr>
      <dsp:spPr>
        <a:xfrm>
          <a:off x="5088631" y="2865711"/>
          <a:ext cx="1614558" cy="19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January – April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Facilitator Trainings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YAM Implementation in Schools Across Texas</a:t>
          </a:r>
        </a:p>
      </dsp:txBody>
      <dsp:txXfrm>
        <a:off x="5088631" y="2865711"/>
        <a:ext cx="1614558" cy="1910474"/>
      </dsp:txXfrm>
    </dsp:sp>
    <dsp:sp modelId="{3B4CB433-E3A8-4B13-A651-C506DF5F6FC7}">
      <dsp:nvSpPr>
        <dsp:cNvPr id="0" name=""/>
        <dsp:cNvSpPr/>
      </dsp:nvSpPr>
      <dsp:spPr>
        <a:xfrm>
          <a:off x="5657101" y="2149283"/>
          <a:ext cx="477618" cy="477618"/>
        </a:xfrm>
        <a:prstGeom prst="ellipse">
          <a:avLst/>
        </a:prstGeom>
        <a:solidFill>
          <a:schemeClr val="accent3">
            <a:hueOff val="-6668015"/>
            <a:satOff val="2288"/>
            <a:lumOff val="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C2E8D-134E-4AF4-9308-4F4E9110F728}">
      <dsp:nvSpPr>
        <dsp:cNvPr id="0" name=""/>
        <dsp:cNvSpPr/>
      </dsp:nvSpPr>
      <dsp:spPr>
        <a:xfrm>
          <a:off x="6783917" y="0"/>
          <a:ext cx="1614558" cy="19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June – August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Facilitator Trainings</a:t>
          </a:r>
        </a:p>
      </dsp:txBody>
      <dsp:txXfrm>
        <a:off x="6783917" y="0"/>
        <a:ext cx="1614558" cy="1910474"/>
      </dsp:txXfrm>
    </dsp:sp>
    <dsp:sp modelId="{2699834A-7FD9-4CC0-A085-AC68087B5885}">
      <dsp:nvSpPr>
        <dsp:cNvPr id="0" name=""/>
        <dsp:cNvSpPr/>
      </dsp:nvSpPr>
      <dsp:spPr>
        <a:xfrm>
          <a:off x="7352387" y="2149283"/>
          <a:ext cx="477618" cy="477618"/>
        </a:xfrm>
        <a:prstGeom prst="ellipse">
          <a:avLst/>
        </a:prstGeom>
        <a:solidFill>
          <a:schemeClr val="accent3">
            <a:hueOff val="-8890686"/>
            <a:satOff val="3051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B7895-A80D-46A5-96AD-1971E16DFCE3}">
      <dsp:nvSpPr>
        <dsp:cNvPr id="0" name=""/>
        <dsp:cNvSpPr/>
      </dsp:nvSpPr>
      <dsp:spPr>
        <a:xfrm>
          <a:off x="8479203" y="2865711"/>
          <a:ext cx="1614558" cy="191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September – November 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YAM Implementation</a:t>
          </a:r>
        </a:p>
      </dsp:txBody>
      <dsp:txXfrm>
        <a:off x="8479203" y="2865711"/>
        <a:ext cx="1614558" cy="1910474"/>
      </dsp:txXfrm>
    </dsp:sp>
    <dsp:sp modelId="{52557CCA-D2BF-4924-806D-FF930B8E0313}">
      <dsp:nvSpPr>
        <dsp:cNvPr id="0" name=""/>
        <dsp:cNvSpPr/>
      </dsp:nvSpPr>
      <dsp:spPr>
        <a:xfrm>
          <a:off x="9047673" y="2149283"/>
          <a:ext cx="477618" cy="477618"/>
        </a:xfrm>
        <a:prstGeom prst="ellipse">
          <a:avLst/>
        </a:prstGeom>
        <a:solidFill>
          <a:schemeClr val="accent3">
            <a:hueOff val="-11113358"/>
            <a:satOff val="3814"/>
            <a:lumOff val="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image" Target="../media/image1.png"/><Relationship Id="rId4" Type="http://schemas.openxmlformats.org/officeDocument/2006/relationships/tags" Target="../tags/tag20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Freeform">
            <a:extLst>
              <a:ext uri="{FF2B5EF4-FFF2-40B4-BE49-F238E27FC236}">
                <a16:creationId xmlns:a16="http://schemas.microsoft.com/office/drawing/2014/main" id="{97DB4336-F00E-4DD1-F523-A243F089AE9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700000">
            <a:off x="10717968" y="4257381"/>
            <a:ext cx="1994059" cy="3335223"/>
          </a:xfrm>
          <a:custGeom>
            <a:avLst/>
            <a:gdLst>
              <a:gd name="connsiteX0" fmla="*/ 3003 w 1495544"/>
              <a:gd name="connsiteY0" fmla="*/ 0 h 2501417"/>
              <a:gd name="connsiteX1" fmla="*/ 1495544 w 1495544"/>
              <a:gd name="connsiteY1" fmla="*/ 1492542 h 2501417"/>
              <a:gd name="connsiteX2" fmla="*/ 486669 w 1495544"/>
              <a:gd name="connsiteY2" fmla="*/ 2501417 h 2501417"/>
              <a:gd name="connsiteX3" fmla="*/ 255024 w 1495544"/>
              <a:gd name="connsiteY3" fmla="*/ 2501417 h 2501417"/>
              <a:gd name="connsiteX4" fmla="*/ 0 w 1495544"/>
              <a:gd name="connsiteY4" fmla="*/ 2246393 h 2501417"/>
              <a:gd name="connsiteX5" fmla="*/ 0 w 1495544"/>
              <a:gd name="connsiteY5" fmla="*/ 29790 h 250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544" h="2501417">
                <a:moveTo>
                  <a:pt x="3003" y="0"/>
                </a:moveTo>
                <a:lnTo>
                  <a:pt x="1495544" y="1492542"/>
                </a:lnTo>
                <a:lnTo>
                  <a:pt x="486669" y="2501417"/>
                </a:lnTo>
                <a:lnTo>
                  <a:pt x="255024" y="2501417"/>
                </a:lnTo>
                <a:cubicBezTo>
                  <a:pt x="114178" y="2501417"/>
                  <a:pt x="0" y="2387239"/>
                  <a:pt x="0" y="2246393"/>
                </a:cubicBezTo>
                <a:lnTo>
                  <a:pt x="0" y="2979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6-Freeform">
            <a:extLst>
              <a:ext uri="{FF2B5EF4-FFF2-40B4-BE49-F238E27FC236}">
                <a16:creationId xmlns:a16="http://schemas.microsoft.com/office/drawing/2014/main" id="{73597383-9797-C4EA-CC06-43078B7644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2700000">
            <a:off x="11064458" y="304769"/>
            <a:ext cx="2092809" cy="1863319"/>
          </a:xfrm>
          <a:custGeom>
            <a:avLst/>
            <a:gdLst>
              <a:gd name="connsiteX0" fmla="*/ 1 w 1569607"/>
              <a:gd name="connsiteY0" fmla="*/ 172118 h 1397489"/>
              <a:gd name="connsiteX1" fmla="*/ 172119 w 1569607"/>
              <a:gd name="connsiteY1" fmla="*/ 0 h 1397489"/>
              <a:gd name="connsiteX2" fmla="*/ 1569607 w 1569607"/>
              <a:gd name="connsiteY2" fmla="*/ 1397489 h 1397489"/>
              <a:gd name="connsiteX3" fmla="*/ 182914 w 1569607"/>
              <a:gd name="connsiteY3" fmla="*/ 1397489 h 1397489"/>
              <a:gd name="connsiteX4" fmla="*/ 0 w 1569607"/>
              <a:gd name="connsiteY4" fmla="*/ 1214575 h 13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07" h="1397489">
                <a:moveTo>
                  <a:pt x="1" y="172118"/>
                </a:moveTo>
                <a:lnTo>
                  <a:pt x="172119" y="0"/>
                </a:lnTo>
                <a:lnTo>
                  <a:pt x="1569607" y="1397489"/>
                </a:lnTo>
                <a:lnTo>
                  <a:pt x="182914" y="1397489"/>
                </a:lnTo>
                <a:cubicBezTo>
                  <a:pt x="81893" y="1397489"/>
                  <a:pt x="0" y="1315596"/>
                  <a:pt x="0" y="12145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8-Freeform">
            <a:extLst>
              <a:ext uri="{FF2B5EF4-FFF2-40B4-BE49-F238E27FC236}">
                <a16:creationId xmlns:a16="http://schemas.microsoft.com/office/drawing/2014/main" id="{767E6AA4-24FF-3507-733D-C9EED9901C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2700000">
            <a:off x="41501" y="-1606984"/>
            <a:ext cx="2982584" cy="4366391"/>
          </a:xfrm>
          <a:custGeom>
            <a:avLst/>
            <a:gdLst>
              <a:gd name="connsiteX0" fmla="*/ 0 w 2236938"/>
              <a:gd name="connsiteY0" fmla="*/ 2144701 h 3274793"/>
              <a:gd name="connsiteX1" fmla="*/ 2144701 w 2236938"/>
              <a:gd name="connsiteY1" fmla="*/ 0 h 3274793"/>
              <a:gd name="connsiteX2" fmla="*/ 2183155 w 2236938"/>
              <a:gd name="connsiteY2" fmla="*/ 46606 h 3274793"/>
              <a:gd name="connsiteX3" fmla="*/ 2236938 w 2236938"/>
              <a:gd name="connsiteY3" fmla="*/ 222680 h 3274793"/>
              <a:gd name="connsiteX4" fmla="*/ 2236938 w 2236938"/>
              <a:gd name="connsiteY4" fmla="*/ 2959875 h 3274793"/>
              <a:gd name="connsiteX5" fmla="*/ 1922020 w 2236938"/>
              <a:gd name="connsiteY5" fmla="*/ 3274793 h 3274793"/>
              <a:gd name="connsiteX6" fmla="*/ 1130092 w 2236938"/>
              <a:gd name="connsiteY6" fmla="*/ 3274793 h 327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938" h="3274793">
                <a:moveTo>
                  <a:pt x="0" y="2144701"/>
                </a:moveTo>
                <a:lnTo>
                  <a:pt x="2144701" y="0"/>
                </a:lnTo>
                <a:lnTo>
                  <a:pt x="2183155" y="46606"/>
                </a:lnTo>
                <a:cubicBezTo>
                  <a:pt x="2217111" y="96868"/>
                  <a:pt x="2236938" y="157458"/>
                  <a:pt x="2236938" y="222680"/>
                </a:cubicBezTo>
                <a:lnTo>
                  <a:pt x="2236938" y="2959875"/>
                </a:lnTo>
                <a:cubicBezTo>
                  <a:pt x="2236938" y="3133799"/>
                  <a:pt x="2095944" y="3274793"/>
                  <a:pt x="1922020" y="3274793"/>
                </a:cubicBezTo>
                <a:lnTo>
                  <a:pt x="1130092" y="32747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9-Freeform">
            <a:extLst>
              <a:ext uri="{FF2B5EF4-FFF2-40B4-BE49-F238E27FC236}">
                <a16:creationId xmlns:a16="http://schemas.microsoft.com/office/drawing/2014/main" id="{5C3E78D8-C0BF-2115-2653-1A80A040BAD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2700000">
            <a:off x="-629486" y="2763851"/>
            <a:ext cx="1258971" cy="1258971"/>
          </a:xfrm>
          <a:custGeom>
            <a:avLst/>
            <a:gdLst>
              <a:gd name="connsiteX0" fmla="*/ 0 w 944228"/>
              <a:gd name="connsiteY0" fmla="*/ 0 h 944228"/>
              <a:gd name="connsiteX1" fmla="*/ 774685 w 944228"/>
              <a:gd name="connsiteY1" fmla="*/ 0 h 944228"/>
              <a:gd name="connsiteX2" fmla="*/ 944228 w 944228"/>
              <a:gd name="connsiteY2" fmla="*/ 169543 h 944228"/>
              <a:gd name="connsiteX3" fmla="*/ 944228 w 944228"/>
              <a:gd name="connsiteY3" fmla="*/ 944228 h 94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228" h="944228">
                <a:moveTo>
                  <a:pt x="0" y="0"/>
                </a:moveTo>
                <a:lnTo>
                  <a:pt x="774685" y="0"/>
                </a:lnTo>
                <a:cubicBezTo>
                  <a:pt x="868321" y="0"/>
                  <a:pt x="944228" y="75907"/>
                  <a:pt x="944228" y="169543"/>
                </a:cubicBezTo>
                <a:lnTo>
                  <a:pt x="944228" y="9442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10-Freeform">
            <a:extLst>
              <a:ext uri="{FF2B5EF4-FFF2-40B4-BE49-F238E27FC236}">
                <a16:creationId xmlns:a16="http://schemas.microsoft.com/office/drawing/2014/main" id="{229CCCD6-2CD8-F21B-4A14-AACF14CFDC7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 rot="2700000">
            <a:off x="10126949" y="2442028"/>
            <a:ext cx="1936257" cy="1936257"/>
          </a:xfrm>
          <a:custGeom>
            <a:avLst/>
            <a:gdLst>
              <a:gd name="connsiteX0" fmla="*/ 39782 w 1452193"/>
              <a:gd name="connsiteY0" fmla="*/ 39782 h 1452193"/>
              <a:gd name="connsiteX1" fmla="*/ 135824 w 1452193"/>
              <a:gd name="connsiteY1" fmla="*/ 0 h 1452193"/>
              <a:gd name="connsiteX2" fmla="*/ 1163463 w 1452193"/>
              <a:gd name="connsiteY2" fmla="*/ 0 h 1452193"/>
              <a:gd name="connsiteX3" fmla="*/ 1452193 w 1452193"/>
              <a:gd name="connsiteY3" fmla="*/ 288730 h 1452193"/>
              <a:gd name="connsiteX4" fmla="*/ 1452193 w 1452193"/>
              <a:gd name="connsiteY4" fmla="*/ 1316369 h 1452193"/>
              <a:gd name="connsiteX5" fmla="*/ 1316369 w 1452193"/>
              <a:gd name="connsiteY5" fmla="*/ 1452193 h 1452193"/>
              <a:gd name="connsiteX6" fmla="*/ 135824 w 1452193"/>
              <a:gd name="connsiteY6" fmla="*/ 1452193 h 1452193"/>
              <a:gd name="connsiteX7" fmla="*/ 0 w 1452193"/>
              <a:gd name="connsiteY7" fmla="*/ 1316369 h 1452193"/>
              <a:gd name="connsiteX8" fmla="*/ 0 w 1452193"/>
              <a:gd name="connsiteY8" fmla="*/ 135824 h 1452193"/>
              <a:gd name="connsiteX9" fmla="*/ 39782 w 1452193"/>
              <a:gd name="connsiteY9" fmla="*/ 39782 h 14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193" h="1452193">
                <a:moveTo>
                  <a:pt x="39782" y="39782"/>
                </a:moveTo>
                <a:cubicBezTo>
                  <a:pt x="64361" y="15202"/>
                  <a:pt x="98317" y="0"/>
                  <a:pt x="135824" y="0"/>
                </a:cubicBezTo>
                <a:lnTo>
                  <a:pt x="1163463" y="0"/>
                </a:lnTo>
                <a:lnTo>
                  <a:pt x="1452193" y="288730"/>
                </a:lnTo>
                <a:lnTo>
                  <a:pt x="1452193" y="1316369"/>
                </a:lnTo>
                <a:cubicBezTo>
                  <a:pt x="1452193" y="1391383"/>
                  <a:pt x="1391383" y="1452193"/>
                  <a:pt x="1316369" y="1452193"/>
                </a:cubicBezTo>
                <a:lnTo>
                  <a:pt x="135824" y="1452193"/>
                </a:lnTo>
                <a:cubicBezTo>
                  <a:pt x="60810" y="1452193"/>
                  <a:pt x="0" y="1391383"/>
                  <a:pt x="0" y="1316369"/>
                </a:cubicBezTo>
                <a:lnTo>
                  <a:pt x="0" y="135824"/>
                </a:lnTo>
                <a:cubicBezTo>
                  <a:pt x="0" y="98317"/>
                  <a:pt x="15203" y="64361"/>
                  <a:pt x="39782" y="397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" name="11-Freeform">
            <a:extLst>
              <a:ext uri="{FF2B5EF4-FFF2-40B4-BE49-F238E27FC236}">
                <a16:creationId xmlns:a16="http://schemas.microsoft.com/office/drawing/2014/main" id="{B1A1F752-2B06-734E-EA30-F549C3E07FE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 rot="2700000">
            <a:off x="-754084" y="4748289"/>
            <a:ext cx="2416949" cy="2124171"/>
          </a:xfrm>
          <a:custGeom>
            <a:avLst/>
            <a:gdLst>
              <a:gd name="connsiteX0" fmla="*/ 49658 w 1812712"/>
              <a:gd name="connsiteY0" fmla="*/ 49658 h 1593128"/>
              <a:gd name="connsiteX1" fmla="*/ 169543 w 1812712"/>
              <a:gd name="connsiteY1" fmla="*/ 0 h 1593128"/>
              <a:gd name="connsiteX2" fmla="*/ 1643169 w 1812712"/>
              <a:gd name="connsiteY2" fmla="*/ 0 h 1593128"/>
              <a:gd name="connsiteX3" fmla="*/ 1812712 w 1812712"/>
              <a:gd name="connsiteY3" fmla="*/ 169543 h 1593128"/>
              <a:gd name="connsiteX4" fmla="*/ 1812712 w 1812712"/>
              <a:gd name="connsiteY4" fmla="*/ 1001382 h 1593128"/>
              <a:gd name="connsiteX5" fmla="*/ 1220966 w 1812712"/>
              <a:gd name="connsiteY5" fmla="*/ 1593128 h 1593128"/>
              <a:gd name="connsiteX6" fmla="*/ 0 w 1812712"/>
              <a:gd name="connsiteY6" fmla="*/ 372162 h 1593128"/>
              <a:gd name="connsiteX7" fmla="*/ 0 w 1812712"/>
              <a:gd name="connsiteY7" fmla="*/ 169543 h 1593128"/>
              <a:gd name="connsiteX8" fmla="*/ 49658 w 1812712"/>
              <a:gd name="connsiteY8" fmla="*/ 49658 h 159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712" h="1593128">
                <a:moveTo>
                  <a:pt x="49658" y="49658"/>
                </a:moveTo>
                <a:cubicBezTo>
                  <a:pt x="80339" y="18977"/>
                  <a:pt x="122725" y="0"/>
                  <a:pt x="169543" y="0"/>
                </a:cubicBezTo>
                <a:lnTo>
                  <a:pt x="1643169" y="0"/>
                </a:lnTo>
                <a:cubicBezTo>
                  <a:pt x="1736805" y="0"/>
                  <a:pt x="1812712" y="75907"/>
                  <a:pt x="1812712" y="169543"/>
                </a:cubicBezTo>
                <a:lnTo>
                  <a:pt x="1812712" y="1001382"/>
                </a:lnTo>
                <a:lnTo>
                  <a:pt x="1220966" y="1593128"/>
                </a:lnTo>
                <a:lnTo>
                  <a:pt x="0" y="372162"/>
                </a:lnTo>
                <a:lnTo>
                  <a:pt x="0" y="169543"/>
                </a:lnTo>
                <a:cubicBezTo>
                  <a:pt x="0" y="122725"/>
                  <a:pt x="18977" y="80339"/>
                  <a:pt x="49658" y="496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8F1DEF8-9226-D820-6CE1-5E8AE9655E1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4398" y="6271398"/>
            <a:ext cx="2743200" cy="4634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5FA2-26CF-E3EC-647B-C8EDDC504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56023" y="2730747"/>
            <a:ext cx="4679950" cy="1079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 b="1" cap="none" spc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826A21-02EF-ED3E-40F9-2E31364C93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3440" y="3810247"/>
            <a:ext cx="5730220" cy="7048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1417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2EE6478-A0E8-B330-4557-AD44CDC4D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90950" cy="5788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48A9E6-EA52-8A92-0410-71990EEF18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788025"/>
            <a:ext cx="3790950" cy="10699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Title/Keywords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902EFA-EBDF-DB0F-649E-09AFC52911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7366" y="4217988"/>
            <a:ext cx="2436812" cy="1208087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FF811D0-4316-AE31-BAD7-8E0CDD133D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7119" y="4217988"/>
            <a:ext cx="2436812" cy="1208087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3546DE3-8A9A-130A-9105-BBC976009AA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77366" y="1069975"/>
            <a:ext cx="2436813" cy="245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58C670F-D7A1-B38A-ACAD-55615A80075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7118" y="1069975"/>
            <a:ext cx="2436813" cy="2457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F8FECAA-A8B3-F7D3-0FAA-69AA6DB042F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9B9821F-EFFB-41AD-72DF-22AC29A820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89234"/>
            <a:ext cx="12192000" cy="2684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8527FEB-466B-F99A-FF6A-133BFC32C32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44650" y="4267200"/>
            <a:ext cx="3814763" cy="1920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8C51618-9F15-01AD-D6AB-0EF2C43638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4267200"/>
            <a:ext cx="3814763" cy="19208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7E58627E-C96A-F9C7-35B5-742128E0C2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383" y="188913"/>
            <a:ext cx="9090016" cy="587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1523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-Placeholder">
            <a:extLst>
              <a:ext uri="{FF2B5EF4-FFF2-40B4-BE49-F238E27FC236}">
                <a16:creationId xmlns:a16="http://schemas.microsoft.com/office/drawing/2014/main" id="{B62F5AAD-1FC6-B8DD-CC80-7A60749FA8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7565" y="1724880"/>
            <a:ext cx="2915124" cy="2168328"/>
          </a:xfrm>
          <a:prstGeom prst="roundRect">
            <a:avLst>
              <a:gd name="adj" fmla="val 8832"/>
            </a:avLst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6" name="2-Placeholder">
            <a:extLst>
              <a:ext uri="{FF2B5EF4-FFF2-40B4-BE49-F238E27FC236}">
                <a16:creationId xmlns:a16="http://schemas.microsoft.com/office/drawing/2014/main" id="{66DB67B4-55A5-125D-10F3-8AF3701E97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565" y="4142617"/>
            <a:ext cx="2915124" cy="2168328"/>
          </a:xfrm>
          <a:prstGeom prst="roundRect">
            <a:avLst>
              <a:gd name="adj" fmla="val 8832"/>
            </a:avLst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3-Placeholder">
            <a:extLst>
              <a:ext uri="{FF2B5EF4-FFF2-40B4-BE49-F238E27FC236}">
                <a16:creationId xmlns:a16="http://schemas.microsoft.com/office/drawing/2014/main" id="{9895A8E5-0018-D601-C38C-FD1EF48E3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8555" y="1724880"/>
            <a:ext cx="2915124" cy="2168328"/>
          </a:xfrm>
          <a:prstGeom prst="roundRect">
            <a:avLst>
              <a:gd name="adj" fmla="val 8832"/>
            </a:avLst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4-Placeholder">
            <a:extLst>
              <a:ext uri="{FF2B5EF4-FFF2-40B4-BE49-F238E27FC236}">
                <a16:creationId xmlns:a16="http://schemas.microsoft.com/office/drawing/2014/main" id="{67BBF89A-6B60-CF00-AB99-777881A45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8555" y="4142617"/>
            <a:ext cx="2915124" cy="2168328"/>
          </a:xfrm>
          <a:prstGeom prst="roundRect">
            <a:avLst>
              <a:gd name="adj" fmla="val 8832"/>
            </a:avLst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0176084F-A7C6-A243-C9BE-D21DBCF1E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418" y="1724880"/>
            <a:ext cx="1408472" cy="36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0A5F9C18-55E0-BF14-C51A-F84FA893A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9418" y="2109106"/>
            <a:ext cx="4114800" cy="519944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11-Oval">
            <a:extLst>
              <a:ext uri="{FF2B5EF4-FFF2-40B4-BE49-F238E27FC236}">
                <a16:creationId xmlns:a16="http://schemas.microsoft.com/office/drawing/2014/main" id="{6549655B-B990-34D7-B1FB-786E79866F9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781657" y="1757368"/>
            <a:ext cx="383859" cy="3838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F9B609BF-18D9-9193-83C0-20588F5ECC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9418" y="3324781"/>
            <a:ext cx="1408472" cy="36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4788AF9-6A3A-A00B-400E-8A7E170BE9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9418" y="3709007"/>
            <a:ext cx="4114800" cy="519944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11-Oval">
            <a:extLst>
              <a:ext uri="{FF2B5EF4-FFF2-40B4-BE49-F238E27FC236}">
                <a16:creationId xmlns:a16="http://schemas.microsoft.com/office/drawing/2014/main" id="{C7FB7E34-45D9-6C5A-67E1-68FABCA2FB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781657" y="3357269"/>
            <a:ext cx="383859" cy="3838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2E167DE-EB80-ECFE-CFF6-8702E236E0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418" y="4924682"/>
            <a:ext cx="1408472" cy="36933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4302D144-B2ED-6ED1-0D6E-263D8E9EB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9418" y="5308908"/>
            <a:ext cx="4114800" cy="519944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11-Oval">
            <a:extLst>
              <a:ext uri="{FF2B5EF4-FFF2-40B4-BE49-F238E27FC236}">
                <a16:creationId xmlns:a16="http://schemas.microsoft.com/office/drawing/2014/main" id="{B61C588E-5E34-2426-166E-6C619EE74E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6781657" y="4957170"/>
            <a:ext cx="383859" cy="3838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EF449576-F18F-BA13-CB89-D5FA91FCCB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383" y="188913"/>
            <a:ext cx="9090016" cy="587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4213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and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743A24-6E51-12F6-FAD9-8E2C3F3D5F4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55632" y="1667668"/>
            <a:ext cx="5317957" cy="4233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B29307-EEE4-F514-C072-0B3E10B07C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2505" y="2018442"/>
            <a:ext cx="3851275" cy="35226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CCBA7D07-9808-ECAA-FF23-BC2AA70A70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383" y="188913"/>
            <a:ext cx="9090016" cy="587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99533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90DED65B-8943-3B80-5471-61982BB1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C510B2-C03B-572C-9032-C3A43E02554F}"/>
              </a:ext>
            </a:extLst>
          </p:cNvPr>
          <p:cNvGrpSpPr/>
          <p:nvPr userDrawn="1"/>
        </p:nvGrpSpPr>
        <p:grpSpPr>
          <a:xfrm>
            <a:off x="5928383" y="1332824"/>
            <a:ext cx="7001258" cy="4029213"/>
            <a:chOff x="6195332" y="2019300"/>
            <a:chExt cx="7001258" cy="4029213"/>
          </a:xfrm>
        </p:grpSpPr>
        <p:sp>
          <p:nvSpPr>
            <p:cNvPr id="14" name="Image #1">
              <a:extLst>
                <a:ext uri="{FF2B5EF4-FFF2-40B4-BE49-F238E27FC236}">
                  <a16:creationId xmlns:a16="http://schemas.microsoft.com/office/drawing/2014/main" id="{8D76EC0F-7572-A630-69A6-C21CB9A61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762" y="2280598"/>
              <a:ext cx="5260974" cy="3328445"/>
            </a:xfrm>
            <a:prstGeom prst="rect">
              <a:avLst/>
            </a:prstGeom>
            <a:solidFill>
              <a:srgbClr val="EDF1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E31F327-24B3-4E32-6E4F-4AAC62C0D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332" y="5892928"/>
              <a:ext cx="3526559" cy="155585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09F20E97-26AF-B5A1-161F-E49174DE9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029" y="5892928"/>
              <a:ext cx="3526559" cy="155585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8D30366-165C-E842-F938-4534D3955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483" y="2019300"/>
              <a:ext cx="5672813" cy="3885597"/>
            </a:xfrm>
            <a:custGeom>
              <a:avLst/>
              <a:gdLst>
                <a:gd name="connsiteX0" fmla="*/ 207445 w 5672813"/>
                <a:gd name="connsiteY0" fmla="*/ 263295 h 3885597"/>
                <a:gd name="connsiteX1" fmla="*/ 207445 w 5672813"/>
                <a:gd name="connsiteY1" fmla="*/ 3586400 h 3885597"/>
                <a:gd name="connsiteX2" fmla="*/ 5469359 w 5672813"/>
                <a:gd name="connsiteY2" fmla="*/ 3586400 h 3885597"/>
                <a:gd name="connsiteX3" fmla="*/ 5469359 w 5672813"/>
                <a:gd name="connsiteY3" fmla="*/ 263295 h 3885597"/>
                <a:gd name="connsiteX4" fmla="*/ 179393 w 5672813"/>
                <a:gd name="connsiteY4" fmla="*/ 0 h 3885597"/>
                <a:gd name="connsiteX5" fmla="*/ 5493420 w 5672813"/>
                <a:gd name="connsiteY5" fmla="*/ 0 h 3885597"/>
                <a:gd name="connsiteX6" fmla="*/ 5672813 w 5672813"/>
                <a:gd name="connsiteY6" fmla="*/ 179520 h 3885597"/>
                <a:gd name="connsiteX7" fmla="*/ 5672813 w 5672813"/>
                <a:gd name="connsiteY7" fmla="*/ 3706078 h 3885597"/>
                <a:gd name="connsiteX8" fmla="*/ 5493420 w 5672813"/>
                <a:gd name="connsiteY8" fmla="*/ 3885597 h 3885597"/>
                <a:gd name="connsiteX9" fmla="*/ 179393 w 5672813"/>
                <a:gd name="connsiteY9" fmla="*/ 3885597 h 3885597"/>
                <a:gd name="connsiteX10" fmla="*/ 0 w 5672813"/>
                <a:gd name="connsiteY10" fmla="*/ 3706078 h 3885597"/>
                <a:gd name="connsiteX11" fmla="*/ 0 w 5672813"/>
                <a:gd name="connsiteY11" fmla="*/ 869672 h 3885597"/>
                <a:gd name="connsiteX12" fmla="*/ 0 w 5672813"/>
                <a:gd name="connsiteY12" fmla="*/ 179520 h 3885597"/>
                <a:gd name="connsiteX13" fmla="*/ 179393 w 5672813"/>
                <a:gd name="connsiteY13" fmla="*/ 0 h 388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2813" h="3885597">
                  <a:moveTo>
                    <a:pt x="207445" y="263295"/>
                  </a:moveTo>
                  <a:lnTo>
                    <a:pt x="207445" y="3586400"/>
                  </a:lnTo>
                  <a:lnTo>
                    <a:pt x="5469359" y="3586400"/>
                  </a:lnTo>
                  <a:lnTo>
                    <a:pt x="5469359" y="263295"/>
                  </a:lnTo>
                  <a:close/>
                  <a:moveTo>
                    <a:pt x="179393" y="0"/>
                  </a:moveTo>
                  <a:cubicBezTo>
                    <a:pt x="179393" y="0"/>
                    <a:pt x="179393" y="0"/>
                    <a:pt x="5493420" y="0"/>
                  </a:cubicBezTo>
                  <a:cubicBezTo>
                    <a:pt x="5593082" y="0"/>
                    <a:pt x="5672813" y="79787"/>
                    <a:pt x="5672813" y="179520"/>
                  </a:cubicBezTo>
                  <a:cubicBezTo>
                    <a:pt x="5672813" y="179520"/>
                    <a:pt x="5672813" y="179520"/>
                    <a:pt x="5672813" y="3706078"/>
                  </a:cubicBezTo>
                  <a:cubicBezTo>
                    <a:pt x="5672813" y="3805811"/>
                    <a:pt x="5593082" y="3885597"/>
                    <a:pt x="5493420" y="3885597"/>
                  </a:cubicBezTo>
                  <a:cubicBezTo>
                    <a:pt x="5493420" y="3885597"/>
                    <a:pt x="5493420" y="3885597"/>
                    <a:pt x="179393" y="3885597"/>
                  </a:cubicBezTo>
                  <a:cubicBezTo>
                    <a:pt x="79731" y="3885597"/>
                    <a:pt x="0" y="3805811"/>
                    <a:pt x="0" y="3706078"/>
                  </a:cubicBezTo>
                  <a:cubicBezTo>
                    <a:pt x="0" y="3706078"/>
                    <a:pt x="0" y="3706078"/>
                    <a:pt x="0" y="869672"/>
                  </a:cubicBezTo>
                  <a:cubicBezTo>
                    <a:pt x="0" y="869672"/>
                    <a:pt x="0" y="869672"/>
                    <a:pt x="0" y="179520"/>
                  </a:cubicBezTo>
                  <a:cubicBezTo>
                    <a:pt x="0" y="79787"/>
                    <a:pt x="79731" y="0"/>
                    <a:pt x="179393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161CBFF9-414A-081E-09D7-E6A07B570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431" y="5721389"/>
              <a:ext cx="5636911" cy="163563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DFE8D8B1-3232-A1AD-BE2C-4B8567747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900" y="2162916"/>
              <a:ext cx="3991" cy="7979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C418920-7F30-5CBC-E6E5-38446427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5431" y="2039245"/>
              <a:ext cx="5636911" cy="3845704"/>
            </a:xfrm>
            <a:custGeom>
              <a:avLst/>
              <a:gdLst>
                <a:gd name="connsiteX0" fmla="*/ 187497 w 5636911"/>
                <a:gd name="connsiteY0" fmla="*/ 243350 h 3845704"/>
                <a:gd name="connsiteX1" fmla="*/ 187497 w 5636911"/>
                <a:gd name="connsiteY1" fmla="*/ 3566455 h 3845704"/>
                <a:gd name="connsiteX2" fmla="*/ 5449411 w 5636911"/>
                <a:gd name="connsiteY2" fmla="*/ 3566455 h 3845704"/>
                <a:gd name="connsiteX3" fmla="*/ 5449411 w 5636911"/>
                <a:gd name="connsiteY3" fmla="*/ 243350 h 3845704"/>
                <a:gd name="connsiteX4" fmla="*/ 159460 w 5636911"/>
                <a:gd name="connsiteY4" fmla="*/ 0 h 3845704"/>
                <a:gd name="connsiteX5" fmla="*/ 5473464 w 5636911"/>
                <a:gd name="connsiteY5" fmla="*/ 0 h 3845704"/>
                <a:gd name="connsiteX6" fmla="*/ 5636911 w 5636911"/>
                <a:gd name="connsiteY6" fmla="*/ 159573 h 3845704"/>
                <a:gd name="connsiteX7" fmla="*/ 5636911 w 5636911"/>
                <a:gd name="connsiteY7" fmla="*/ 3686131 h 3845704"/>
                <a:gd name="connsiteX8" fmla="*/ 5473464 w 5636911"/>
                <a:gd name="connsiteY8" fmla="*/ 3845704 h 3845704"/>
                <a:gd name="connsiteX9" fmla="*/ 159460 w 5636911"/>
                <a:gd name="connsiteY9" fmla="*/ 3845704 h 3845704"/>
                <a:gd name="connsiteX10" fmla="*/ 0 w 5636911"/>
                <a:gd name="connsiteY10" fmla="*/ 3686131 h 3845704"/>
                <a:gd name="connsiteX11" fmla="*/ 0 w 5636911"/>
                <a:gd name="connsiteY11" fmla="*/ 159573 h 3845704"/>
                <a:gd name="connsiteX12" fmla="*/ 159460 w 5636911"/>
                <a:gd name="connsiteY12" fmla="*/ 0 h 384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911" h="3845704">
                  <a:moveTo>
                    <a:pt x="187497" y="243350"/>
                  </a:moveTo>
                  <a:lnTo>
                    <a:pt x="187497" y="3566455"/>
                  </a:lnTo>
                  <a:lnTo>
                    <a:pt x="5449411" y="3566455"/>
                  </a:lnTo>
                  <a:lnTo>
                    <a:pt x="5449411" y="243350"/>
                  </a:lnTo>
                  <a:close/>
                  <a:moveTo>
                    <a:pt x="159460" y="0"/>
                  </a:moveTo>
                  <a:cubicBezTo>
                    <a:pt x="5473464" y="0"/>
                    <a:pt x="5473464" y="0"/>
                    <a:pt x="5473464" y="0"/>
                  </a:cubicBezTo>
                  <a:cubicBezTo>
                    <a:pt x="5565154" y="0"/>
                    <a:pt x="5636911" y="71808"/>
                    <a:pt x="5636911" y="159573"/>
                  </a:cubicBezTo>
                  <a:cubicBezTo>
                    <a:pt x="5636911" y="3686131"/>
                    <a:pt x="5636911" y="3686131"/>
                    <a:pt x="5636911" y="3686131"/>
                  </a:cubicBezTo>
                  <a:cubicBezTo>
                    <a:pt x="5636911" y="3773896"/>
                    <a:pt x="5565154" y="3845704"/>
                    <a:pt x="5473464" y="3845704"/>
                  </a:cubicBezTo>
                  <a:lnTo>
                    <a:pt x="159460" y="3845704"/>
                  </a:lnTo>
                  <a:cubicBezTo>
                    <a:pt x="71757" y="3845704"/>
                    <a:pt x="0" y="3773896"/>
                    <a:pt x="0" y="3686131"/>
                  </a:cubicBezTo>
                  <a:cubicBezTo>
                    <a:pt x="0" y="159573"/>
                    <a:pt x="0" y="159573"/>
                    <a:pt x="0" y="159573"/>
                  </a:cubicBezTo>
                  <a:cubicBezTo>
                    <a:pt x="0" y="71808"/>
                    <a:pt x="71757" y="0"/>
                    <a:pt x="159460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21" name="Rectangle 50">
              <a:extLst>
                <a:ext uri="{FF2B5EF4-FFF2-40B4-BE49-F238E27FC236}">
                  <a16:creationId xmlns:a16="http://schemas.microsoft.com/office/drawing/2014/main" id="{EC1C50C9-3FCD-0FC7-E0BC-65CCCFFA0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5332" y="5829099"/>
              <a:ext cx="7001258" cy="127658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175E6B75-7373-9A4A-EFDA-A7249FD7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310" y="5829099"/>
              <a:ext cx="1005309" cy="71808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DAEA8DA-4C08-02F1-A0B6-888949E0AFAF}"/>
                </a:ext>
              </a:extLst>
            </p:cNvPr>
            <p:cNvGrpSpPr/>
            <p:nvPr/>
          </p:nvGrpSpPr>
          <p:grpSpPr>
            <a:xfrm>
              <a:off x="9689976" y="2138980"/>
              <a:ext cx="59841" cy="63829"/>
              <a:chOff x="9688615" y="2138980"/>
              <a:chExt cx="59841" cy="63829"/>
            </a:xfrm>
          </p:grpSpPr>
          <p:sp>
            <p:nvSpPr>
              <p:cNvPr id="24" name="Oval 54">
                <a:extLst>
                  <a:ext uri="{FF2B5EF4-FFF2-40B4-BE49-F238E27FC236}">
                    <a16:creationId xmlns:a16="http://schemas.microsoft.com/office/drawing/2014/main" id="{5E33E7BB-0568-0AA7-27BD-90D2C76C8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8615" y="2142968"/>
                <a:ext cx="59841" cy="59841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Oval 55">
                <a:extLst>
                  <a:ext uri="{FF2B5EF4-FFF2-40B4-BE49-F238E27FC236}">
                    <a16:creationId xmlns:a16="http://schemas.microsoft.com/office/drawing/2014/main" id="{66151500-F54D-7061-8745-265C2E52E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8615" y="2138980"/>
                <a:ext cx="59841" cy="55850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Oval 56">
                <a:extLst>
                  <a:ext uri="{FF2B5EF4-FFF2-40B4-BE49-F238E27FC236}">
                    <a16:creationId xmlns:a16="http://schemas.microsoft.com/office/drawing/2014/main" id="{DFEA7302-9870-EAAD-FA1E-BBCA61216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0582" y="2146958"/>
                <a:ext cx="35905" cy="3989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Oval 57">
                <a:extLst>
                  <a:ext uri="{FF2B5EF4-FFF2-40B4-BE49-F238E27FC236}">
                    <a16:creationId xmlns:a16="http://schemas.microsoft.com/office/drawing/2014/main" id="{0D6847CB-7937-3D81-8718-E24A3462F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8561" y="2158925"/>
                <a:ext cx="19948" cy="19948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96E436C-C53C-7FD3-24DC-2B5637C3C8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641" y="2909270"/>
            <a:ext cx="4510087" cy="28702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6B9AD3D-AE23-979A-EEE9-48DA547CF1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1840" y="1195740"/>
            <a:ext cx="3595687" cy="113665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Laptop Mockup</a:t>
            </a:r>
          </a:p>
        </p:txBody>
      </p:sp>
      <p:sp>
        <p:nvSpPr>
          <p:cNvPr id="31" name="Content Placeholder 29">
            <a:extLst>
              <a:ext uri="{FF2B5EF4-FFF2-40B4-BE49-F238E27FC236}">
                <a16:creationId xmlns:a16="http://schemas.microsoft.com/office/drawing/2014/main" id="{A208430F-6602-465D-D3EF-ED6F54251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25147" y="1594536"/>
            <a:ext cx="5260975" cy="332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screenshots of website, platform tutorials, etc.</a:t>
            </a:r>
          </a:p>
        </p:txBody>
      </p:sp>
    </p:spTree>
    <p:extLst>
      <p:ext uri="{BB962C8B-B14F-4D97-AF65-F5344CB8AC3E}">
        <p14:creationId xmlns:p14="http://schemas.microsoft.com/office/powerpoint/2010/main" val="128124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irc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674858B-DF22-5F36-3AFD-5B42A06CBF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6229348" cy="5558923"/>
          </a:xfrm>
          <a:custGeom>
            <a:avLst/>
            <a:gdLst>
              <a:gd name="connsiteX0" fmla="*/ 0 w 6708399"/>
              <a:gd name="connsiteY0" fmla="*/ 0 h 5986417"/>
              <a:gd name="connsiteX1" fmla="*/ 6079691 w 6708399"/>
              <a:gd name="connsiteY1" fmla="*/ 0 h 5986417"/>
              <a:gd name="connsiteX2" fmla="*/ 6105044 w 6708399"/>
              <a:gd name="connsiteY2" fmla="*/ 31889 h 5986417"/>
              <a:gd name="connsiteX3" fmla="*/ 6333401 w 6708399"/>
              <a:gd name="connsiteY3" fmla="*/ 3617197 h 5986417"/>
              <a:gd name="connsiteX4" fmla="*/ 2852883 w 6708399"/>
              <a:gd name="connsiteY4" fmla="*/ 5976028 h 5986417"/>
              <a:gd name="connsiteX5" fmla="*/ 532537 w 6708399"/>
              <a:gd name="connsiteY5" fmla="*/ 5608669 h 5986417"/>
              <a:gd name="connsiteX6" fmla="*/ 40540 w 6708399"/>
              <a:gd name="connsiteY6" fmla="*/ 5196131 h 5986417"/>
              <a:gd name="connsiteX7" fmla="*/ 0 w 6708399"/>
              <a:gd name="connsiteY7" fmla="*/ 5141865 h 598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8399" h="5986417">
                <a:moveTo>
                  <a:pt x="0" y="0"/>
                </a:moveTo>
                <a:lnTo>
                  <a:pt x="6079691" y="0"/>
                </a:lnTo>
                <a:lnTo>
                  <a:pt x="6105044" y="31889"/>
                </a:lnTo>
                <a:cubicBezTo>
                  <a:pt x="6826323" y="1040851"/>
                  <a:pt x="6898985" y="2533247"/>
                  <a:pt x="6333401" y="3617197"/>
                </a:cubicBezTo>
                <a:cubicBezTo>
                  <a:pt x="5695306" y="4873951"/>
                  <a:pt x="4283762" y="5860020"/>
                  <a:pt x="2852883" y="5976028"/>
                </a:cubicBezTo>
                <a:cubicBezTo>
                  <a:pt x="2137443" y="6014697"/>
                  <a:pt x="1170632" y="5956693"/>
                  <a:pt x="532537" y="5608669"/>
                </a:cubicBezTo>
                <a:cubicBezTo>
                  <a:pt x="333133" y="5499912"/>
                  <a:pt x="171494" y="5359055"/>
                  <a:pt x="40540" y="5196131"/>
                </a:cubicBezTo>
                <a:lnTo>
                  <a:pt x="0" y="5141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9CA163-CA39-E1BB-01CE-E649EA64F742}"/>
              </a:ext>
            </a:extLst>
          </p:cNvPr>
          <p:cNvGrpSpPr/>
          <p:nvPr userDrawn="1"/>
        </p:nvGrpSpPr>
        <p:grpSpPr>
          <a:xfrm>
            <a:off x="438433" y="360961"/>
            <a:ext cx="6525453" cy="5742399"/>
            <a:chOff x="838483" y="639351"/>
            <a:chExt cx="6525453" cy="57423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" name="Freeform 2396">
              <a:extLst>
                <a:ext uri="{FF2B5EF4-FFF2-40B4-BE49-F238E27FC236}">
                  <a16:creationId xmlns:a16="http://schemas.microsoft.com/office/drawing/2014/main" id="{A16CB57D-D753-5010-3574-3AA723DF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483" y="5990223"/>
              <a:ext cx="2128932" cy="391527"/>
            </a:xfrm>
            <a:custGeom>
              <a:avLst/>
              <a:gdLst>
                <a:gd name="T0" fmla="*/ 109 w 110"/>
                <a:gd name="T1" fmla="*/ 12 h 20"/>
                <a:gd name="T2" fmla="*/ 62 w 110"/>
                <a:gd name="T3" fmla="*/ 13 h 20"/>
                <a:gd name="T4" fmla="*/ 5 w 110"/>
                <a:gd name="T5" fmla="*/ 1 h 20"/>
                <a:gd name="T6" fmla="*/ 2 w 110"/>
                <a:gd name="T7" fmla="*/ 5 h 20"/>
                <a:gd name="T8" fmla="*/ 57 w 110"/>
                <a:gd name="T9" fmla="*/ 16 h 20"/>
                <a:gd name="T10" fmla="*/ 109 w 110"/>
                <a:gd name="T11" fmla="*/ 13 h 20"/>
                <a:gd name="T12" fmla="*/ 109 w 110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20">
                  <a:moveTo>
                    <a:pt x="109" y="12"/>
                  </a:moveTo>
                  <a:cubicBezTo>
                    <a:pt x="92" y="16"/>
                    <a:pt x="78" y="14"/>
                    <a:pt x="62" y="13"/>
                  </a:cubicBezTo>
                  <a:cubicBezTo>
                    <a:pt x="42" y="11"/>
                    <a:pt x="23" y="10"/>
                    <a:pt x="5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20" y="15"/>
                    <a:pt x="37" y="15"/>
                    <a:pt x="57" y="16"/>
                  </a:cubicBezTo>
                  <a:cubicBezTo>
                    <a:pt x="73" y="17"/>
                    <a:pt x="93" y="20"/>
                    <a:pt x="109" y="13"/>
                  </a:cubicBezTo>
                  <a:cubicBezTo>
                    <a:pt x="110" y="13"/>
                    <a:pt x="109" y="12"/>
                    <a:pt x="10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98">
              <a:extLst>
                <a:ext uri="{FF2B5EF4-FFF2-40B4-BE49-F238E27FC236}">
                  <a16:creationId xmlns:a16="http://schemas.microsoft.com/office/drawing/2014/main" id="{849C071D-2083-9B23-6A11-3CADA33E1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404" y="5973909"/>
              <a:ext cx="334432" cy="154982"/>
            </a:xfrm>
            <a:custGeom>
              <a:avLst/>
              <a:gdLst>
                <a:gd name="T0" fmla="*/ 16 w 17"/>
                <a:gd name="T1" fmla="*/ 1 h 8"/>
                <a:gd name="T2" fmla="*/ 3 w 17"/>
                <a:gd name="T3" fmla="*/ 2 h 8"/>
                <a:gd name="T4" fmla="*/ 5 w 17"/>
                <a:gd name="T5" fmla="*/ 6 h 8"/>
                <a:gd name="T6" fmla="*/ 16 w 17"/>
                <a:gd name="T7" fmla="*/ 3 h 8"/>
                <a:gd name="T8" fmla="*/ 16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6" y="1"/>
                  </a:moveTo>
                  <a:cubicBezTo>
                    <a:pt x="11" y="0"/>
                    <a:pt x="7" y="1"/>
                    <a:pt x="3" y="2"/>
                  </a:cubicBezTo>
                  <a:cubicBezTo>
                    <a:pt x="0" y="3"/>
                    <a:pt x="1" y="8"/>
                    <a:pt x="5" y="6"/>
                  </a:cubicBezTo>
                  <a:cubicBezTo>
                    <a:pt x="9" y="5"/>
                    <a:pt x="12" y="4"/>
                    <a:pt x="16" y="3"/>
                  </a:cubicBezTo>
                  <a:cubicBezTo>
                    <a:pt x="17" y="2"/>
                    <a:pt x="17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99">
              <a:extLst>
                <a:ext uri="{FF2B5EF4-FFF2-40B4-BE49-F238E27FC236}">
                  <a16:creationId xmlns:a16="http://schemas.microsoft.com/office/drawing/2014/main" id="{7DF59A85-7C16-79B6-877D-51E8CEDC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64" y="4546469"/>
              <a:ext cx="1280623" cy="1174582"/>
            </a:xfrm>
            <a:custGeom>
              <a:avLst/>
              <a:gdLst>
                <a:gd name="T0" fmla="*/ 65 w 66"/>
                <a:gd name="T1" fmla="*/ 0 h 61"/>
                <a:gd name="T2" fmla="*/ 2 w 66"/>
                <a:gd name="T3" fmla="*/ 55 h 61"/>
                <a:gd name="T4" fmla="*/ 5 w 66"/>
                <a:gd name="T5" fmla="*/ 59 h 61"/>
                <a:gd name="T6" fmla="*/ 66 w 66"/>
                <a:gd name="T7" fmla="*/ 1 h 61"/>
                <a:gd name="T8" fmla="*/ 65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65" y="0"/>
                  </a:moveTo>
                  <a:cubicBezTo>
                    <a:pt x="42" y="16"/>
                    <a:pt x="23" y="37"/>
                    <a:pt x="2" y="55"/>
                  </a:cubicBezTo>
                  <a:cubicBezTo>
                    <a:pt x="0" y="57"/>
                    <a:pt x="3" y="61"/>
                    <a:pt x="5" y="59"/>
                  </a:cubicBezTo>
                  <a:cubicBezTo>
                    <a:pt x="26" y="41"/>
                    <a:pt x="49" y="23"/>
                    <a:pt x="66" y="1"/>
                  </a:cubicBezTo>
                  <a:cubicBezTo>
                    <a:pt x="66" y="1"/>
                    <a:pt x="65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00">
              <a:extLst>
                <a:ext uri="{FF2B5EF4-FFF2-40B4-BE49-F238E27FC236}">
                  <a16:creationId xmlns:a16="http://schemas.microsoft.com/office/drawing/2014/main" id="{1813FFE7-71FD-B8E4-6E46-EE0F96AB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32" y="639351"/>
              <a:ext cx="603604" cy="2838572"/>
            </a:xfrm>
            <a:custGeom>
              <a:avLst/>
              <a:gdLst>
                <a:gd name="T0" fmla="*/ 6 w 31"/>
                <a:gd name="T1" fmla="*/ 2 h 147"/>
                <a:gd name="T2" fmla="*/ 2 w 31"/>
                <a:gd name="T3" fmla="*/ 3 h 147"/>
                <a:gd name="T4" fmla="*/ 15 w 31"/>
                <a:gd name="T5" fmla="*/ 72 h 147"/>
                <a:gd name="T6" fmla="*/ 1 w 31"/>
                <a:gd name="T7" fmla="*/ 141 h 147"/>
                <a:gd name="T8" fmla="*/ 7 w 31"/>
                <a:gd name="T9" fmla="*/ 143 h 147"/>
                <a:gd name="T10" fmla="*/ 6 w 31"/>
                <a:gd name="T11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7">
                  <a:moveTo>
                    <a:pt x="6" y="2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8" y="27"/>
                    <a:pt x="16" y="48"/>
                    <a:pt x="15" y="72"/>
                  </a:cubicBezTo>
                  <a:cubicBezTo>
                    <a:pt x="14" y="96"/>
                    <a:pt x="8" y="118"/>
                    <a:pt x="1" y="141"/>
                  </a:cubicBezTo>
                  <a:cubicBezTo>
                    <a:pt x="0" y="145"/>
                    <a:pt x="6" y="147"/>
                    <a:pt x="7" y="143"/>
                  </a:cubicBezTo>
                  <a:cubicBezTo>
                    <a:pt x="21" y="100"/>
                    <a:pt x="31" y="42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E3F4B-2DE2-B376-D663-97507C75DC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3886" y="2076140"/>
            <a:ext cx="3827462" cy="203072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65B13-C647-FA5D-F2C1-A667A5AF67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4363" y="4433888"/>
            <a:ext cx="3827462" cy="17049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8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Freeform">
            <a:extLst>
              <a:ext uri="{FF2B5EF4-FFF2-40B4-BE49-F238E27FC236}">
                <a16:creationId xmlns:a16="http://schemas.microsoft.com/office/drawing/2014/main" id="{97DB4336-F00E-4DD1-F523-A243F089AE9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700000">
            <a:off x="10717968" y="4257381"/>
            <a:ext cx="1994059" cy="3335223"/>
          </a:xfrm>
          <a:custGeom>
            <a:avLst/>
            <a:gdLst>
              <a:gd name="connsiteX0" fmla="*/ 3003 w 1495544"/>
              <a:gd name="connsiteY0" fmla="*/ 0 h 2501417"/>
              <a:gd name="connsiteX1" fmla="*/ 1495544 w 1495544"/>
              <a:gd name="connsiteY1" fmla="*/ 1492542 h 2501417"/>
              <a:gd name="connsiteX2" fmla="*/ 486669 w 1495544"/>
              <a:gd name="connsiteY2" fmla="*/ 2501417 h 2501417"/>
              <a:gd name="connsiteX3" fmla="*/ 255024 w 1495544"/>
              <a:gd name="connsiteY3" fmla="*/ 2501417 h 2501417"/>
              <a:gd name="connsiteX4" fmla="*/ 0 w 1495544"/>
              <a:gd name="connsiteY4" fmla="*/ 2246393 h 2501417"/>
              <a:gd name="connsiteX5" fmla="*/ 0 w 1495544"/>
              <a:gd name="connsiteY5" fmla="*/ 29790 h 250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544" h="2501417">
                <a:moveTo>
                  <a:pt x="3003" y="0"/>
                </a:moveTo>
                <a:lnTo>
                  <a:pt x="1495544" y="1492542"/>
                </a:lnTo>
                <a:lnTo>
                  <a:pt x="486669" y="2501417"/>
                </a:lnTo>
                <a:lnTo>
                  <a:pt x="255024" y="2501417"/>
                </a:lnTo>
                <a:cubicBezTo>
                  <a:pt x="114178" y="2501417"/>
                  <a:pt x="0" y="2387239"/>
                  <a:pt x="0" y="2246393"/>
                </a:cubicBezTo>
                <a:lnTo>
                  <a:pt x="0" y="2979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9" name="6-Freeform">
            <a:extLst>
              <a:ext uri="{FF2B5EF4-FFF2-40B4-BE49-F238E27FC236}">
                <a16:creationId xmlns:a16="http://schemas.microsoft.com/office/drawing/2014/main" id="{73597383-9797-C4EA-CC06-43078B7644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2700000">
            <a:off x="11064458" y="304769"/>
            <a:ext cx="2092809" cy="1863319"/>
          </a:xfrm>
          <a:custGeom>
            <a:avLst/>
            <a:gdLst>
              <a:gd name="connsiteX0" fmla="*/ 1 w 1569607"/>
              <a:gd name="connsiteY0" fmla="*/ 172118 h 1397489"/>
              <a:gd name="connsiteX1" fmla="*/ 172119 w 1569607"/>
              <a:gd name="connsiteY1" fmla="*/ 0 h 1397489"/>
              <a:gd name="connsiteX2" fmla="*/ 1569607 w 1569607"/>
              <a:gd name="connsiteY2" fmla="*/ 1397489 h 1397489"/>
              <a:gd name="connsiteX3" fmla="*/ 182914 w 1569607"/>
              <a:gd name="connsiteY3" fmla="*/ 1397489 h 1397489"/>
              <a:gd name="connsiteX4" fmla="*/ 0 w 1569607"/>
              <a:gd name="connsiteY4" fmla="*/ 1214575 h 13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607" h="1397489">
                <a:moveTo>
                  <a:pt x="1" y="172118"/>
                </a:moveTo>
                <a:lnTo>
                  <a:pt x="172119" y="0"/>
                </a:lnTo>
                <a:lnTo>
                  <a:pt x="1569607" y="1397489"/>
                </a:lnTo>
                <a:lnTo>
                  <a:pt x="182914" y="1397489"/>
                </a:lnTo>
                <a:cubicBezTo>
                  <a:pt x="81893" y="1397489"/>
                  <a:pt x="0" y="1315596"/>
                  <a:pt x="0" y="12145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8-Freeform">
            <a:extLst>
              <a:ext uri="{FF2B5EF4-FFF2-40B4-BE49-F238E27FC236}">
                <a16:creationId xmlns:a16="http://schemas.microsoft.com/office/drawing/2014/main" id="{767E6AA4-24FF-3507-733D-C9EED9901C0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2700000">
            <a:off x="41501" y="-1606984"/>
            <a:ext cx="2982584" cy="4366391"/>
          </a:xfrm>
          <a:custGeom>
            <a:avLst/>
            <a:gdLst>
              <a:gd name="connsiteX0" fmla="*/ 0 w 2236938"/>
              <a:gd name="connsiteY0" fmla="*/ 2144701 h 3274793"/>
              <a:gd name="connsiteX1" fmla="*/ 2144701 w 2236938"/>
              <a:gd name="connsiteY1" fmla="*/ 0 h 3274793"/>
              <a:gd name="connsiteX2" fmla="*/ 2183155 w 2236938"/>
              <a:gd name="connsiteY2" fmla="*/ 46606 h 3274793"/>
              <a:gd name="connsiteX3" fmla="*/ 2236938 w 2236938"/>
              <a:gd name="connsiteY3" fmla="*/ 222680 h 3274793"/>
              <a:gd name="connsiteX4" fmla="*/ 2236938 w 2236938"/>
              <a:gd name="connsiteY4" fmla="*/ 2959875 h 3274793"/>
              <a:gd name="connsiteX5" fmla="*/ 1922020 w 2236938"/>
              <a:gd name="connsiteY5" fmla="*/ 3274793 h 3274793"/>
              <a:gd name="connsiteX6" fmla="*/ 1130092 w 2236938"/>
              <a:gd name="connsiteY6" fmla="*/ 3274793 h 327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938" h="3274793">
                <a:moveTo>
                  <a:pt x="0" y="2144701"/>
                </a:moveTo>
                <a:lnTo>
                  <a:pt x="2144701" y="0"/>
                </a:lnTo>
                <a:lnTo>
                  <a:pt x="2183155" y="46606"/>
                </a:lnTo>
                <a:cubicBezTo>
                  <a:pt x="2217111" y="96868"/>
                  <a:pt x="2236938" y="157458"/>
                  <a:pt x="2236938" y="222680"/>
                </a:cubicBezTo>
                <a:lnTo>
                  <a:pt x="2236938" y="2959875"/>
                </a:lnTo>
                <a:cubicBezTo>
                  <a:pt x="2236938" y="3133799"/>
                  <a:pt x="2095944" y="3274793"/>
                  <a:pt x="1922020" y="3274793"/>
                </a:cubicBezTo>
                <a:lnTo>
                  <a:pt x="1130092" y="32747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9-Freeform">
            <a:extLst>
              <a:ext uri="{FF2B5EF4-FFF2-40B4-BE49-F238E27FC236}">
                <a16:creationId xmlns:a16="http://schemas.microsoft.com/office/drawing/2014/main" id="{5C3E78D8-C0BF-2115-2653-1A80A040BAD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2700000">
            <a:off x="-629486" y="2763851"/>
            <a:ext cx="1258971" cy="1258971"/>
          </a:xfrm>
          <a:custGeom>
            <a:avLst/>
            <a:gdLst>
              <a:gd name="connsiteX0" fmla="*/ 0 w 944228"/>
              <a:gd name="connsiteY0" fmla="*/ 0 h 944228"/>
              <a:gd name="connsiteX1" fmla="*/ 774685 w 944228"/>
              <a:gd name="connsiteY1" fmla="*/ 0 h 944228"/>
              <a:gd name="connsiteX2" fmla="*/ 944228 w 944228"/>
              <a:gd name="connsiteY2" fmla="*/ 169543 h 944228"/>
              <a:gd name="connsiteX3" fmla="*/ 944228 w 944228"/>
              <a:gd name="connsiteY3" fmla="*/ 944228 h 94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228" h="944228">
                <a:moveTo>
                  <a:pt x="0" y="0"/>
                </a:moveTo>
                <a:lnTo>
                  <a:pt x="774685" y="0"/>
                </a:lnTo>
                <a:cubicBezTo>
                  <a:pt x="868321" y="0"/>
                  <a:pt x="944228" y="75907"/>
                  <a:pt x="944228" y="169543"/>
                </a:cubicBezTo>
                <a:lnTo>
                  <a:pt x="944228" y="9442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10-Freeform">
            <a:extLst>
              <a:ext uri="{FF2B5EF4-FFF2-40B4-BE49-F238E27FC236}">
                <a16:creationId xmlns:a16="http://schemas.microsoft.com/office/drawing/2014/main" id="{229CCCD6-2CD8-F21B-4A14-AACF14CFDC77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 rot="2700000">
            <a:off x="10126949" y="2442028"/>
            <a:ext cx="1936257" cy="1936257"/>
          </a:xfrm>
          <a:custGeom>
            <a:avLst/>
            <a:gdLst>
              <a:gd name="connsiteX0" fmla="*/ 39782 w 1452193"/>
              <a:gd name="connsiteY0" fmla="*/ 39782 h 1452193"/>
              <a:gd name="connsiteX1" fmla="*/ 135824 w 1452193"/>
              <a:gd name="connsiteY1" fmla="*/ 0 h 1452193"/>
              <a:gd name="connsiteX2" fmla="*/ 1163463 w 1452193"/>
              <a:gd name="connsiteY2" fmla="*/ 0 h 1452193"/>
              <a:gd name="connsiteX3" fmla="*/ 1452193 w 1452193"/>
              <a:gd name="connsiteY3" fmla="*/ 288730 h 1452193"/>
              <a:gd name="connsiteX4" fmla="*/ 1452193 w 1452193"/>
              <a:gd name="connsiteY4" fmla="*/ 1316369 h 1452193"/>
              <a:gd name="connsiteX5" fmla="*/ 1316369 w 1452193"/>
              <a:gd name="connsiteY5" fmla="*/ 1452193 h 1452193"/>
              <a:gd name="connsiteX6" fmla="*/ 135824 w 1452193"/>
              <a:gd name="connsiteY6" fmla="*/ 1452193 h 1452193"/>
              <a:gd name="connsiteX7" fmla="*/ 0 w 1452193"/>
              <a:gd name="connsiteY7" fmla="*/ 1316369 h 1452193"/>
              <a:gd name="connsiteX8" fmla="*/ 0 w 1452193"/>
              <a:gd name="connsiteY8" fmla="*/ 135824 h 1452193"/>
              <a:gd name="connsiteX9" fmla="*/ 39782 w 1452193"/>
              <a:gd name="connsiteY9" fmla="*/ 39782 h 14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193" h="1452193">
                <a:moveTo>
                  <a:pt x="39782" y="39782"/>
                </a:moveTo>
                <a:cubicBezTo>
                  <a:pt x="64361" y="15202"/>
                  <a:pt x="98317" y="0"/>
                  <a:pt x="135824" y="0"/>
                </a:cubicBezTo>
                <a:lnTo>
                  <a:pt x="1163463" y="0"/>
                </a:lnTo>
                <a:lnTo>
                  <a:pt x="1452193" y="288730"/>
                </a:lnTo>
                <a:lnTo>
                  <a:pt x="1452193" y="1316369"/>
                </a:lnTo>
                <a:cubicBezTo>
                  <a:pt x="1452193" y="1391383"/>
                  <a:pt x="1391383" y="1452193"/>
                  <a:pt x="1316369" y="1452193"/>
                </a:cubicBezTo>
                <a:lnTo>
                  <a:pt x="135824" y="1452193"/>
                </a:lnTo>
                <a:cubicBezTo>
                  <a:pt x="60810" y="1452193"/>
                  <a:pt x="0" y="1391383"/>
                  <a:pt x="0" y="1316369"/>
                </a:cubicBezTo>
                <a:lnTo>
                  <a:pt x="0" y="135824"/>
                </a:lnTo>
                <a:cubicBezTo>
                  <a:pt x="0" y="98317"/>
                  <a:pt x="15203" y="64361"/>
                  <a:pt x="39782" y="397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4" name="11-Freeform">
            <a:extLst>
              <a:ext uri="{FF2B5EF4-FFF2-40B4-BE49-F238E27FC236}">
                <a16:creationId xmlns:a16="http://schemas.microsoft.com/office/drawing/2014/main" id="{B1A1F752-2B06-734E-EA30-F549C3E07FE9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 rot="2700000">
            <a:off x="-754084" y="4748289"/>
            <a:ext cx="2416949" cy="2124171"/>
          </a:xfrm>
          <a:custGeom>
            <a:avLst/>
            <a:gdLst>
              <a:gd name="connsiteX0" fmla="*/ 49658 w 1812712"/>
              <a:gd name="connsiteY0" fmla="*/ 49658 h 1593128"/>
              <a:gd name="connsiteX1" fmla="*/ 169543 w 1812712"/>
              <a:gd name="connsiteY1" fmla="*/ 0 h 1593128"/>
              <a:gd name="connsiteX2" fmla="*/ 1643169 w 1812712"/>
              <a:gd name="connsiteY2" fmla="*/ 0 h 1593128"/>
              <a:gd name="connsiteX3" fmla="*/ 1812712 w 1812712"/>
              <a:gd name="connsiteY3" fmla="*/ 169543 h 1593128"/>
              <a:gd name="connsiteX4" fmla="*/ 1812712 w 1812712"/>
              <a:gd name="connsiteY4" fmla="*/ 1001382 h 1593128"/>
              <a:gd name="connsiteX5" fmla="*/ 1220966 w 1812712"/>
              <a:gd name="connsiteY5" fmla="*/ 1593128 h 1593128"/>
              <a:gd name="connsiteX6" fmla="*/ 0 w 1812712"/>
              <a:gd name="connsiteY6" fmla="*/ 372162 h 1593128"/>
              <a:gd name="connsiteX7" fmla="*/ 0 w 1812712"/>
              <a:gd name="connsiteY7" fmla="*/ 169543 h 1593128"/>
              <a:gd name="connsiteX8" fmla="*/ 49658 w 1812712"/>
              <a:gd name="connsiteY8" fmla="*/ 49658 h 159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712" h="1593128">
                <a:moveTo>
                  <a:pt x="49658" y="49658"/>
                </a:moveTo>
                <a:cubicBezTo>
                  <a:pt x="80339" y="18977"/>
                  <a:pt x="122725" y="0"/>
                  <a:pt x="169543" y="0"/>
                </a:cubicBezTo>
                <a:lnTo>
                  <a:pt x="1643169" y="0"/>
                </a:lnTo>
                <a:cubicBezTo>
                  <a:pt x="1736805" y="0"/>
                  <a:pt x="1812712" y="75907"/>
                  <a:pt x="1812712" y="169543"/>
                </a:cubicBezTo>
                <a:lnTo>
                  <a:pt x="1812712" y="1001382"/>
                </a:lnTo>
                <a:lnTo>
                  <a:pt x="1220966" y="1593128"/>
                </a:lnTo>
                <a:lnTo>
                  <a:pt x="0" y="372162"/>
                </a:lnTo>
                <a:lnTo>
                  <a:pt x="0" y="169543"/>
                </a:lnTo>
                <a:cubicBezTo>
                  <a:pt x="0" y="122725"/>
                  <a:pt x="18977" y="80339"/>
                  <a:pt x="49658" y="496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8F1DEF8-9226-D820-6CE1-5E8AE9655E1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24398" y="6271398"/>
            <a:ext cx="2743200" cy="46345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826A21-02EF-ED3E-40F9-2E31364C9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3440" y="3810247"/>
            <a:ext cx="5730220" cy="7048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1-TextBox">
            <a:extLst>
              <a:ext uri="{FF2B5EF4-FFF2-40B4-BE49-F238E27FC236}">
                <a16:creationId xmlns:a16="http://schemas.microsoft.com/office/drawing/2014/main" id="{A53E8C74-01D3-A8B9-3A45-4B97349FCA89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262238" y="2635131"/>
            <a:ext cx="1712625" cy="1079399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 defTabSz="914377">
              <a:defRPr/>
            </a:pPr>
            <a:r>
              <a:rPr lang="en-US" altLang="zh-CN" sz="6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n-ea"/>
                <a:sym typeface="+mn-lt"/>
              </a:rPr>
              <a:t>Q&amp;A</a:t>
            </a:r>
            <a:endParaRPr lang="zh-CN" altLang="en-US" sz="6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85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DA988-E09D-583A-EB6B-7D4D8AD9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B3BB6E3-AED1-7CEE-3F27-0562775C66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7" name="5-Freeform">
            <a:extLst>
              <a:ext uri="{FF2B5EF4-FFF2-40B4-BE49-F238E27FC236}">
                <a16:creationId xmlns:a16="http://schemas.microsoft.com/office/drawing/2014/main" id="{84E93F7B-E6C2-7328-8569-6F6C939F978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700000">
            <a:off x="336215" y="-1798069"/>
            <a:ext cx="3973428" cy="4569565"/>
          </a:xfrm>
          <a:custGeom>
            <a:avLst/>
            <a:gdLst>
              <a:gd name="connsiteX0" fmla="*/ 0 w 2980071"/>
              <a:gd name="connsiteY0" fmla="*/ 2687387 h 3427174"/>
              <a:gd name="connsiteX1" fmla="*/ 2687387 w 2980071"/>
              <a:gd name="connsiteY1" fmla="*/ 0 h 3427174"/>
              <a:gd name="connsiteX2" fmla="*/ 2723916 w 2980071"/>
              <a:gd name="connsiteY2" fmla="*/ 3683 h 3427174"/>
              <a:gd name="connsiteX3" fmla="*/ 2980071 w 2980071"/>
              <a:gd name="connsiteY3" fmla="*/ 317974 h 3427174"/>
              <a:gd name="connsiteX4" fmla="*/ 2980071 w 2980071"/>
              <a:gd name="connsiteY4" fmla="*/ 3106365 h 3427174"/>
              <a:gd name="connsiteX5" fmla="*/ 2659262 w 2980071"/>
              <a:gd name="connsiteY5" fmla="*/ 3427174 h 3427174"/>
              <a:gd name="connsiteX6" fmla="*/ 739787 w 2980071"/>
              <a:gd name="connsiteY6" fmla="*/ 3427174 h 342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071" h="3427174">
                <a:moveTo>
                  <a:pt x="0" y="2687387"/>
                </a:moveTo>
                <a:lnTo>
                  <a:pt x="2687387" y="0"/>
                </a:lnTo>
                <a:lnTo>
                  <a:pt x="2723916" y="3683"/>
                </a:lnTo>
                <a:cubicBezTo>
                  <a:pt x="2870104" y="33597"/>
                  <a:pt x="2980071" y="162943"/>
                  <a:pt x="2980071" y="317974"/>
                </a:cubicBezTo>
                <a:lnTo>
                  <a:pt x="2980071" y="3106365"/>
                </a:lnTo>
                <a:cubicBezTo>
                  <a:pt x="2980071" y="3283543"/>
                  <a:pt x="2836440" y="3427174"/>
                  <a:pt x="2659262" y="3427174"/>
                </a:cubicBezTo>
                <a:lnTo>
                  <a:pt x="739787" y="3427174"/>
                </a:lnTo>
                <a:close/>
              </a:path>
            </a:pathLst>
          </a:custGeom>
          <a:solidFill>
            <a:srgbClr val="022959"/>
          </a:solidFill>
          <a:ln>
            <a:solidFill>
              <a:srgbClr val="022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6-Freeform">
            <a:extLst>
              <a:ext uri="{FF2B5EF4-FFF2-40B4-BE49-F238E27FC236}">
                <a16:creationId xmlns:a16="http://schemas.microsoft.com/office/drawing/2014/main" id="{29B3956E-1A85-73A4-EA43-189CC917EC8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2700000">
            <a:off x="-1302974" y="2482211"/>
            <a:ext cx="2605951" cy="2605951"/>
          </a:xfrm>
          <a:custGeom>
            <a:avLst/>
            <a:gdLst>
              <a:gd name="connsiteX0" fmla="*/ 0 w 1954463"/>
              <a:gd name="connsiteY0" fmla="*/ 0 h 1954463"/>
              <a:gd name="connsiteX1" fmla="*/ 1714274 w 1954463"/>
              <a:gd name="connsiteY1" fmla="*/ 0 h 1954463"/>
              <a:gd name="connsiteX2" fmla="*/ 1954463 w 1954463"/>
              <a:gd name="connsiteY2" fmla="*/ 240189 h 1954463"/>
              <a:gd name="connsiteX3" fmla="*/ 1954463 w 1954463"/>
              <a:gd name="connsiteY3" fmla="*/ 1954463 h 195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463" h="1954463">
                <a:moveTo>
                  <a:pt x="0" y="0"/>
                </a:moveTo>
                <a:lnTo>
                  <a:pt x="1714274" y="0"/>
                </a:lnTo>
                <a:cubicBezTo>
                  <a:pt x="1846927" y="0"/>
                  <a:pt x="1954463" y="107536"/>
                  <a:pt x="1954463" y="240189"/>
                </a:cubicBezTo>
                <a:lnTo>
                  <a:pt x="1954463" y="1954463"/>
                </a:lnTo>
                <a:close/>
              </a:path>
            </a:pathLst>
          </a:custGeom>
          <a:solidFill>
            <a:srgbClr val="109EDA"/>
          </a:solidFill>
          <a:ln>
            <a:solidFill>
              <a:srgbClr val="109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7-Freeform">
            <a:extLst>
              <a:ext uri="{FF2B5EF4-FFF2-40B4-BE49-F238E27FC236}">
                <a16:creationId xmlns:a16="http://schemas.microsoft.com/office/drawing/2014/main" id="{19725B5E-F447-2CBA-E2E6-30DBE96FD03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2700000">
            <a:off x="258556" y="5396414"/>
            <a:ext cx="2886001" cy="2620433"/>
          </a:xfrm>
          <a:custGeom>
            <a:avLst/>
            <a:gdLst>
              <a:gd name="connsiteX0" fmla="*/ 60965 w 2164501"/>
              <a:gd name="connsiteY0" fmla="*/ 60965 h 1965325"/>
              <a:gd name="connsiteX1" fmla="*/ 208148 w 2164501"/>
              <a:gd name="connsiteY1" fmla="*/ 0 h 1965325"/>
              <a:gd name="connsiteX2" fmla="*/ 2017319 w 2164501"/>
              <a:gd name="connsiteY2" fmla="*/ 0 h 1965325"/>
              <a:gd name="connsiteX3" fmla="*/ 2098339 w 2164501"/>
              <a:gd name="connsiteY3" fmla="*/ 16357 h 1965325"/>
              <a:gd name="connsiteX4" fmla="*/ 2164501 w 2164501"/>
              <a:gd name="connsiteY4" fmla="*/ 60965 h 1965325"/>
              <a:gd name="connsiteX5" fmla="*/ 260141 w 2164501"/>
              <a:gd name="connsiteY5" fmla="*/ 1965325 h 1965325"/>
              <a:gd name="connsiteX6" fmla="*/ 0 w 2164501"/>
              <a:gd name="connsiteY6" fmla="*/ 1705184 h 1965325"/>
              <a:gd name="connsiteX7" fmla="*/ 0 w 2164501"/>
              <a:gd name="connsiteY7" fmla="*/ 208148 h 1965325"/>
              <a:gd name="connsiteX8" fmla="*/ 60965 w 2164501"/>
              <a:gd name="connsiteY8" fmla="*/ 60965 h 19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501" h="1965325">
                <a:moveTo>
                  <a:pt x="60965" y="60965"/>
                </a:moveTo>
                <a:cubicBezTo>
                  <a:pt x="98633" y="23298"/>
                  <a:pt x="150670" y="0"/>
                  <a:pt x="208148" y="0"/>
                </a:cubicBezTo>
                <a:lnTo>
                  <a:pt x="2017319" y="0"/>
                </a:lnTo>
                <a:cubicBezTo>
                  <a:pt x="2046058" y="0"/>
                  <a:pt x="2073437" y="5824"/>
                  <a:pt x="2098339" y="16357"/>
                </a:cubicBezTo>
                <a:lnTo>
                  <a:pt x="2164501" y="60965"/>
                </a:lnTo>
                <a:lnTo>
                  <a:pt x="260141" y="1965325"/>
                </a:lnTo>
                <a:lnTo>
                  <a:pt x="0" y="1705184"/>
                </a:lnTo>
                <a:lnTo>
                  <a:pt x="0" y="208148"/>
                </a:lnTo>
                <a:cubicBezTo>
                  <a:pt x="0" y="150670"/>
                  <a:pt x="23298" y="98633"/>
                  <a:pt x="60965" y="60965"/>
                </a:cubicBezTo>
                <a:close/>
              </a:path>
            </a:pathLst>
          </a:cu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8-Freeform">
            <a:extLst>
              <a:ext uri="{FF2B5EF4-FFF2-40B4-BE49-F238E27FC236}">
                <a16:creationId xmlns:a16="http://schemas.microsoft.com/office/drawing/2014/main" id="{80B0DC9D-B6D0-7FC6-643A-40CD683BA2AF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2700000">
            <a:off x="11198819" y="5346777"/>
            <a:ext cx="1163584" cy="2199668"/>
          </a:xfrm>
          <a:custGeom>
            <a:avLst/>
            <a:gdLst>
              <a:gd name="connsiteX0" fmla="*/ 47813 w 872688"/>
              <a:gd name="connsiteY0" fmla="*/ 0 h 1649751"/>
              <a:gd name="connsiteX1" fmla="*/ 872688 w 872688"/>
              <a:gd name="connsiteY1" fmla="*/ 824876 h 1649751"/>
              <a:gd name="connsiteX2" fmla="*/ 47813 w 872688"/>
              <a:gd name="connsiteY2" fmla="*/ 1649751 h 1649751"/>
              <a:gd name="connsiteX3" fmla="*/ 12829 w 872688"/>
              <a:gd name="connsiteY3" fmla="*/ 1597862 h 1649751"/>
              <a:gd name="connsiteX4" fmla="*/ 0 w 872688"/>
              <a:gd name="connsiteY4" fmla="*/ 1534320 h 1649751"/>
              <a:gd name="connsiteX5" fmla="*/ 0 w 872688"/>
              <a:gd name="connsiteY5" fmla="*/ 115432 h 1649751"/>
              <a:gd name="connsiteX6" fmla="*/ 47813 w 872688"/>
              <a:gd name="connsiteY6" fmla="*/ 0 h 164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688" h="1649751">
                <a:moveTo>
                  <a:pt x="47813" y="0"/>
                </a:moveTo>
                <a:lnTo>
                  <a:pt x="872688" y="824876"/>
                </a:lnTo>
                <a:lnTo>
                  <a:pt x="47813" y="1649751"/>
                </a:lnTo>
                <a:lnTo>
                  <a:pt x="12829" y="1597862"/>
                </a:lnTo>
                <a:cubicBezTo>
                  <a:pt x="4568" y="1578332"/>
                  <a:pt x="0" y="1556860"/>
                  <a:pt x="0" y="1534320"/>
                </a:cubicBezTo>
                <a:lnTo>
                  <a:pt x="0" y="115432"/>
                </a:lnTo>
                <a:cubicBezTo>
                  <a:pt x="0" y="70353"/>
                  <a:pt x="18272" y="29542"/>
                  <a:pt x="47813" y="0"/>
                </a:cubicBezTo>
                <a:close/>
              </a:path>
            </a:pathLst>
          </a:cu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F971C65-9C81-334E-EAE7-D1B6EA71689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1971" y="6160608"/>
            <a:ext cx="2743200" cy="463451"/>
          </a:xfrm>
          <a:prstGeom prst="rect">
            <a:avLst/>
          </a:prstGeom>
        </p:spPr>
      </p:pic>
      <p:sp>
        <p:nvSpPr>
          <p:cNvPr id="14" name="1-TextBox">
            <a:extLst>
              <a:ext uri="{FF2B5EF4-FFF2-40B4-BE49-F238E27FC236}">
                <a16:creationId xmlns:a16="http://schemas.microsoft.com/office/drawing/2014/main" id="{7929D0B0-92CE-5463-B049-001BE9BA99CC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044507" y="2680019"/>
            <a:ext cx="3485163" cy="1079399"/>
          </a:xfrm>
          <a:prstGeom prst="rect">
            <a:avLst/>
          </a:prstGeom>
          <a:noFill/>
        </p:spPr>
        <p:txBody>
          <a:bodyPr wrap="none" lIns="90000" tIns="46800" rIns="90000" bIns="46800" rtlCol="0">
            <a:spAutoFit/>
          </a:bodyPr>
          <a:lstStyle/>
          <a:p>
            <a:pPr algn="r" defTabSz="914377">
              <a:defRPr/>
            </a:pPr>
            <a:r>
              <a:rPr lang="en-US" altLang="zh-CN" sz="6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n-ea"/>
                <a:sym typeface="+mn-lt"/>
              </a:rPr>
              <a:t>Thank You</a:t>
            </a:r>
            <a:endParaRPr lang="zh-CN" altLang="en-US" sz="6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n-ea"/>
              <a:sym typeface="+mn-lt"/>
            </a:endParaRPr>
          </a:p>
        </p:txBody>
      </p:sp>
      <p:sp>
        <p:nvSpPr>
          <p:cNvPr id="25" name="9-RoundedRectangle">
            <a:extLst>
              <a:ext uri="{FF2B5EF4-FFF2-40B4-BE49-F238E27FC236}">
                <a16:creationId xmlns:a16="http://schemas.microsoft.com/office/drawing/2014/main" id="{58715A7E-4C95-D78F-0191-F1527CB016E1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 rot="2700000">
            <a:off x="2298378" y="3732133"/>
            <a:ext cx="1596599" cy="1596599"/>
          </a:xfrm>
          <a:prstGeom prst="roundRect">
            <a:avLst>
              <a:gd name="adj" fmla="val 9353"/>
            </a:avLst>
          </a:prstGeom>
          <a:solidFill>
            <a:srgbClr val="109EDA"/>
          </a:solidFill>
          <a:ln>
            <a:solidFill>
              <a:srgbClr val="109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7E5BC-FD74-FB8B-4360-0F94B83602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3821113"/>
            <a:ext cx="5468938" cy="70643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 algn="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 algn="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 algn="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Message, social media handles</a:t>
            </a:r>
          </a:p>
        </p:txBody>
      </p:sp>
    </p:spTree>
    <p:extLst>
      <p:ext uri="{BB962C8B-B14F-4D97-AF65-F5344CB8AC3E}">
        <p14:creationId xmlns:p14="http://schemas.microsoft.com/office/powerpoint/2010/main" val="251411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44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E379E-1289-A8F9-C69B-44381370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5B6872-4FA4-E0BA-126F-765D8A08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4E5C-AC32-400D-9755-6ACD0CBC2C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54137B9-B043-BC06-DA45-BD96A1559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1227-6A8A-B050-F90F-AD2767B6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83" y="365125"/>
            <a:ext cx="9090016" cy="936901"/>
          </a:xfrm>
        </p:spPr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CEF6F2-8B70-60F9-2EFF-9EEBCCA4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2-Freeform">
            <a:extLst>
              <a:ext uri="{FF2B5EF4-FFF2-40B4-BE49-F238E27FC236}">
                <a16:creationId xmlns:a16="http://schemas.microsoft.com/office/drawing/2014/main" id="{EEE84E23-F557-8650-3E2F-72079DA29846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94B30-BF9C-7FE6-AF1C-D221E35D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663" y="6359815"/>
            <a:ext cx="3761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44E5C-AC32-400D-9755-6ACD0CBC2C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B278A0D4-AB13-A002-52FD-661DC79378AA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5B522DD-12AC-20C9-78F3-454A5427A1BA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8EC575B-D4BD-1DEA-36F0-C02DB636C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33E21D-3136-B479-B0D2-B6585A6867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80382" y="1480930"/>
            <a:ext cx="9090015" cy="4502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59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-Freeform">
            <a:extLst>
              <a:ext uri="{FF2B5EF4-FFF2-40B4-BE49-F238E27FC236}">
                <a16:creationId xmlns:a16="http://schemas.microsoft.com/office/drawing/2014/main" id="{11DD0DC3-3A50-4C58-9359-5B173CEAA8E2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A57C1B-07F8-87DB-B2C1-6A255AF48E7A}"/>
              </a:ext>
            </a:extLst>
          </p:cNvPr>
          <p:cNvSpPr/>
          <p:nvPr userDrawn="1"/>
        </p:nvSpPr>
        <p:spPr>
          <a:xfrm>
            <a:off x="1211057" y="1933246"/>
            <a:ext cx="9209652" cy="28712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9F862-0E46-D78A-F9EE-20609EF853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5721" y="1933246"/>
            <a:ext cx="5960852" cy="2387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Add Section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58D87-2445-3E1E-54E9-3609C5C79D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45721" y="4320846"/>
            <a:ext cx="5960852" cy="4696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  <p:sp>
        <p:nvSpPr>
          <p:cNvPr id="8" name="3-Freeform">
            <a:extLst>
              <a:ext uri="{FF2B5EF4-FFF2-40B4-BE49-F238E27FC236}">
                <a16:creationId xmlns:a16="http://schemas.microsoft.com/office/drawing/2014/main" id="{C5290EAF-6EF5-53EC-E9E6-1A99ACB09EEA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9" name="4-Freeform">
            <a:extLst>
              <a:ext uri="{FF2B5EF4-FFF2-40B4-BE49-F238E27FC236}">
                <a16:creationId xmlns:a16="http://schemas.microsoft.com/office/drawing/2014/main" id="{B561149D-14DC-A29E-23A0-DB66D073CCC8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0880B70-6616-9A62-A206-263B02CC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062" y="6314095"/>
            <a:ext cx="2743200" cy="4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-Freeform">
            <a:extLst>
              <a:ext uri="{FF2B5EF4-FFF2-40B4-BE49-F238E27FC236}">
                <a16:creationId xmlns:a16="http://schemas.microsoft.com/office/drawing/2014/main" id="{80B0DC9D-B6D0-7FC6-643A-40CD683BA2A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700000">
            <a:off x="11198819" y="5346777"/>
            <a:ext cx="1163584" cy="2199668"/>
          </a:xfrm>
          <a:custGeom>
            <a:avLst/>
            <a:gdLst>
              <a:gd name="connsiteX0" fmla="*/ 47813 w 872688"/>
              <a:gd name="connsiteY0" fmla="*/ 0 h 1649751"/>
              <a:gd name="connsiteX1" fmla="*/ 872688 w 872688"/>
              <a:gd name="connsiteY1" fmla="*/ 824876 h 1649751"/>
              <a:gd name="connsiteX2" fmla="*/ 47813 w 872688"/>
              <a:gd name="connsiteY2" fmla="*/ 1649751 h 1649751"/>
              <a:gd name="connsiteX3" fmla="*/ 12829 w 872688"/>
              <a:gd name="connsiteY3" fmla="*/ 1597862 h 1649751"/>
              <a:gd name="connsiteX4" fmla="*/ 0 w 872688"/>
              <a:gd name="connsiteY4" fmla="*/ 1534320 h 1649751"/>
              <a:gd name="connsiteX5" fmla="*/ 0 w 872688"/>
              <a:gd name="connsiteY5" fmla="*/ 115432 h 1649751"/>
              <a:gd name="connsiteX6" fmla="*/ 47813 w 872688"/>
              <a:gd name="connsiteY6" fmla="*/ 0 h 164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2688" h="1649751">
                <a:moveTo>
                  <a:pt x="47813" y="0"/>
                </a:moveTo>
                <a:lnTo>
                  <a:pt x="872688" y="824876"/>
                </a:lnTo>
                <a:lnTo>
                  <a:pt x="47813" y="1649751"/>
                </a:lnTo>
                <a:lnTo>
                  <a:pt x="12829" y="1597862"/>
                </a:lnTo>
                <a:cubicBezTo>
                  <a:pt x="4568" y="1578332"/>
                  <a:pt x="0" y="1556860"/>
                  <a:pt x="0" y="1534320"/>
                </a:cubicBezTo>
                <a:lnTo>
                  <a:pt x="0" y="115432"/>
                </a:lnTo>
                <a:cubicBezTo>
                  <a:pt x="0" y="70353"/>
                  <a:pt x="18272" y="29542"/>
                  <a:pt x="47813" y="0"/>
                </a:cubicBezTo>
                <a:close/>
              </a:path>
            </a:pathLst>
          </a:cu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DA988-E09D-583A-EB6B-7D4D8AD9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B3BB6E3-AED1-7CEE-3F27-0562775C66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7" name="5-Freeform">
            <a:extLst>
              <a:ext uri="{FF2B5EF4-FFF2-40B4-BE49-F238E27FC236}">
                <a16:creationId xmlns:a16="http://schemas.microsoft.com/office/drawing/2014/main" id="{84E93F7B-E6C2-7328-8569-6F6C939F97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2700000">
            <a:off x="336215" y="-1798069"/>
            <a:ext cx="3973428" cy="4569565"/>
          </a:xfrm>
          <a:custGeom>
            <a:avLst/>
            <a:gdLst>
              <a:gd name="connsiteX0" fmla="*/ 0 w 2980071"/>
              <a:gd name="connsiteY0" fmla="*/ 2687387 h 3427174"/>
              <a:gd name="connsiteX1" fmla="*/ 2687387 w 2980071"/>
              <a:gd name="connsiteY1" fmla="*/ 0 h 3427174"/>
              <a:gd name="connsiteX2" fmla="*/ 2723916 w 2980071"/>
              <a:gd name="connsiteY2" fmla="*/ 3683 h 3427174"/>
              <a:gd name="connsiteX3" fmla="*/ 2980071 w 2980071"/>
              <a:gd name="connsiteY3" fmla="*/ 317974 h 3427174"/>
              <a:gd name="connsiteX4" fmla="*/ 2980071 w 2980071"/>
              <a:gd name="connsiteY4" fmla="*/ 3106365 h 3427174"/>
              <a:gd name="connsiteX5" fmla="*/ 2659262 w 2980071"/>
              <a:gd name="connsiteY5" fmla="*/ 3427174 h 3427174"/>
              <a:gd name="connsiteX6" fmla="*/ 739787 w 2980071"/>
              <a:gd name="connsiteY6" fmla="*/ 3427174 h 342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071" h="3427174">
                <a:moveTo>
                  <a:pt x="0" y="2687387"/>
                </a:moveTo>
                <a:lnTo>
                  <a:pt x="2687387" y="0"/>
                </a:lnTo>
                <a:lnTo>
                  <a:pt x="2723916" y="3683"/>
                </a:lnTo>
                <a:cubicBezTo>
                  <a:pt x="2870104" y="33597"/>
                  <a:pt x="2980071" y="162943"/>
                  <a:pt x="2980071" y="317974"/>
                </a:cubicBezTo>
                <a:lnTo>
                  <a:pt x="2980071" y="3106365"/>
                </a:lnTo>
                <a:cubicBezTo>
                  <a:pt x="2980071" y="3283543"/>
                  <a:pt x="2836440" y="3427174"/>
                  <a:pt x="2659262" y="3427174"/>
                </a:cubicBezTo>
                <a:lnTo>
                  <a:pt x="739787" y="3427174"/>
                </a:lnTo>
                <a:close/>
              </a:path>
            </a:pathLst>
          </a:custGeom>
          <a:solidFill>
            <a:srgbClr val="022959"/>
          </a:solidFill>
          <a:ln>
            <a:solidFill>
              <a:srgbClr val="022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6-Freeform">
            <a:extLst>
              <a:ext uri="{FF2B5EF4-FFF2-40B4-BE49-F238E27FC236}">
                <a16:creationId xmlns:a16="http://schemas.microsoft.com/office/drawing/2014/main" id="{29B3956E-1A85-73A4-EA43-189CC917EC8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2700000">
            <a:off x="-1302974" y="2482211"/>
            <a:ext cx="2605951" cy="2605951"/>
          </a:xfrm>
          <a:custGeom>
            <a:avLst/>
            <a:gdLst>
              <a:gd name="connsiteX0" fmla="*/ 0 w 1954463"/>
              <a:gd name="connsiteY0" fmla="*/ 0 h 1954463"/>
              <a:gd name="connsiteX1" fmla="*/ 1714274 w 1954463"/>
              <a:gd name="connsiteY1" fmla="*/ 0 h 1954463"/>
              <a:gd name="connsiteX2" fmla="*/ 1954463 w 1954463"/>
              <a:gd name="connsiteY2" fmla="*/ 240189 h 1954463"/>
              <a:gd name="connsiteX3" fmla="*/ 1954463 w 1954463"/>
              <a:gd name="connsiteY3" fmla="*/ 1954463 h 195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463" h="1954463">
                <a:moveTo>
                  <a:pt x="0" y="0"/>
                </a:moveTo>
                <a:lnTo>
                  <a:pt x="1714274" y="0"/>
                </a:lnTo>
                <a:cubicBezTo>
                  <a:pt x="1846927" y="0"/>
                  <a:pt x="1954463" y="107536"/>
                  <a:pt x="1954463" y="240189"/>
                </a:cubicBezTo>
                <a:lnTo>
                  <a:pt x="1954463" y="1954463"/>
                </a:lnTo>
                <a:close/>
              </a:path>
            </a:pathLst>
          </a:custGeom>
          <a:solidFill>
            <a:srgbClr val="109EDA"/>
          </a:solidFill>
          <a:ln>
            <a:solidFill>
              <a:srgbClr val="109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7-Freeform">
            <a:extLst>
              <a:ext uri="{FF2B5EF4-FFF2-40B4-BE49-F238E27FC236}">
                <a16:creationId xmlns:a16="http://schemas.microsoft.com/office/drawing/2014/main" id="{19725B5E-F447-2CBA-E2E6-30DBE96FD034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2700000">
            <a:off x="258556" y="5396414"/>
            <a:ext cx="2886001" cy="2620433"/>
          </a:xfrm>
          <a:custGeom>
            <a:avLst/>
            <a:gdLst>
              <a:gd name="connsiteX0" fmla="*/ 60965 w 2164501"/>
              <a:gd name="connsiteY0" fmla="*/ 60965 h 1965325"/>
              <a:gd name="connsiteX1" fmla="*/ 208148 w 2164501"/>
              <a:gd name="connsiteY1" fmla="*/ 0 h 1965325"/>
              <a:gd name="connsiteX2" fmla="*/ 2017319 w 2164501"/>
              <a:gd name="connsiteY2" fmla="*/ 0 h 1965325"/>
              <a:gd name="connsiteX3" fmla="*/ 2098339 w 2164501"/>
              <a:gd name="connsiteY3" fmla="*/ 16357 h 1965325"/>
              <a:gd name="connsiteX4" fmla="*/ 2164501 w 2164501"/>
              <a:gd name="connsiteY4" fmla="*/ 60965 h 1965325"/>
              <a:gd name="connsiteX5" fmla="*/ 260141 w 2164501"/>
              <a:gd name="connsiteY5" fmla="*/ 1965325 h 1965325"/>
              <a:gd name="connsiteX6" fmla="*/ 0 w 2164501"/>
              <a:gd name="connsiteY6" fmla="*/ 1705184 h 1965325"/>
              <a:gd name="connsiteX7" fmla="*/ 0 w 2164501"/>
              <a:gd name="connsiteY7" fmla="*/ 208148 h 1965325"/>
              <a:gd name="connsiteX8" fmla="*/ 60965 w 2164501"/>
              <a:gd name="connsiteY8" fmla="*/ 60965 h 196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501" h="1965325">
                <a:moveTo>
                  <a:pt x="60965" y="60965"/>
                </a:moveTo>
                <a:cubicBezTo>
                  <a:pt x="98633" y="23298"/>
                  <a:pt x="150670" y="0"/>
                  <a:pt x="208148" y="0"/>
                </a:cubicBezTo>
                <a:lnTo>
                  <a:pt x="2017319" y="0"/>
                </a:lnTo>
                <a:cubicBezTo>
                  <a:pt x="2046058" y="0"/>
                  <a:pt x="2073437" y="5824"/>
                  <a:pt x="2098339" y="16357"/>
                </a:cubicBezTo>
                <a:lnTo>
                  <a:pt x="2164501" y="60965"/>
                </a:lnTo>
                <a:lnTo>
                  <a:pt x="260141" y="1965325"/>
                </a:lnTo>
                <a:lnTo>
                  <a:pt x="0" y="1705184"/>
                </a:lnTo>
                <a:lnTo>
                  <a:pt x="0" y="208148"/>
                </a:lnTo>
                <a:cubicBezTo>
                  <a:pt x="0" y="150670"/>
                  <a:pt x="23298" y="98633"/>
                  <a:pt x="60965" y="60965"/>
                </a:cubicBezTo>
                <a:close/>
              </a:path>
            </a:pathLst>
          </a:cu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9-RoundedRectangle">
            <a:extLst>
              <a:ext uri="{FF2B5EF4-FFF2-40B4-BE49-F238E27FC236}">
                <a16:creationId xmlns:a16="http://schemas.microsoft.com/office/drawing/2014/main" id="{97DE4A3D-323C-B9E5-680F-962AB41EB11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 rot="2700000">
            <a:off x="2298378" y="3732133"/>
            <a:ext cx="1596599" cy="1596599"/>
          </a:xfrm>
          <a:prstGeom prst="roundRect">
            <a:avLst>
              <a:gd name="adj" fmla="val 9353"/>
            </a:avLst>
          </a:prstGeom>
          <a:solidFill>
            <a:srgbClr val="109EDA"/>
          </a:solidFill>
          <a:ln>
            <a:solidFill>
              <a:srgbClr val="109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F971C65-9C81-334E-EAE7-D1B6EA71689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1971" y="6160608"/>
            <a:ext cx="2743200" cy="4634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C27B4-5B64-4C4F-D462-51D5615D06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2773" y="2415396"/>
            <a:ext cx="5337240" cy="1343804"/>
          </a:xfrm>
        </p:spPr>
        <p:txBody>
          <a:bodyPr anchor="ctr">
            <a:normAutofit/>
          </a:bodyPr>
          <a:lstStyle>
            <a:lvl1pPr marL="0" indent="0" algn="l">
              <a:buNone/>
              <a:defRPr sz="7200" b="1"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2256A6-8EEC-F19A-D7BF-1292754F7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772" y="3889094"/>
            <a:ext cx="5337240" cy="671513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5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0654-91B3-347A-5004-FA74EE92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83" y="365125"/>
            <a:ext cx="9090016" cy="823913"/>
          </a:xfrm>
          <a:prstGeom prst="rect">
            <a:avLst/>
          </a:prstGeom>
        </p:spPr>
        <p:txBody>
          <a:bodyPr anchor="ctr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0AB80-97B3-A8BD-748C-E01B909F7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5479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3CB97-2FFE-08D4-4D26-529B81B6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49391"/>
            <a:ext cx="5157787" cy="3840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64D33-9497-EA12-0716-36A40E090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5479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D52EA-9410-AC17-21DC-357759D1B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49391"/>
            <a:ext cx="5183188" cy="3840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5F40A-AFC4-4627-8774-98E94C94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A7313C1-95B6-3153-8CEE-CDB68B21B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3" name="2-Freeform">
            <a:extLst>
              <a:ext uri="{FF2B5EF4-FFF2-40B4-BE49-F238E27FC236}">
                <a16:creationId xmlns:a16="http://schemas.microsoft.com/office/drawing/2014/main" id="{073B580B-38F8-6845-0080-AAC266021331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C646C8-D1E1-5ED3-6180-CA4A40C7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3-Freeform">
            <a:extLst>
              <a:ext uri="{FF2B5EF4-FFF2-40B4-BE49-F238E27FC236}">
                <a16:creationId xmlns:a16="http://schemas.microsoft.com/office/drawing/2014/main" id="{E003F30C-1BAF-E742-E7B4-9E612707FA8C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5" name="4-Freeform">
            <a:extLst>
              <a:ext uri="{FF2B5EF4-FFF2-40B4-BE49-F238E27FC236}">
                <a16:creationId xmlns:a16="http://schemas.microsoft.com/office/drawing/2014/main" id="{58157B15-E194-0BE5-57A4-89EFA49250DD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42499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-Freeform">
            <a:extLst>
              <a:ext uri="{FF2B5EF4-FFF2-40B4-BE49-F238E27FC236}">
                <a16:creationId xmlns:a16="http://schemas.microsoft.com/office/drawing/2014/main" id="{76319A93-B036-1385-1F8A-A28FC5B43B6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700000">
            <a:off x="6227709" y="5357520"/>
            <a:ext cx="2886003" cy="2886003"/>
          </a:xfrm>
          <a:custGeom>
            <a:avLst/>
            <a:gdLst>
              <a:gd name="connsiteX0" fmla="*/ 60965 w 2164502"/>
              <a:gd name="connsiteY0" fmla="*/ 60965 h 2164502"/>
              <a:gd name="connsiteX1" fmla="*/ 208148 w 2164502"/>
              <a:gd name="connsiteY1" fmla="*/ 0 h 2164502"/>
              <a:gd name="connsiteX2" fmla="*/ 2017319 w 2164502"/>
              <a:gd name="connsiteY2" fmla="*/ 0 h 2164502"/>
              <a:gd name="connsiteX3" fmla="*/ 2164502 w 2164502"/>
              <a:gd name="connsiteY3" fmla="*/ 60965 h 2164502"/>
              <a:gd name="connsiteX4" fmla="*/ 2164502 w 2164502"/>
              <a:gd name="connsiteY4" fmla="*/ 60966 h 2164502"/>
              <a:gd name="connsiteX5" fmla="*/ 60966 w 2164502"/>
              <a:gd name="connsiteY5" fmla="*/ 2164502 h 2164502"/>
              <a:gd name="connsiteX6" fmla="*/ 60965 w 2164502"/>
              <a:gd name="connsiteY6" fmla="*/ 2164502 h 2164502"/>
              <a:gd name="connsiteX7" fmla="*/ 0 w 2164502"/>
              <a:gd name="connsiteY7" fmla="*/ 2017319 h 2164502"/>
              <a:gd name="connsiteX8" fmla="*/ 0 w 2164502"/>
              <a:gd name="connsiteY8" fmla="*/ 208148 h 2164502"/>
              <a:gd name="connsiteX9" fmla="*/ 60965 w 2164502"/>
              <a:gd name="connsiteY9" fmla="*/ 60965 h 216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4502" h="2164502">
                <a:moveTo>
                  <a:pt x="60965" y="60965"/>
                </a:moveTo>
                <a:cubicBezTo>
                  <a:pt x="98633" y="23298"/>
                  <a:pt x="150670" y="0"/>
                  <a:pt x="208148" y="0"/>
                </a:cubicBezTo>
                <a:lnTo>
                  <a:pt x="2017319" y="0"/>
                </a:lnTo>
                <a:cubicBezTo>
                  <a:pt x="2074798" y="0"/>
                  <a:pt x="2126835" y="23298"/>
                  <a:pt x="2164502" y="60965"/>
                </a:cubicBezTo>
                <a:lnTo>
                  <a:pt x="2164502" y="60966"/>
                </a:lnTo>
                <a:lnTo>
                  <a:pt x="60966" y="2164502"/>
                </a:lnTo>
                <a:lnTo>
                  <a:pt x="60965" y="2164502"/>
                </a:lnTo>
                <a:cubicBezTo>
                  <a:pt x="23298" y="2126835"/>
                  <a:pt x="0" y="2074798"/>
                  <a:pt x="0" y="2017319"/>
                </a:cubicBezTo>
                <a:lnTo>
                  <a:pt x="0" y="208148"/>
                </a:lnTo>
                <a:cubicBezTo>
                  <a:pt x="0" y="150670"/>
                  <a:pt x="23298" y="98632"/>
                  <a:pt x="60965" y="609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1" name="15-Freeform">
            <a:extLst>
              <a:ext uri="{FF2B5EF4-FFF2-40B4-BE49-F238E27FC236}">
                <a16:creationId xmlns:a16="http://schemas.microsoft.com/office/drawing/2014/main" id="{6BD4A61A-0D20-68BA-DB6C-667F103322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2700000">
            <a:off x="9582514" y="3760935"/>
            <a:ext cx="3380009" cy="3380009"/>
          </a:xfrm>
          <a:custGeom>
            <a:avLst/>
            <a:gdLst>
              <a:gd name="connsiteX0" fmla="*/ 69445 w 2535007"/>
              <a:gd name="connsiteY0" fmla="*/ 69445 h 2535007"/>
              <a:gd name="connsiteX1" fmla="*/ 237099 w 2535007"/>
              <a:gd name="connsiteY1" fmla="*/ 0 h 2535007"/>
              <a:gd name="connsiteX2" fmla="*/ 1121654 w 2535007"/>
              <a:gd name="connsiteY2" fmla="*/ 0 h 2535007"/>
              <a:gd name="connsiteX3" fmla="*/ 2535007 w 2535007"/>
              <a:gd name="connsiteY3" fmla="*/ 1413353 h 2535007"/>
              <a:gd name="connsiteX4" fmla="*/ 2535007 w 2535007"/>
              <a:gd name="connsiteY4" fmla="*/ 1572761 h 2535007"/>
              <a:gd name="connsiteX5" fmla="*/ 1572761 w 2535007"/>
              <a:gd name="connsiteY5" fmla="*/ 2535007 h 2535007"/>
              <a:gd name="connsiteX6" fmla="*/ 237099 w 2535007"/>
              <a:gd name="connsiteY6" fmla="*/ 2535007 h 2535007"/>
              <a:gd name="connsiteX7" fmla="*/ 0 w 2535007"/>
              <a:gd name="connsiteY7" fmla="*/ 2297908 h 2535007"/>
              <a:gd name="connsiteX8" fmla="*/ 0 w 2535007"/>
              <a:gd name="connsiteY8" fmla="*/ 237099 h 2535007"/>
              <a:gd name="connsiteX9" fmla="*/ 69445 w 2535007"/>
              <a:gd name="connsiteY9" fmla="*/ 69445 h 253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007" h="2535007">
                <a:moveTo>
                  <a:pt x="69445" y="69445"/>
                </a:moveTo>
                <a:cubicBezTo>
                  <a:pt x="112352" y="26538"/>
                  <a:pt x="171626" y="0"/>
                  <a:pt x="237099" y="0"/>
                </a:cubicBezTo>
                <a:lnTo>
                  <a:pt x="1121654" y="0"/>
                </a:lnTo>
                <a:lnTo>
                  <a:pt x="2535007" y="1413353"/>
                </a:lnTo>
                <a:lnTo>
                  <a:pt x="2535007" y="1572761"/>
                </a:lnTo>
                <a:lnTo>
                  <a:pt x="1572761" y="2535007"/>
                </a:lnTo>
                <a:lnTo>
                  <a:pt x="237099" y="2535007"/>
                </a:lnTo>
                <a:cubicBezTo>
                  <a:pt x="106153" y="2535007"/>
                  <a:pt x="0" y="2428854"/>
                  <a:pt x="0" y="2297908"/>
                </a:cubicBezTo>
                <a:lnTo>
                  <a:pt x="0" y="237099"/>
                </a:lnTo>
                <a:cubicBezTo>
                  <a:pt x="0" y="171626"/>
                  <a:pt x="26538" y="112351"/>
                  <a:pt x="69445" y="69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2" name="16-Freeform">
            <a:extLst>
              <a:ext uri="{FF2B5EF4-FFF2-40B4-BE49-F238E27FC236}">
                <a16:creationId xmlns:a16="http://schemas.microsoft.com/office/drawing/2014/main" id="{9307B0B7-E6F1-B716-F697-A66CBF9A19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 rot="2700000">
            <a:off x="10012553" y="157276"/>
            <a:ext cx="3613411" cy="2559141"/>
          </a:xfrm>
          <a:custGeom>
            <a:avLst/>
            <a:gdLst>
              <a:gd name="connsiteX0" fmla="*/ 0 w 2710058"/>
              <a:gd name="connsiteY0" fmla="*/ 790701 h 1919356"/>
              <a:gd name="connsiteX1" fmla="*/ 790701 w 2710058"/>
              <a:gd name="connsiteY1" fmla="*/ 0 h 1919356"/>
              <a:gd name="connsiteX2" fmla="*/ 2710058 w 2710058"/>
              <a:gd name="connsiteY2" fmla="*/ 1919356 h 1919356"/>
              <a:gd name="connsiteX3" fmla="*/ 320809 w 2710058"/>
              <a:gd name="connsiteY3" fmla="*/ 1919356 h 1919356"/>
              <a:gd name="connsiteX4" fmla="*/ 0 w 2710058"/>
              <a:gd name="connsiteY4" fmla="*/ 1598547 h 191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058" h="1919356">
                <a:moveTo>
                  <a:pt x="0" y="790701"/>
                </a:moveTo>
                <a:lnTo>
                  <a:pt x="790701" y="0"/>
                </a:lnTo>
                <a:lnTo>
                  <a:pt x="2710058" y="1919356"/>
                </a:lnTo>
                <a:lnTo>
                  <a:pt x="320809" y="1919356"/>
                </a:lnTo>
                <a:cubicBezTo>
                  <a:pt x="143631" y="1919356"/>
                  <a:pt x="0" y="1775725"/>
                  <a:pt x="0" y="15985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B2EA8EC2-0109-1824-8DD7-0B608E73B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7068" y="2696234"/>
            <a:ext cx="3257191" cy="2889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818290D9-A8F4-3DA9-A6C0-2C1505FD8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068" y="2224885"/>
            <a:ext cx="3257191" cy="461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3FA7D2A-5EF8-27A4-12C1-0D382FED76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100" y="1524940"/>
            <a:ext cx="3257191" cy="2889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2D2CEBCE-875C-2208-969A-4E89BB1434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2100" y="1053591"/>
            <a:ext cx="3257191" cy="461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97EB57-513B-6C3E-C553-D7AC574C4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7068" y="4119289"/>
            <a:ext cx="3257191" cy="2889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DF422052-2904-2401-0A94-0EA244271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7068" y="3647940"/>
            <a:ext cx="3257191" cy="461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2A8896A-BD32-4E7A-A0ED-43811CBED4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57068" y="5460326"/>
            <a:ext cx="3257191" cy="288925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16D5701F-C25E-DCEA-6E75-F0896474E9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7068" y="4988977"/>
            <a:ext cx="3257191" cy="4619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404D7CD-2149-2E17-33A9-6A3602301E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850" y="1054100"/>
            <a:ext cx="706438" cy="76041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745499D7-9159-40D7-AE28-5A059B5EA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553" y="2224975"/>
            <a:ext cx="706438" cy="76041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7">
            <a:extLst>
              <a:ext uri="{FF2B5EF4-FFF2-40B4-BE49-F238E27FC236}">
                <a16:creationId xmlns:a16="http://schemas.microsoft.com/office/drawing/2014/main" id="{299C4D41-3AEB-24A6-E665-B0A6C1ECD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2553" y="3647940"/>
            <a:ext cx="706438" cy="76041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7">
            <a:extLst>
              <a:ext uri="{FF2B5EF4-FFF2-40B4-BE49-F238E27FC236}">
                <a16:creationId xmlns:a16="http://schemas.microsoft.com/office/drawing/2014/main" id="{A030A3A9-71C0-1C00-E2BB-57596A64B8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850" y="4994979"/>
            <a:ext cx="706438" cy="760413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B2A92AF-B5BC-8220-BBD7-4D137029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3-Freeform">
            <a:extLst>
              <a:ext uri="{FF2B5EF4-FFF2-40B4-BE49-F238E27FC236}">
                <a16:creationId xmlns:a16="http://schemas.microsoft.com/office/drawing/2014/main" id="{510683BE-E846-EB97-C498-EA6B2AC59AE9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9" name="4-Freeform">
            <a:extLst>
              <a:ext uri="{FF2B5EF4-FFF2-40B4-BE49-F238E27FC236}">
                <a16:creationId xmlns:a16="http://schemas.microsoft.com/office/drawing/2014/main" id="{C8BF725E-68A5-70E5-63E7-5D17A113609B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F2248-1719-57C2-3AF6-7003131AEF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07838" y="2532272"/>
            <a:ext cx="4435475" cy="13255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8ADEF814-3BEB-DED2-6C7B-860B33E8602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,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9" name="Picture 3" descr="Text, logo&#10;&#10;Description automatically generated">
            <a:extLst>
              <a:ext uri="{FF2B5EF4-FFF2-40B4-BE49-F238E27FC236}">
                <a16:creationId xmlns:a16="http://schemas.microsoft.com/office/drawing/2014/main" id="{F56C7674-2720-DC1B-80C8-BA243C1CD0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0399" y="136525"/>
            <a:ext cx="1751777" cy="70526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492875"/>
            <a:ext cx="637309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250BEF3-61FC-9FA0-E780-AAE1A95F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287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5-Oval">
            <a:extLst>
              <a:ext uri="{FF2B5EF4-FFF2-40B4-BE49-F238E27FC236}">
                <a16:creationId xmlns:a16="http://schemas.microsoft.com/office/drawing/2014/main" id="{A5875862-8CED-3320-0595-C853A8B84D0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31801" y="4534058"/>
            <a:ext cx="581024" cy="581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9-Oval">
            <a:extLst>
              <a:ext uri="{FF2B5EF4-FFF2-40B4-BE49-F238E27FC236}">
                <a16:creationId xmlns:a16="http://schemas.microsoft.com/office/drawing/2014/main" id="{325E8238-D43A-CB6B-8491-47CAC2CAF0E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570580" y="4584004"/>
            <a:ext cx="581024" cy="581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Content Placeholder 30">
            <a:extLst>
              <a:ext uri="{FF2B5EF4-FFF2-40B4-BE49-F238E27FC236}">
                <a16:creationId xmlns:a16="http://schemas.microsoft.com/office/drawing/2014/main" id="{12A401AE-CD4F-E64D-3FA8-E94AD28E72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" y="1398588"/>
            <a:ext cx="12191999" cy="2684462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8" name="Picture Placeholder 32">
            <a:extLst>
              <a:ext uri="{FF2B5EF4-FFF2-40B4-BE49-F238E27FC236}">
                <a16:creationId xmlns:a16="http://schemas.microsoft.com/office/drawing/2014/main" id="{4030FDB4-E356-422D-9587-A9960D84D6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9632" y="4577185"/>
            <a:ext cx="439738" cy="5302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32">
            <a:extLst>
              <a:ext uri="{FF2B5EF4-FFF2-40B4-BE49-F238E27FC236}">
                <a16:creationId xmlns:a16="http://schemas.microsoft.com/office/drawing/2014/main" id="{BD44860C-41F3-5E45-C01A-0C44CE69B6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41223" y="4609402"/>
            <a:ext cx="439738" cy="5302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1F877239-C2C4-5F90-A61E-2FE799265D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08546" y="4575241"/>
            <a:ext cx="2472855" cy="30956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37">
            <a:extLst>
              <a:ext uri="{FF2B5EF4-FFF2-40B4-BE49-F238E27FC236}">
                <a16:creationId xmlns:a16="http://schemas.microsoft.com/office/drawing/2014/main" id="{17EF1202-FC0E-3473-5BEF-F008EDA283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01726" y="4965700"/>
            <a:ext cx="4691063" cy="1028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F6D70A8E-2436-7FFA-4BB4-C61EDEE139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47908" y="4575241"/>
            <a:ext cx="2472855" cy="30956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2-Freeform">
            <a:extLst>
              <a:ext uri="{FF2B5EF4-FFF2-40B4-BE49-F238E27FC236}">
                <a16:creationId xmlns:a16="http://schemas.microsoft.com/office/drawing/2014/main" id="{B8568CBD-96C7-114F-BBF2-9E2FF2556088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3" name="Text Placeholder 37">
            <a:extLst>
              <a:ext uri="{FF2B5EF4-FFF2-40B4-BE49-F238E27FC236}">
                <a16:creationId xmlns:a16="http://schemas.microsoft.com/office/drawing/2014/main" id="{1F050BE3-9C68-EE5B-9C17-FEC452BA54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41088" y="4965700"/>
            <a:ext cx="4691063" cy="1028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818C0EA-E235-350D-9E15-A2867D0A5671}"/>
              </a:ext>
            </a:extLst>
          </p:cNvPr>
          <p:cNvSpPr txBox="1">
            <a:spLocks/>
          </p:cNvSpPr>
          <p:nvPr userDrawn="1"/>
        </p:nvSpPr>
        <p:spPr>
          <a:xfrm>
            <a:off x="11554691" y="6492875"/>
            <a:ext cx="637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5FF3E743-8AE9-3155-15F4-8F0D71AA41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383" y="188913"/>
            <a:ext cx="9090016" cy="587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2591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an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6B08D77B-9714-9A37-0B55-DB13107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3-RoundedRectangle">
            <a:extLst>
              <a:ext uri="{FF2B5EF4-FFF2-40B4-BE49-F238E27FC236}">
                <a16:creationId xmlns:a16="http://schemas.microsoft.com/office/drawing/2014/main" id="{6F457164-7E3C-5663-5019-0B7405A9B24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27335" y="1857198"/>
            <a:ext cx="2603376" cy="3893748"/>
          </a:xfrm>
          <a:prstGeom prst="roundRect">
            <a:avLst>
              <a:gd name="adj" fmla="val 9871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6-Oval">
            <a:extLst>
              <a:ext uri="{FF2B5EF4-FFF2-40B4-BE49-F238E27FC236}">
                <a16:creationId xmlns:a16="http://schemas.microsoft.com/office/drawing/2014/main" id="{81FA0CAF-EBF9-7DBF-40BD-286767E7EA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106477" y="5139718"/>
            <a:ext cx="1245092" cy="12450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7-RoundedRectangle">
            <a:extLst>
              <a:ext uri="{FF2B5EF4-FFF2-40B4-BE49-F238E27FC236}">
                <a16:creationId xmlns:a16="http://schemas.microsoft.com/office/drawing/2014/main" id="{59D8BF65-00D7-4226-FDB3-5A285AD691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3337165" y="1857198"/>
            <a:ext cx="2603376" cy="3893748"/>
          </a:xfrm>
          <a:prstGeom prst="roundRect">
            <a:avLst>
              <a:gd name="adj" fmla="val 9871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10-Oval">
            <a:extLst>
              <a:ext uri="{FF2B5EF4-FFF2-40B4-BE49-F238E27FC236}">
                <a16:creationId xmlns:a16="http://schemas.microsoft.com/office/drawing/2014/main" id="{CF01100F-4E1F-4B8D-526C-D13AE41CB0F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4016309" y="5139718"/>
            <a:ext cx="1245092" cy="124509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11-RoundedRectangle">
            <a:extLst>
              <a:ext uri="{FF2B5EF4-FFF2-40B4-BE49-F238E27FC236}">
                <a16:creationId xmlns:a16="http://schemas.microsoft.com/office/drawing/2014/main" id="{180E7829-FC50-BF1F-254A-EC8CAB5B6E5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6246996" y="1857198"/>
            <a:ext cx="2603376" cy="3893748"/>
          </a:xfrm>
          <a:prstGeom prst="roundRect">
            <a:avLst>
              <a:gd name="adj" fmla="val 9871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14-Oval">
            <a:extLst>
              <a:ext uri="{FF2B5EF4-FFF2-40B4-BE49-F238E27FC236}">
                <a16:creationId xmlns:a16="http://schemas.microsoft.com/office/drawing/2014/main" id="{E5747F38-E5D2-21CA-D969-5E6E49B19E4C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6926139" y="5139718"/>
            <a:ext cx="1245092" cy="1245092"/>
          </a:xfrm>
          <a:prstGeom prst="ellipse">
            <a:avLst/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15-RoundedRectangle">
            <a:extLst>
              <a:ext uri="{FF2B5EF4-FFF2-40B4-BE49-F238E27FC236}">
                <a16:creationId xmlns:a16="http://schemas.microsoft.com/office/drawing/2014/main" id="{59A87267-03EC-6635-742F-FCABF9F957E3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9156825" y="1857198"/>
            <a:ext cx="2603376" cy="3893748"/>
          </a:xfrm>
          <a:prstGeom prst="roundRect">
            <a:avLst>
              <a:gd name="adj" fmla="val 9871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18-Oval">
            <a:extLst>
              <a:ext uri="{FF2B5EF4-FFF2-40B4-BE49-F238E27FC236}">
                <a16:creationId xmlns:a16="http://schemas.microsoft.com/office/drawing/2014/main" id="{6A3BB559-F199-EA7E-DDEF-426708724FCD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9835969" y="5139718"/>
            <a:ext cx="1245092" cy="1245092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9D93A171-40F5-6B26-5918-5D82E6AD67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902" y="2513234"/>
            <a:ext cx="2502523" cy="369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7DA3F6E5-4E1F-129F-5426-219F8A0A61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5832" y="2507539"/>
            <a:ext cx="2502523" cy="369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A13056D-06A1-E5D8-F52D-1776C9862B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422" y="2505829"/>
            <a:ext cx="2502523" cy="369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7045096-0DE8-2641-8383-0DA4F5B0F6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7649" y="2516576"/>
            <a:ext cx="2502523" cy="3693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D620F100-B993-C6D6-0C40-B68E9D9391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2213" y="2886075"/>
            <a:ext cx="2501900" cy="1985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5">
            <a:extLst>
              <a:ext uri="{FF2B5EF4-FFF2-40B4-BE49-F238E27FC236}">
                <a16:creationId xmlns:a16="http://schemas.microsoft.com/office/drawing/2014/main" id="{5D53E886-888A-FB2E-C62C-0A109EDB3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6613" y="2888827"/>
            <a:ext cx="2501900" cy="1985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5">
            <a:extLst>
              <a:ext uri="{FF2B5EF4-FFF2-40B4-BE49-F238E27FC236}">
                <a16:creationId xmlns:a16="http://schemas.microsoft.com/office/drawing/2014/main" id="{2975504F-A009-70DD-04E8-4198A1146B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13488" y="2882848"/>
            <a:ext cx="2501900" cy="1985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5">
            <a:extLst>
              <a:ext uri="{FF2B5EF4-FFF2-40B4-BE49-F238E27FC236}">
                <a16:creationId xmlns:a16="http://schemas.microsoft.com/office/drawing/2014/main" id="{3A2D5CFA-B9A2-1338-89B9-E2FCC6AF01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06717" y="2904607"/>
            <a:ext cx="2501900" cy="1985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Online Image Placeholder 51">
            <a:extLst>
              <a:ext uri="{FF2B5EF4-FFF2-40B4-BE49-F238E27FC236}">
                <a16:creationId xmlns:a16="http://schemas.microsoft.com/office/drawing/2014/main" id="{F77C9ACF-A413-E61D-2596-9B1EC2F2DFE6}"/>
              </a:ext>
            </a:extLst>
          </p:cNvPr>
          <p:cNvSpPr>
            <a:spLocks noGrp="1"/>
          </p:cNvSpPr>
          <p:nvPr>
            <p:ph type="clipArt" sz="quarter" idx="23"/>
          </p:nvPr>
        </p:nvSpPr>
        <p:spPr>
          <a:xfrm>
            <a:off x="1358341" y="5426585"/>
            <a:ext cx="741363" cy="627063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2" name="Online Image Placeholder 51">
            <a:extLst>
              <a:ext uri="{FF2B5EF4-FFF2-40B4-BE49-F238E27FC236}">
                <a16:creationId xmlns:a16="http://schemas.microsoft.com/office/drawing/2014/main" id="{237C3C11-4C97-894F-A5E4-A3F0E3101274}"/>
              </a:ext>
            </a:extLst>
          </p:cNvPr>
          <p:cNvSpPr>
            <a:spLocks noGrp="1"/>
          </p:cNvSpPr>
          <p:nvPr>
            <p:ph type="clipArt" sz="quarter" idx="24"/>
          </p:nvPr>
        </p:nvSpPr>
        <p:spPr>
          <a:xfrm>
            <a:off x="4266411" y="5426585"/>
            <a:ext cx="741363" cy="627063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Online Image Placeholder 51">
            <a:extLst>
              <a:ext uri="{FF2B5EF4-FFF2-40B4-BE49-F238E27FC236}">
                <a16:creationId xmlns:a16="http://schemas.microsoft.com/office/drawing/2014/main" id="{8EFDBCF8-1BCF-18D1-08FB-90B89A4D8D6D}"/>
              </a:ext>
            </a:extLst>
          </p:cNvPr>
          <p:cNvSpPr>
            <a:spLocks noGrp="1"/>
          </p:cNvSpPr>
          <p:nvPr>
            <p:ph type="clipArt" sz="quarter" idx="25"/>
          </p:nvPr>
        </p:nvSpPr>
        <p:spPr>
          <a:xfrm>
            <a:off x="7193756" y="5426585"/>
            <a:ext cx="741363" cy="627063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4" name="Online Image Placeholder 51">
            <a:extLst>
              <a:ext uri="{FF2B5EF4-FFF2-40B4-BE49-F238E27FC236}">
                <a16:creationId xmlns:a16="http://schemas.microsoft.com/office/drawing/2014/main" id="{4822EA43-0C17-43ED-60F8-7057F02C8502}"/>
              </a:ext>
            </a:extLst>
          </p:cNvPr>
          <p:cNvSpPr>
            <a:spLocks noGrp="1"/>
          </p:cNvSpPr>
          <p:nvPr>
            <p:ph type="clipArt" sz="quarter" idx="26"/>
          </p:nvPr>
        </p:nvSpPr>
        <p:spPr>
          <a:xfrm>
            <a:off x="10144428" y="5426585"/>
            <a:ext cx="741363" cy="627063"/>
          </a:xfrm>
        </p:spPr>
        <p:txBody>
          <a:bodyPr>
            <a:normAutofit/>
          </a:bodyPr>
          <a:lstStyle>
            <a:lvl1pPr marL="0" indent="0" algn="l">
              <a:buNone/>
              <a:defRPr sz="105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B81EBE5A-436C-0D08-5FAC-A5F424F76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1057" y="188913"/>
            <a:ext cx="9159342" cy="587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1988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-Freeform">
            <a:extLst>
              <a:ext uri="{FF2B5EF4-FFF2-40B4-BE49-F238E27FC236}">
                <a16:creationId xmlns:a16="http://schemas.microsoft.com/office/drawing/2014/main" id="{F404A610-9014-DC3C-A53D-AC0BA10C8AED}"/>
              </a:ext>
            </a:extLst>
          </p:cNvPr>
          <p:cNvSpPr/>
          <p:nvPr userDrawn="1"/>
        </p:nvSpPr>
        <p:spPr>
          <a:xfrm rot="2700000">
            <a:off x="11493054" y="5759246"/>
            <a:ext cx="837647" cy="1573151"/>
          </a:xfrm>
          <a:custGeom>
            <a:avLst/>
            <a:gdLst>
              <a:gd name="connsiteX0" fmla="*/ 21302 w 628235"/>
              <a:gd name="connsiteY0" fmla="*/ 0 h 1179863"/>
              <a:gd name="connsiteX1" fmla="*/ 628235 w 628235"/>
              <a:gd name="connsiteY1" fmla="*/ 606933 h 1179863"/>
              <a:gd name="connsiteX2" fmla="*/ 55305 w 628235"/>
              <a:gd name="connsiteY2" fmla="*/ 1179863 h 1179863"/>
              <a:gd name="connsiteX3" fmla="*/ 34346 w 628235"/>
              <a:gd name="connsiteY3" fmla="*/ 1165732 h 1179863"/>
              <a:gd name="connsiteX4" fmla="*/ 0 w 628235"/>
              <a:gd name="connsiteY4" fmla="*/ 1082813 h 1179863"/>
              <a:gd name="connsiteX5" fmla="*/ 0 w 628235"/>
              <a:gd name="connsiteY5" fmla="*/ 63573 h 1179863"/>
              <a:gd name="connsiteX6" fmla="*/ 9215 w 628235"/>
              <a:gd name="connsiteY6" fmla="*/ 17928 h 11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235" h="1179863">
                <a:moveTo>
                  <a:pt x="21302" y="0"/>
                </a:moveTo>
                <a:lnTo>
                  <a:pt x="628235" y="606933"/>
                </a:lnTo>
                <a:lnTo>
                  <a:pt x="55305" y="1179863"/>
                </a:lnTo>
                <a:lnTo>
                  <a:pt x="34346" y="1165732"/>
                </a:lnTo>
                <a:cubicBezTo>
                  <a:pt x="13126" y="1144511"/>
                  <a:pt x="0" y="1115195"/>
                  <a:pt x="0" y="1082813"/>
                </a:cubicBezTo>
                <a:lnTo>
                  <a:pt x="0" y="63573"/>
                </a:lnTo>
                <a:cubicBezTo>
                  <a:pt x="0" y="47382"/>
                  <a:pt x="3281" y="31957"/>
                  <a:pt x="9215" y="179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7" name="3-Freeform">
            <a:extLst>
              <a:ext uri="{FF2B5EF4-FFF2-40B4-BE49-F238E27FC236}">
                <a16:creationId xmlns:a16="http://schemas.microsoft.com/office/drawing/2014/main" id="{52904A0A-B4AF-4C5D-1C1C-5764C76FAE2E}"/>
              </a:ext>
            </a:extLst>
          </p:cNvPr>
          <p:cNvSpPr/>
          <p:nvPr userDrawn="1"/>
        </p:nvSpPr>
        <p:spPr>
          <a:xfrm rot="2700000">
            <a:off x="67925" y="-473499"/>
            <a:ext cx="856347" cy="1165860"/>
          </a:xfrm>
          <a:custGeom>
            <a:avLst/>
            <a:gdLst>
              <a:gd name="connsiteX0" fmla="*/ 0 w 642260"/>
              <a:gd name="connsiteY0" fmla="*/ 642260 h 874395"/>
              <a:gd name="connsiteX1" fmla="*/ 642260 w 642260"/>
              <a:gd name="connsiteY1" fmla="*/ 0 h 874395"/>
              <a:gd name="connsiteX2" fmla="*/ 642260 w 642260"/>
              <a:gd name="connsiteY2" fmla="*/ 757148 h 874395"/>
              <a:gd name="connsiteX3" fmla="*/ 525013 w 642260"/>
              <a:gd name="connsiteY3" fmla="*/ 874395 h 874395"/>
              <a:gd name="connsiteX4" fmla="*/ 232135 w 642260"/>
              <a:gd name="connsiteY4" fmla="*/ 874395 h 87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260" h="874395">
                <a:moveTo>
                  <a:pt x="0" y="642260"/>
                </a:moveTo>
                <a:lnTo>
                  <a:pt x="642260" y="0"/>
                </a:lnTo>
                <a:lnTo>
                  <a:pt x="642260" y="757148"/>
                </a:lnTo>
                <a:cubicBezTo>
                  <a:pt x="642260" y="821902"/>
                  <a:pt x="589767" y="874395"/>
                  <a:pt x="525013" y="874395"/>
                </a:cubicBezTo>
                <a:lnTo>
                  <a:pt x="232135" y="874395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8" name="4-Freeform">
            <a:extLst>
              <a:ext uri="{FF2B5EF4-FFF2-40B4-BE49-F238E27FC236}">
                <a16:creationId xmlns:a16="http://schemas.microsoft.com/office/drawing/2014/main" id="{4CBB4718-C211-8D4C-8636-80321D891642}"/>
              </a:ext>
            </a:extLst>
          </p:cNvPr>
          <p:cNvSpPr/>
          <p:nvPr userDrawn="1"/>
        </p:nvSpPr>
        <p:spPr>
          <a:xfrm rot="2700000">
            <a:off x="-203778" y="722236"/>
            <a:ext cx="407555" cy="407555"/>
          </a:xfrm>
          <a:custGeom>
            <a:avLst/>
            <a:gdLst>
              <a:gd name="connsiteX0" fmla="*/ 0 w 305666"/>
              <a:gd name="connsiteY0" fmla="*/ 0 h 305666"/>
              <a:gd name="connsiteX1" fmla="*/ 217884 w 305666"/>
              <a:gd name="connsiteY1" fmla="*/ 0 h 305666"/>
              <a:gd name="connsiteX2" fmla="*/ 305666 w 305666"/>
              <a:gd name="connsiteY2" fmla="*/ 87782 h 305666"/>
              <a:gd name="connsiteX3" fmla="*/ 305666 w 305666"/>
              <a:gd name="connsiteY3" fmla="*/ 305666 h 30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66" h="305666">
                <a:moveTo>
                  <a:pt x="0" y="0"/>
                </a:moveTo>
                <a:lnTo>
                  <a:pt x="217884" y="0"/>
                </a:lnTo>
                <a:cubicBezTo>
                  <a:pt x="266365" y="0"/>
                  <a:pt x="305666" y="39301"/>
                  <a:pt x="305666" y="87782"/>
                </a:cubicBezTo>
                <a:lnTo>
                  <a:pt x="305666" y="3056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A79B77F-33C5-FABC-41D2-8D8CD133442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812" y="6345347"/>
            <a:ext cx="2226331" cy="37612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FCE810-D176-E871-63B0-D9BEF9F8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690" y="6356350"/>
            <a:ext cx="637309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3F6E52B-51D9-8046-BDFA-132BDD12D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id="{C6069711-B4F1-FCDA-E765-28FEAB78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9" name="3-1-RoundedRectangle">
            <a:extLst>
              <a:ext uri="{FF2B5EF4-FFF2-40B4-BE49-F238E27FC236}">
                <a16:creationId xmlns:a16="http://schemas.microsoft.com/office/drawing/2014/main" id="{36F8FE41-989C-17A8-8307-BE6A109EA4D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31800" y="1722727"/>
            <a:ext cx="3668607" cy="1677820"/>
          </a:xfrm>
          <a:prstGeom prst="roundRect">
            <a:avLst>
              <a:gd name="adj" fmla="val 8256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6858E"/>
              </a:solidFill>
              <a:cs typeface="+mn-ea"/>
              <a:sym typeface="+mn-lt"/>
            </a:endParaRPr>
          </a:p>
        </p:txBody>
      </p:sp>
      <p:sp>
        <p:nvSpPr>
          <p:cNvPr id="50" name="3-2-Freeform">
            <a:extLst>
              <a:ext uri="{FF2B5EF4-FFF2-40B4-BE49-F238E27FC236}">
                <a16:creationId xmlns:a16="http://schemas.microsoft.com/office/drawing/2014/main" id="{164B7B40-25FB-8DA4-9947-BD4AE6DD17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99296" y="1732275"/>
            <a:ext cx="325735" cy="348158"/>
          </a:xfrm>
          <a:custGeom>
            <a:avLst/>
            <a:gdLst>
              <a:gd name="connsiteX0" fmla="*/ 0 w 307076"/>
              <a:gd name="connsiteY0" fmla="*/ 0 h 300251"/>
              <a:gd name="connsiteX1" fmla="*/ 307076 w 307076"/>
              <a:gd name="connsiteY1" fmla="*/ 0 h 300251"/>
              <a:gd name="connsiteX2" fmla="*/ 307075 w 307076"/>
              <a:gd name="connsiteY2" fmla="*/ 146713 h 300251"/>
              <a:gd name="connsiteX3" fmla="*/ 153537 w 307076"/>
              <a:gd name="connsiteY3" fmla="*/ 300251 h 300251"/>
              <a:gd name="connsiteX4" fmla="*/ 153538 w 307076"/>
              <a:gd name="connsiteY4" fmla="*/ 300250 h 300251"/>
              <a:gd name="connsiteX5" fmla="*/ 0 w 307076"/>
              <a:gd name="connsiteY5" fmla="*/ 146712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6" h="300251">
                <a:moveTo>
                  <a:pt x="0" y="0"/>
                </a:moveTo>
                <a:lnTo>
                  <a:pt x="307076" y="0"/>
                </a:lnTo>
                <a:lnTo>
                  <a:pt x="307075" y="146713"/>
                </a:lnTo>
                <a:cubicBezTo>
                  <a:pt x="307075" y="231510"/>
                  <a:pt x="238334" y="300251"/>
                  <a:pt x="153537" y="300251"/>
                </a:cubicBezTo>
                <a:lnTo>
                  <a:pt x="153538" y="300250"/>
                </a:lnTo>
                <a:cubicBezTo>
                  <a:pt x="68741" y="300250"/>
                  <a:pt x="0" y="231509"/>
                  <a:pt x="0" y="146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1" name="3-6-RoundedRectangle">
            <a:extLst>
              <a:ext uri="{FF2B5EF4-FFF2-40B4-BE49-F238E27FC236}">
                <a16:creationId xmlns:a16="http://schemas.microsoft.com/office/drawing/2014/main" id="{091FD958-62A3-8C74-1E56-0929B3FB273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261696" y="1732035"/>
            <a:ext cx="3668607" cy="1677820"/>
          </a:xfrm>
          <a:prstGeom prst="roundRect">
            <a:avLst>
              <a:gd name="adj" fmla="val 825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6858E"/>
              </a:solidFill>
              <a:cs typeface="+mn-ea"/>
              <a:sym typeface="+mn-lt"/>
            </a:endParaRPr>
          </a:p>
        </p:txBody>
      </p:sp>
      <p:sp>
        <p:nvSpPr>
          <p:cNvPr id="52" name="3-7-Freeform">
            <a:extLst>
              <a:ext uri="{FF2B5EF4-FFF2-40B4-BE49-F238E27FC236}">
                <a16:creationId xmlns:a16="http://schemas.microsoft.com/office/drawing/2014/main" id="{46C9B021-B474-91F6-9AB3-BABD278AE8A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4529192" y="1732275"/>
            <a:ext cx="325735" cy="348158"/>
          </a:xfrm>
          <a:custGeom>
            <a:avLst/>
            <a:gdLst>
              <a:gd name="connsiteX0" fmla="*/ 0 w 307076"/>
              <a:gd name="connsiteY0" fmla="*/ 0 h 300251"/>
              <a:gd name="connsiteX1" fmla="*/ 307076 w 307076"/>
              <a:gd name="connsiteY1" fmla="*/ 0 h 300251"/>
              <a:gd name="connsiteX2" fmla="*/ 307075 w 307076"/>
              <a:gd name="connsiteY2" fmla="*/ 146713 h 300251"/>
              <a:gd name="connsiteX3" fmla="*/ 153537 w 307076"/>
              <a:gd name="connsiteY3" fmla="*/ 300251 h 300251"/>
              <a:gd name="connsiteX4" fmla="*/ 153538 w 307076"/>
              <a:gd name="connsiteY4" fmla="*/ 300250 h 300251"/>
              <a:gd name="connsiteX5" fmla="*/ 0 w 307076"/>
              <a:gd name="connsiteY5" fmla="*/ 146712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6" h="300251">
                <a:moveTo>
                  <a:pt x="0" y="0"/>
                </a:moveTo>
                <a:lnTo>
                  <a:pt x="307076" y="0"/>
                </a:lnTo>
                <a:lnTo>
                  <a:pt x="307075" y="146713"/>
                </a:lnTo>
                <a:cubicBezTo>
                  <a:pt x="307075" y="231510"/>
                  <a:pt x="238334" y="300251"/>
                  <a:pt x="153537" y="300251"/>
                </a:cubicBezTo>
                <a:lnTo>
                  <a:pt x="153538" y="300250"/>
                </a:lnTo>
                <a:cubicBezTo>
                  <a:pt x="68741" y="300250"/>
                  <a:pt x="0" y="231509"/>
                  <a:pt x="0" y="146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3" name="3-11-RoundedRectangle">
            <a:extLst>
              <a:ext uri="{FF2B5EF4-FFF2-40B4-BE49-F238E27FC236}">
                <a16:creationId xmlns:a16="http://schemas.microsoft.com/office/drawing/2014/main" id="{D5FA0783-DC1F-ABE1-9815-F1E0F682D29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8091594" y="1732035"/>
            <a:ext cx="3668607" cy="1677820"/>
          </a:xfrm>
          <a:prstGeom prst="roundRect">
            <a:avLst>
              <a:gd name="adj" fmla="val 8256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6858E"/>
              </a:solidFill>
              <a:cs typeface="+mn-ea"/>
              <a:sym typeface="+mn-lt"/>
            </a:endParaRPr>
          </a:p>
        </p:txBody>
      </p:sp>
      <p:sp>
        <p:nvSpPr>
          <p:cNvPr id="54" name="3-12-Freeform">
            <a:extLst>
              <a:ext uri="{FF2B5EF4-FFF2-40B4-BE49-F238E27FC236}">
                <a16:creationId xmlns:a16="http://schemas.microsoft.com/office/drawing/2014/main" id="{D46D195D-FBAD-E0A2-A023-B05812839E17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8359090" y="1732275"/>
            <a:ext cx="325735" cy="348158"/>
          </a:xfrm>
          <a:custGeom>
            <a:avLst/>
            <a:gdLst>
              <a:gd name="connsiteX0" fmla="*/ 0 w 307076"/>
              <a:gd name="connsiteY0" fmla="*/ 0 h 300251"/>
              <a:gd name="connsiteX1" fmla="*/ 307076 w 307076"/>
              <a:gd name="connsiteY1" fmla="*/ 0 h 300251"/>
              <a:gd name="connsiteX2" fmla="*/ 307075 w 307076"/>
              <a:gd name="connsiteY2" fmla="*/ 146713 h 300251"/>
              <a:gd name="connsiteX3" fmla="*/ 153537 w 307076"/>
              <a:gd name="connsiteY3" fmla="*/ 300251 h 300251"/>
              <a:gd name="connsiteX4" fmla="*/ 153538 w 307076"/>
              <a:gd name="connsiteY4" fmla="*/ 300250 h 300251"/>
              <a:gd name="connsiteX5" fmla="*/ 0 w 307076"/>
              <a:gd name="connsiteY5" fmla="*/ 146712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6" h="300251">
                <a:moveTo>
                  <a:pt x="0" y="0"/>
                </a:moveTo>
                <a:lnTo>
                  <a:pt x="307076" y="0"/>
                </a:lnTo>
                <a:lnTo>
                  <a:pt x="307075" y="146713"/>
                </a:lnTo>
                <a:cubicBezTo>
                  <a:pt x="307075" y="231510"/>
                  <a:pt x="238334" y="300251"/>
                  <a:pt x="153537" y="300251"/>
                </a:cubicBezTo>
                <a:lnTo>
                  <a:pt x="153538" y="300250"/>
                </a:lnTo>
                <a:cubicBezTo>
                  <a:pt x="68741" y="300250"/>
                  <a:pt x="0" y="231509"/>
                  <a:pt x="0" y="146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5" name="3-16-RoundedRectangle">
            <a:extLst>
              <a:ext uri="{FF2B5EF4-FFF2-40B4-BE49-F238E27FC236}">
                <a16:creationId xmlns:a16="http://schemas.microsoft.com/office/drawing/2014/main" id="{E2475BA1-F672-0147-C561-8CB7E6297F3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425898" y="4003671"/>
            <a:ext cx="3668607" cy="1677820"/>
          </a:xfrm>
          <a:prstGeom prst="roundRect">
            <a:avLst>
              <a:gd name="adj" fmla="val 825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6858E"/>
              </a:solidFill>
              <a:cs typeface="+mn-ea"/>
              <a:sym typeface="+mn-lt"/>
            </a:endParaRPr>
          </a:p>
        </p:txBody>
      </p:sp>
      <p:sp>
        <p:nvSpPr>
          <p:cNvPr id="56" name="3-17-Freeform">
            <a:extLst>
              <a:ext uri="{FF2B5EF4-FFF2-40B4-BE49-F238E27FC236}">
                <a16:creationId xmlns:a16="http://schemas.microsoft.com/office/drawing/2014/main" id="{6C5651B1-C8DD-679D-74ED-AA2FFD551498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699296" y="4003671"/>
            <a:ext cx="325735" cy="348158"/>
          </a:xfrm>
          <a:custGeom>
            <a:avLst/>
            <a:gdLst>
              <a:gd name="connsiteX0" fmla="*/ 0 w 307076"/>
              <a:gd name="connsiteY0" fmla="*/ 0 h 300251"/>
              <a:gd name="connsiteX1" fmla="*/ 307076 w 307076"/>
              <a:gd name="connsiteY1" fmla="*/ 0 h 300251"/>
              <a:gd name="connsiteX2" fmla="*/ 307075 w 307076"/>
              <a:gd name="connsiteY2" fmla="*/ 146713 h 300251"/>
              <a:gd name="connsiteX3" fmla="*/ 153537 w 307076"/>
              <a:gd name="connsiteY3" fmla="*/ 300251 h 300251"/>
              <a:gd name="connsiteX4" fmla="*/ 153538 w 307076"/>
              <a:gd name="connsiteY4" fmla="*/ 300250 h 300251"/>
              <a:gd name="connsiteX5" fmla="*/ 0 w 307076"/>
              <a:gd name="connsiteY5" fmla="*/ 146712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6" h="300251">
                <a:moveTo>
                  <a:pt x="0" y="0"/>
                </a:moveTo>
                <a:lnTo>
                  <a:pt x="307076" y="0"/>
                </a:lnTo>
                <a:lnTo>
                  <a:pt x="307075" y="146713"/>
                </a:lnTo>
                <a:cubicBezTo>
                  <a:pt x="307075" y="231510"/>
                  <a:pt x="238334" y="300251"/>
                  <a:pt x="153537" y="300251"/>
                </a:cubicBezTo>
                <a:lnTo>
                  <a:pt x="153538" y="300250"/>
                </a:lnTo>
                <a:cubicBezTo>
                  <a:pt x="68741" y="300250"/>
                  <a:pt x="0" y="231509"/>
                  <a:pt x="0" y="146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57" name="3-21-RoundedRectangle">
            <a:extLst>
              <a:ext uri="{FF2B5EF4-FFF2-40B4-BE49-F238E27FC236}">
                <a16:creationId xmlns:a16="http://schemas.microsoft.com/office/drawing/2014/main" id="{ED1F902B-3C62-24A4-6B7A-923244DF0D36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4261696" y="4003671"/>
            <a:ext cx="3668607" cy="1677820"/>
          </a:xfrm>
          <a:prstGeom prst="roundRect">
            <a:avLst>
              <a:gd name="adj" fmla="val 8256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6858E"/>
              </a:solidFill>
              <a:cs typeface="+mn-ea"/>
              <a:sym typeface="+mn-lt"/>
            </a:endParaRPr>
          </a:p>
        </p:txBody>
      </p:sp>
      <p:sp>
        <p:nvSpPr>
          <p:cNvPr id="58" name="3-22-Freeform">
            <a:extLst>
              <a:ext uri="{FF2B5EF4-FFF2-40B4-BE49-F238E27FC236}">
                <a16:creationId xmlns:a16="http://schemas.microsoft.com/office/drawing/2014/main" id="{742D4CDA-A2FB-1674-4A45-DA1CE89DC23F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4529192" y="4003671"/>
            <a:ext cx="325735" cy="348158"/>
          </a:xfrm>
          <a:custGeom>
            <a:avLst/>
            <a:gdLst>
              <a:gd name="connsiteX0" fmla="*/ 0 w 307076"/>
              <a:gd name="connsiteY0" fmla="*/ 0 h 300251"/>
              <a:gd name="connsiteX1" fmla="*/ 307076 w 307076"/>
              <a:gd name="connsiteY1" fmla="*/ 0 h 300251"/>
              <a:gd name="connsiteX2" fmla="*/ 307075 w 307076"/>
              <a:gd name="connsiteY2" fmla="*/ 146713 h 300251"/>
              <a:gd name="connsiteX3" fmla="*/ 153537 w 307076"/>
              <a:gd name="connsiteY3" fmla="*/ 300251 h 300251"/>
              <a:gd name="connsiteX4" fmla="*/ 153538 w 307076"/>
              <a:gd name="connsiteY4" fmla="*/ 300250 h 300251"/>
              <a:gd name="connsiteX5" fmla="*/ 0 w 307076"/>
              <a:gd name="connsiteY5" fmla="*/ 146712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6" h="300251">
                <a:moveTo>
                  <a:pt x="0" y="0"/>
                </a:moveTo>
                <a:lnTo>
                  <a:pt x="307076" y="0"/>
                </a:lnTo>
                <a:lnTo>
                  <a:pt x="307075" y="146713"/>
                </a:lnTo>
                <a:cubicBezTo>
                  <a:pt x="307075" y="231510"/>
                  <a:pt x="238334" y="300251"/>
                  <a:pt x="153537" y="300251"/>
                </a:cubicBezTo>
                <a:lnTo>
                  <a:pt x="153538" y="300250"/>
                </a:lnTo>
                <a:cubicBezTo>
                  <a:pt x="68741" y="300250"/>
                  <a:pt x="0" y="231509"/>
                  <a:pt x="0" y="146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3-26-RoundedRectangle">
            <a:extLst>
              <a:ext uri="{FF2B5EF4-FFF2-40B4-BE49-F238E27FC236}">
                <a16:creationId xmlns:a16="http://schemas.microsoft.com/office/drawing/2014/main" id="{F0AC323C-64A2-9D11-261E-F4558A9FF1E1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8087831" y="4016866"/>
            <a:ext cx="3668607" cy="1677820"/>
          </a:xfrm>
          <a:prstGeom prst="roundRect">
            <a:avLst>
              <a:gd name="adj" fmla="val 825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6858E"/>
              </a:solidFill>
              <a:cs typeface="+mn-ea"/>
              <a:sym typeface="+mn-lt"/>
            </a:endParaRPr>
          </a:p>
        </p:txBody>
      </p:sp>
      <p:sp>
        <p:nvSpPr>
          <p:cNvPr id="60" name="3-27-Freeform">
            <a:extLst>
              <a:ext uri="{FF2B5EF4-FFF2-40B4-BE49-F238E27FC236}">
                <a16:creationId xmlns:a16="http://schemas.microsoft.com/office/drawing/2014/main" id="{CC280080-1904-E1C3-1C54-2197640C6FCF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8359090" y="4003671"/>
            <a:ext cx="325735" cy="348158"/>
          </a:xfrm>
          <a:custGeom>
            <a:avLst/>
            <a:gdLst>
              <a:gd name="connsiteX0" fmla="*/ 0 w 307076"/>
              <a:gd name="connsiteY0" fmla="*/ 0 h 300251"/>
              <a:gd name="connsiteX1" fmla="*/ 307076 w 307076"/>
              <a:gd name="connsiteY1" fmla="*/ 0 h 300251"/>
              <a:gd name="connsiteX2" fmla="*/ 307075 w 307076"/>
              <a:gd name="connsiteY2" fmla="*/ 146713 h 300251"/>
              <a:gd name="connsiteX3" fmla="*/ 153537 w 307076"/>
              <a:gd name="connsiteY3" fmla="*/ 300251 h 300251"/>
              <a:gd name="connsiteX4" fmla="*/ 153538 w 307076"/>
              <a:gd name="connsiteY4" fmla="*/ 300250 h 300251"/>
              <a:gd name="connsiteX5" fmla="*/ 0 w 307076"/>
              <a:gd name="connsiteY5" fmla="*/ 146712 h 30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76" h="300251">
                <a:moveTo>
                  <a:pt x="0" y="0"/>
                </a:moveTo>
                <a:lnTo>
                  <a:pt x="307076" y="0"/>
                </a:lnTo>
                <a:lnTo>
                  <a:pt x="307075" y="146713"/>
                </a:lnTo>
                <a:cubicBezTo>
                  <a:pt x="307075" y="231510"/>
                  <a:pt x="238334" y="300251"/>
                  <a:pt x="153537" y="300251"/>
                </a:cubicBezTo>
                <a:lnTo>
                  <a:pt x="153538" y="300250"/>
                </a:lnTo>
                <a:cubicBezTo>
                  <a:pt x="68741" y="300250"/>
                  <a:pt x="0" y="231509"/>
                  <a:pt x="0" y="1467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1" name="Content Placeholder 39">
            <a:extLst>
              <a:ext uri="{FF2B5EF4-FFF2-40B4-BE49-F238E27FC236}">
                <a16:creationId xmlns:a16="http://schemas.microsoft.com/office/drawing/2014/main" id="{81E9C727-0FFF-D2FB-EE98-3A6BE3774E0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8732" y="1710860"/>
            <a:ext cx="379412" cy="334963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2" name="Text Placeholder 43">
            <a:extLst>
              <a:ext uri="{FF2B5EF4-FFF2-40B4-BE49-F238E27FC236}">
                <a16:creationId xmlns:a16="http://schemas.microsoft.com/office/drawing/2014/main" id="{566AB619-8A91-578A-1356-CE52C4F64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8427" y="1897167"/>
            <a:ext cx="1680922" cy="2867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63" name="Text Placeholder 45">
            <a:extLst>
              <a:ext uri="{FF2B5EF4-FFF2-40B4-BE49-F238E27FC236}">
                <a16:creationId xmlns:a16="http://schemas.microsoft.com/office/drawing/2014/main" id="{1D643BED-5937-39C6-4AC5-E0BCB657B1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8550" y="2196885"/>
            <a:ext cx="2940050" cy="10293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Aenean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4" name="Content Placeholder 39">
            <a:extLst>
              <a:ext uri="{FF2B5EF4-FFF2-40B4-BE49-F238E27FC236}">
                <a16:creationId xmlns:a16="http://schemas.microsoft.com/office/drawing/2014/main" id="{6BD1F4FE-3BE3-A5E5-B369-5B3B2FC70CA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08528" y="1705871"/>
            <a:ext cx="379412" cy="334963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5" name="Text Placeholder 43">
            <a:extLst>
              <a:ext uri="{FF2B5EF4-FFF2-40B4-BE49-F238E27FC236}">
                <a16:creationId xmlns:a16="http://schemas.microsoft.com/office/drawing/2014/main" id="{620E02D9-41CC-9F86-B242-72F77D75F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64545" y="1873353"/>
            <a:ext cx="1680922" cy="2867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66" name="Text Placeholder 45">
            <a:extLst>
              <a:ext uri="{FF2B5EF4-FFF2-40B4-BE49-F238E27FC236}">
                <a16:creationId xmlns:a16="http://schemas.microsoft.com/office/drawing/2014/main" id="{966DB738-462F-A7AB-80B5-C1C40DCE0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1005" y="2182516"/>
            <a:ext cx="2940050" cy="10293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Aenean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67" name="Content Placeholder 39">
            <a:extLst>
              <a:ext uri="{FF2B5EF4-FFF2-40B4-BE49-F238E27FC236}">
                <a16:creationId xmlns:a16="http://schemas.microsoft.com/office/drawing/2014/main" id="{4BD777B1-1672-962E-5464-697525809B5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32251" y="1738872"/>
            <a:ext cx="379412" cy="334963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8" name="Content Placeholder 39">
            <a:extLst>
              <a:ext uri="{FF2B5EF4-FFF2-40B4-BE49-F238E27FC236}">
                <a16:creationId xmlns:a16="http://schemas.microsoft.com/office/drawing/2014/main" id="{92E6BCED-B326-DA22-7786-E664D3DD35F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32251" y="4003671"/>
            <a:ext cx="379412" cy="334963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9" name="Content Placeholder 39">
            <a:extLst>
              <a:ext uri="{FF2B5EF4-FFF2-40B4-BE49-F238E27FC236}">
                <a16:creationId xmlns:a16="http://schemas.microsoft.com/office/drawing/2014/main" id="{05083EFB-5660-899A-847B-5D8E1200711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02353" y="4016866"/>
            <a:ext cx="379412" cy="334963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0" name="Content Placeholder 39">
            <a:extLst>
              <a:ext uri="{FF2B5EF4-FFF2-40B4-BE49-F238E27FC236}">
                <a16:creationId xmlns:a16="http://schemas.microsoft.com/office/drawing/2014/main" id="{05AD659D-08E2-826D-F3CD-0A73D3A36E7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72457" y="4006220"/>
            <a:ext cx="379412" cy="334963"/>
          </a:xfrm>
        </p:spPr>
        <p:txBody>
          <a:bodyPr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1" name="Text Placeholder 43">
            <a:extLst>
              <a:ext uri="{FF2B5EF4-FFF2-40B4-BE49-F238E27FC236}">
                <a16:creationId xmlns:a16="http://schemas.microsoft.com/office/drawing/2014/main" id="{20472B7A-3102-6825-8F30-483904F88D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98550" y="4167632"/>
            <a:ext cx="1680922" cy="2867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72" name="Text Placeholder 43">
            <a:extLst>
              <a:ext uri="{FF2B5EF4-FFF2-40B4-BE49-F238E27FC236}">
                <a16:creationId xmlns:a16="http://schemas.microsoft.com/office/drawing/2014/main" id="{6663C640-7F1F-60A8-F8B5-63CAA872D73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22819" y="1895746"/>
            <a:ext cx="1680922" cy="2867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73" name="Text Placeholder 43">
            <a:extLst>
              <a:ext uri="{FF2B5EF4-FFF2-40B4-BE49-F238E27FC236}">
                <a16:creationId xmlns:a16="http://schemas.microsoft.com/office/drawing/2014/main" id="{F2128787-AB9B-3883-B47C-A1F6AC5B9B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4753" y="4167632"/>
            <a:ext cx="1680922" cy="2867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74" name="Text Placeholder 43">
            <a:extLst>
              <a:ext uri="{FF2B5EF4-FFF2-40B4-BE49-F238E27FC236}">
                <a16:creationId xmlns:a16="http://schemas.microsoft.com/office/drawing/2014/main" id="{73C552B2-6AC1-67EF-CA90-DBA4D3F4B8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22819" y="4176647"/>
            <a:ext cx="1680922" cy="2867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75" name="Text Placeholder 45">
            <a:extLst>
              <a:ext uri="{FF2B5EF4-FFF2-40B4-BE49-F238E27FC236}">
                <a16:creationId xmlns:a16="http://schemas.microsoft.com/office/drawing/2014/main" id="{0A7664E0-8288-90A6-47E0-179B1AFC02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98427" y="4476343"/>
            <a:ext cx="2940050" cy="10293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Aenean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6" name="Text Placeholder 45">
            <a:extLst>
              <a:ext uri="{FF2B5EF4-FFF2-40B4-BE49-F238E27FC236}">
                <a16:creationId xmlns:a16="http://schemas.microsoft.com/office/drawing/2014/main" id="{D983D18C-AC69-1399-7D23-BADF11C337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51005" y="4474830"/>
            <a:ext cx="2940050" cy="10293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Aenean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7" name="Text Placeholder 45">
            <a:extLst>
              <a:ext uri="{FF2B5EF4-FFF2-40B4-BE49-F238E27FC236}">
                <a16:creationId xmlns:a16="http://schemas.microsoft.com/office/drawing/2014/main" id="{4AAFEDC3-8BEE-AD18-C99B-D2B1229F3D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2819" y="2196885"/>
            <a:ext cx="2933619" cy="10293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Aenean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8" name="Text Placeholder 45">
            <a:extLst>
              <a:ext uri="{FF2B5EF4-FFF2-40B4-BE49-F238E27FC236}">
                <a16:creationId xmlns:a16="http://schemas.microsoft.com/office/drawing/2014/main" id="{D73E681A-D1BD-1AE4-C6AA-4748BA9C0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16388" y="4482308"/>
            <a:ext cx="2940050" cy="10293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77">
              <a:lnSpc>
                <a:spcPct val="150000"/>
              </a:lnSpc>
              <a:buClr>
                <a:srgbClr val="E7E6E6">
                  <a:lumMod val="10000"/>
                </a:srgbClr>
              </a:buClr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 Aenean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ligula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eget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79" name="Text Placeholder 24">
            <a:extLst>
              <a:ext uri="{FF2B5EF4-FFF2-40B4-BE49-F238E27FC236}">
                <a16:creationId xmlns:a16="http://schemas.microsoft.com/office/drawing/2014/main" id="{65D3C907-7616-306A-CBA6-21548B2BC9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80383" y="188913"/>
            <a:ext cx="9090016" cy="587375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2643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F1483-880C-B342-15C5-250D156C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640AB-8F66-9200-FC8E-104FB8F7A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DB3B-DC6C-0BF2-26EC-4984760D3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C8C1-1116-4D0B-B728-2A12E540554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4980-46E8-3B7A-C69C-710D3F3ED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884C2-F4F0-54B2-72E8-14D8CB5E3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4E5C-AC32-400D-9755-6ACD0CBC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61" r:id="rId3"/>
    <p:sldLayoutId id="2147483663" r:id="rId4"/>
    <p:sldLayoutId id="2147483664" r:id="rId5"/>
    <p:sldLayoutId id="2147483665" r:id="rId6"/>
    <p:sldLayoutId id="2147483668" r:id="rId7"/>
    <p:sldLayoutId id="2147483667" r:id="rId8"/>
    <p:sldLayoutId id="2147483671" r:id="rId9"/>
    <p:sldLayoutId id="2147483666" r:id="rId10"/>
    <p:sldLayoutId id="2147483669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62" r:id="rId17"/>
    <p:sldLayoutId id="2147483676" r:id="rId18"/>
    <p:sldLayoutId id="214748365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44A9E-3279-F20C-DAAE-2AA0ACA1F6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7353" y="2420952"/>
            <a:ext cx="7772660" cy="1343804"/>
          </a:xfrm>
        </p:spPr>
        <p:txBody>
          <a:bodyPr>
            <a:normAutofit/>
          </a:bodyPr>
          <a:lstStyle/>
          <a:p>
            <a:r>
              <a:rPr lang="en-US" dirty="0"/>
              <a:t>YAM Project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C4D59-C08E-54BA-E879-54099E54E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429000"/>
            <a:ext cx="5337240" cy="2283903"/>
          </a:xfrm>
        </p:spPr>
        <p:txBody>
          <a:bodyPr/>
          <a:lstStyle/>
          <a:p>
            <a:pPr algn="r"/>
            <a:r>
              <a:rPr lang="en-US" sz="2000" dirty="0"/>
              <a:t>Madhukar Trivedi, MD</a:t>
            </a:r>
          </a:p>
          <a:p>
            <a:pPr algn="r"/>
            <a:r>
              <a:rPr lang="en-US" sz="2000" dirty="0"/>
              <a:t>Center for Depression Research and Clinical Care</a:t>
            </a:r>
          </a:p>
          <a:p>
            <a:pPr algn="r"/>
            <a:r>
              <a:rPr lang="en-US" sz="2000" dirty="0"/>
              <a:t>UT Southwestern Medical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E46A-A891-65B3-E3C4-2B0A72E9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Aware of Mental Health (YAM)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EC29-97D1-EBFC-A675-94552BAD0E7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/>
              <a:t>Evidence-based program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5B9BD5">
                    <a:lumMod val="50000"/>
                  </a:srgbClr>
                </a:solidFill>
              </a:rPr>
              <a:t>delivered by certified facilitators to students in the classroom setting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</a:endParaRPr>
          </a:p>
          <a:p>
            <a:pPr lvl="1">
              <a:spcBef>
                <a:spcPts val="100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A 5-hour interactive mental health promotion program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Delivered over 3 – 5 weeks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600" dirty="0">
                <a:solidFill>
                  <a:srgbClr val="5B9BD5">
                    <a:lumMod val="50000"/>
                  </a:srgbClr>
                </a:solidFill>
              </a:rPr>
              <a:t>Encourages 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increased discussion and knowledge about mental health                             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development of problem-solving skills                                       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emotional intelligence and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2200" dirty="0">
                <a:solidFill>
                  <a:srgbClr val="5B9BD5">
                    <a:lumMod val="50000"/>
                  </a:srgbClr>
                </a:solidFill>
              </a:rPr>
              <a:t>resilience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27A649-BFD9-4FC1-AEC3-4F99C01D7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66" r="76" b="18267"/>
          <a:stretch/>
        </p:blipFill>
        <p:spPr>
          <a:xfrm>
            <a:off x="2836037" y="800100"/>
            <a:ext cx="6946730" cy="5817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06E46A-A891-65B3-E3C4-2B0A72E9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83" y="-635"/>
            <a:ext cx="9090016" cy="936901"/>
          </a:xfrm>
        </p:spPr>
        <p:txBody>
          <a:bodyPr>
            <a:normAutofit/>
          </a:bodyPr>
          <a:lstStyle/>
          <a:p>
            <a:r>
              <a:rPr lang="en-US" dirty="0"/>
              <a:t>Progress: 73 Instructors Trained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94F99-351F-4899-B5D8-8A85002D6ECF}"/>
              </a:ext>
            </a:extLst>
          </p:cNvPr>
          <p:cNvSpPr txBox="1"/>
          <p:nvPr/>
        </p:nvSpPr>
        <p:spPr>
          <a:xfrm>
            <a:off x="3294976" y="6363392"/>
            <a:ext cx="560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Trainings Scheduled in September and October</a:t>
            </a:r>
          </a:p>
        </p:txBody>
      </p:sp>
    </p:spTree>
    <p:extLst>
      <p:ext uri="{BB962C8B-B14F-4D97-AF65-F5344CB8AC3E}">
        <p14:creationId xmlns:p14="http://schemas.microsoft.com/office/powerpoint/2010/main" val="405581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6B7F06-F7E3-4479-AC23-DEB9FB9F0EB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443443" y="2174938"/>
            <a:ext cx="1394581" cy="72396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26EA7E-5956-4F7F-82A9-E4587038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66" y="56061"/>
            <a:ext cx="9090016" cy="936901"/>
          </a:xfrm>
        </p:spPr>
        <p:txBody>
          <a:bodyPr/>
          <a:lstStyle/>
          <a:p>
            <a:r>
              <a:rPr lang="en-US" dirty="0"/>
              <a:t>School Partners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29B38-BAB0-43EA-A053-AA9310F8A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73" y="1226779"/>
            <a:ext cx="2268318" cy="51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0DDF4-608C-4A0D-813D-13DC8244E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91" y="2105741"/>
            <a:ext cx="891617" cy="838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0B8E8-5630-4B7C-B549-AC10DEBEC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516" y="2191730"/>
            <a:ext cx="3520745" cy="784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7024C6-4CE4-4FDA-A871-1A38B041B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40484"/>
            <a:ext cx="2453853" cy="739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2A8D67-CB74-48F8-998C-2065FA7678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855" y="2470773"/>
            <a:ext cx="1806097" cy="10059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9BE38D-5234-4E81-9D46-EAAEC4100E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28" y="3204186"/>
            <a:ext cx="2232120" cy="691856"/>
          </a:xfrm>
          <a:prstGeom prst="rect">
            <a:avLst/>
          </a:prstGeom>
        </p:spPr>
      </p:pic>
      <p:pic>
        <p:nvPicPr>
          <p:cNvPr id="17" name="Picture 2" descr="Image result for gunter isd texas logo">
            <a:extLst>
              <a:ext uri="{FF2B5EF4-FFF2-40B4-BE49-F238E27FC236}">
                <a16:creationId xmlns:a16="http://schemas.microsoft.com/office/drawing/2014/main" id="{60BAF34C-2C29-4EE1-BC75-565B0317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4" y="4094194"/>
            <a:ext cx="770435" cy="95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01A3B9-637F-4528-96E4-EE1808597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8781" y="1081524"/>
            <a:ext cx="835224" cy="1024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36C7D8-7011-40F6-ADC2-40960A975A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7211" y="2936947"/>
            <a:ext cx="1090916" cy="8941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CA00FF-52CA-4503-9497-5E5047A482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6530" y="3732212"/>
            <a:ext cx="2975106" cy="652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D51F2F-8506-4EDD-88AC-05B7E3DC96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5661" y="4313819"/>
            <a:ext cx="835224" cy="8413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1FEB6E-6121-41C9-8D96-42C02A4FF1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3560" y="4404289"/>
            <a:ext cx="944962" cy="1060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CD5851-4257-4668-B20B-BED0E4BB3D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8163" y="4637967"/>
            <a:ext cx="2384559" cy="7499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06D721-022A-4ADD-BB41-A9AAE4AFAF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0391" y="5874755"/>
            <a:ext cx="2384559" cy="7675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927E62-B236-4FB1-850F-61A5C3479E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1578" y="1545664"/>
            <a:ext cx="2981996" cy="7258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B7F7CB-E20E-43CF-9086-AEC8DB54E4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6969" y="5155140"/>
            <a:ext cx="1096591" cy="11034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BB1EF0-D0E6-4A32-8F1B-CD214B3F6B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47752" y="4088836"/>
            <a:ext cx="2156048" cy="5887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C75BCF-8915-4DCE-B258-B48A19F59E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39371" y="2865411"/>
            <a:ext cx="2446232" cy="8077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60D6BF-827A-4D52-A2D9-79115A86BD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25661" y="6223196"/>
            <a:ext cx="2963127" cy="5306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EF8EB47-428A-4AA6-8118-6C15704AC1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13543" y="5259003"/>
            <a:ext cx="3255098" cy="5306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62C8149-8331-4828-8FB2-DE84912ED6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97450" y="5814193"/>
            <a:ext cx="3624128" cy="2987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75E0C5F-57F6-4C44-862E-A184F24B4D3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28163" y="2985944"/>
            <a:ext cx="2020796" cy="5799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0218DEF-6AE0-4B22-9CC2-F48B3447DA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004281" y="3481146"/>
            <a:ext cx="3284505" cy="7011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D27EEB-FA0F-4C57-BA82-D8A38A3E98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668385" y="4870353"/>
            <a:ext cx="2076578" cy="6956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42C7AF8-4730-42A1-8785-CD49FE8D83F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64807" y="4548132"/>
            <a:ext cx="2487265" cy="5546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64F56A-1EF1-4A31-BCF8-090F200B32E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14997" y="6215877"/>
            <a:ext cx="2034122" cy="5379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E3AB7F9-C92E-4AD5-BE80-E2AE9B64068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44536" y="3567638"/>
            <a:ext cx="1774910" cy="4694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62DDBC-632B-48BC-8451-475ACA38FBD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773728" y="1285330"/>
            <a:ext cx="1036410" cy="7163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6B6A037-B68C-41E5-B32F-B71D38E02C5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14285" y="2197743"/>
            <a:ext cx="167654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2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E46A-A891-65B3-E3C4-2B0A72E9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 Implementation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FB8F01-7F47-4B1C-9A64-6A0336A1750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82385958"/>
              </p:ext>
            </p:extLst>
          </p:nvPr>
        </p:nvGraphicFramePr>
        <p:xfrm>
          <a:off x="464643" y="1145220"/>
          <a:ext cx="11218372" cy="4776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64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17187-A6ED-7FAE-9252-13AA20D71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2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Theme">
  <a:themeElements>
    <a:clrScheme name="TX-YDSRN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93E2FF"/>
      </a:accent2>
      <a:accent3>
        <a:srgbClr val="7030A0"/>
      </a:accent3>
      <a:accent4>
        <a:srgbClr val="92D050"/>
      </a:accent4>
      <a:accent5>
        <a:srgbClr val="00B0F0"/>
      </a:accent5>
      <a:accent6>
        <a:srgbClr val="92D050"/>
      </a:accent6>
      <a:hlink>
        <a:srgbClr val="0563C1"/>
      </a:hlink>
      <a:folHlink>
        <a:srgbClr val="92D0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-YDSRN Slide Template 2022.potx  -  Last saved by user" id="{0276A3EB-5884-4F14-BF34-FA804A76D148}" vid="{84D556D5-4CF1-4027-9F8D-E05B43E56E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18a4d9-e5a5-428b-a312-dfd840ba6b63">
      <Terms xmlns="http://schemas.microsoft.com/office/infopath/2007/PartnerControls"/>
    </lcf76f155ced4ddcb4097134ff3c332f>
    <TaxCatchAll xmlns="bc6d5123-e1cb-4a6a-adf0-63854dce486e" xsi:nil="true"/>
    <Comments xmlns="2018a4d9-e5a5-428b-a312-dfd840ba6b63" xsi:nil="true"/>
  </documentManagement>
</p:properties>
</file>

<file path=customXml/itemProps1.xml><?xml version="1.0" encoding="utf-8"?>
<ds:datastoreItem xmlns:ds="http://schemas.openxmlformats.org/officeDocument/2006/customXml" ds:itemID="{A16B2397-949A-442B-B9CC-685A67B0856C}"/>
</file>

<file path=customXml/itemProps2.xml><?xml version="1.0" encoding="utf-8"?>
<ds:datastoreItem xmlns:ds="http://schemas.openxmlformats.org/officeDocument/2006/customXml" ds:itemID="{A0EAE16D-C69F-4DBC-BA59-A66F2C138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9584E-55F9-4FD1-9AEC-E30A9DBE8BFB}">
  <ds:schemaRefs>
    <ds:schemaRef ds:uri="d2be9010-f29f-4020-803a-27d8ccbea3a5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f06dd77-8098-4c65-a627-a388b0db519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2624</TotalTime>
  <Words>149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Nova</vt:lpstr>
      <vt:lpstr>Calibri</vt:lpstr>
      <vt:lpstr>Calibri Light</vt:lpstr>
      <vt:lpstr>Office Theme</vt:lpstr>
      <vt:lpstr>PowerPoint Presentation</vt:lpstr>
      <vt:lpstr>Youth Aware of Mental Health (YAM)</vt:lpstr>
      <vt:lpstr>Progress: 73 Instructors Trained</vt:lpstr>
      <vt:lpstr>School Partners</vt:lpstr>
      <vt:lpstr>YAM Implementation 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 Slater</dc:creator>
  <cp:lastModifiedBy>Tobi Fuller</cp:lastModifiedBy>
  <cp:revision>5</cp:revision>
  <dcterms:created xsi:type="dcterms:W3CDTF">2022-07-13T13:09:52Z</dcterms:created>
  <dcterms:modified xsi:type="dcterms:W3CDTF">2022-08-25T20:35:40Z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