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15"/>
  </p:notesMasterIdLst>
  <p:sldIdLst>
    <p:sldId id="256" r:id="rId5"/>
    <p:sldId id="263" r:id="rId6"/>
    <p:sldId id="266" r:id="rId7"/>
    <p:sldId id="887" r:id="rId8"/>
    <p:sldId id="265" r:id="rId9"/>
    <p:sldId id="267" r:id="rId10"/>
    <p:sldId id="268" r:id="rId11"/>
    <p:sldId id="269" r:id="rId12"/>
    <p:sldId id="257" r:id="rId13"/>
    <p:sldId id="260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Halyard Text Book" panose="020B0604020202020204" charset="0"/>
      <p:regular r:id="rId20"/>
      <p:italic r:id="rId21"/>
    </p:embeddedFont>
    <p:embeddedFont>
      <p:font typeface="Halyard Display" panose="020B0604020202020204" charset="0"/>
      <p:regular r:id="rId22"/>
      <p:bold r:id="rId23"/>
      <p:italic r:id="rId24"/>
    </p:embeddedFont>
    <p:embeddedFont>
      <p:font typeface="Halyard Text" panose="020B0604020202020204" charset="0"/>
      <p:regular r:id="rId25"/>
      <p:bold r:id="rId26"/>
    </p:embeddedFont>
    <p:embeddedFont>
      <p:font typeface="Halyard Display Light" panose="020B0604020202020204" charset="0"/>
      <p:regular r:id="rId27"/>
      <p: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9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0FDF41-3E75-4891-A353-ABC6FAE0BD1B}" v="792" dt="2022-10-24T21:37:18.7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082"/>
    <p:restoredTop sz="94836"/>
  </p:normalViewPr>
  <p:slideViewPr>
    <p:cSldViewPr snapToGrid="0" snapToObjects="1">
      <p:cViewPr varScale="1">
        <p:scale>
          <a:sx n="124" d="100"/>
          <a:sy n="124" d="100"/>
        </p:scale>
        <p:origin x="24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bi Fuller" userId="c489b603-a031-4356-a4b3-78780dccf740" providerId="ADAL" clId="{450FDF41-3E75-4891-A353-ABC6FAE0BD1B}"/>
    <pc:docChg chg="undo custSel addSld delSld modSld sldOrd">
      <pc:chgData name="Tobi Fuller" userId="c489b603-a031-4356-a4b3-78780dccf740" providerId="ADAL" clId="{450FDF41-3E75-4891-A353-ABC6FAE0BD1B}" dt="2022-10-24T21:37:18.704" v="1754"/>
      <pc:docMkLst>
        <pc:docMk/>
      </pc:docMkLst>
      <pc:sldChg chg="addSp delSp modSp mod">
        <pc:chgData name="Tobi Fuller" userId="c489b603-a031-4356-a4b3-78780dccf740" providerId="ADAL" clId="{450FDF41-3E75-4891-A353-ABC6FAE0BD1B}" dt="2022-10-24T17:39:25.951" v="1513" actId="20577"/>
        <pc:sldMkLst>
          <pc:docMk/>
          <pc:sldMk cId="3773941158" sldId="257"/>
        </pc:sldMkLst>
        <pc:spChg chg="mod">
          <ac:chgData name="Tobi Fuller" userId="c489b603-a031-4356-a4b3-78780dccf740" providerId="ADAL" clId="{450FDF41-3E75-4891-A353-ABC6FAE0BD1B}" dt="2022-10-22T21:51:52.856" v="1354" actId="1076"/>
          <ac:spMkLst>
            <pc:docMk/>
            <pc:sldMk cId="3773941158" sldId="257"/>
            <ac:spMk id="5" creationId="{67198022-DB88-9349-2E96-D4BC4832A068}"/>
          </ac:spMkLst>
        </pc:spChg>
        <pc:spChg chg="del">
          <ac:chgData name="Tobi Fuller" userId="c489b603-a031-4356-a4b3-78780dccf740" providerId="ADAL" clId="{450FDF41-3E75-4891-A353-ABC6FAE0BD1B}" dt="2022-10-22T19:14:43.921" v="642" actId="478"/>
          <ac:spMkLst>
            <pc:docMk/>
            <pc:sldMk cId="3773941158" sldId="257"/>
            <ac:spMk id="6" creationId="{2938BF51-3AF6-F8C2-B80B-ACC6625476AD}"/>
          </ac:spMkLst>
        </pc:spChg>
        <pc:spChg chg="add mod">
          <ac:chgData name="Tobi Fuller" userId="c489b603-a031-4356-a4b3-78780dccf740" providerId="ADAL" clId="{450FDF41-3E75-4891-A353-ABC6FAE0BD1B}" dt="2022-10-24T17:39:25.951" v="1513" actId="20577"/>
          <ac:spMkLst>
            <pc:docMk/>
            <pc:sldMk cId="3773941158" sldId="257"/>
            <ac:spMk id="6" creationId="{76CCFFEE-A05F-4406-A7B4-9C676DBF583E}"/>
          </ac:spMkLst>
        </pc:spChg>
        <pc:graphicFrameChg chg="add del mod">
          <ac:chgData name="Tobi Fuller" userId="c489b603-a031-4356-a4b3-78780dccf740" providerId="ADAL" clId="{450FDF41-3E75-4891-A353-ABC6FAE0BD1B}" dt="2022-10-22T19:30:17.106" v="669" actId="478"/>
          <ac:graphicFrameMkLst>
            <pc:docMk/>
            <pc:sldMk cId="3773941158" sldId="257"/>
            <ac:graphicFrameMk id="8" creationId="{76C642AD-922D-43B3-AC0E-A0AFEF5833A2}"/>
          </ac:graphicFrameMkLst>
        </pc:graphicFrameChg>
        <pc:graphicFrameChg chg="add del mod">
          <ac:chgData name="Tobi Fuller" userId="c489b603-a031-4356-a4b3-78780dccf740" providerId="ADAL" clId="{450FDF41-3E75-4891-A353-ABC6FAE0BD1B}" dt="2022-10-22T19:30:13.102" v="668" actId="478"/>
          <ac:graphicFrameMkLst>
            <pc:docMk/>
            <pc:sldMk cId="3773941158" sldId="257"/>
            <ac:graphicFrameMk id="9" creationId="{7744D86A-4DF8-4B8A-9127-DE5A48CE7380}"/>
          </ac:graphicFrameMkLst>
        </pc:graphicFrameChg>
        <pc:graphicFrameChg chg="add mod">
          <ac:chgData name="Tobi Fuller" userId="c489b603-a031-4356-a4b3-78780dccf740" providerId="ADAL" clId="{450FDF41-3E75-4891-A353-ABC6FAE0BD1B}" dt="2022-10-22T19:33:26.175" v="681" actId="1076"/>
          <ac:graphicFrameMkLst>
            <pc:docMk/>
            <pc:sldMk cId="3773941158" sldId="257"/>
            <ac:graphicFrameMk id="10" creationId="{C686BE0B-45B4-4F8F-B9FD-2772E3EAA1B9}"/>
          </ac:graphicFrameMkLst>
        </pc:graphicFrameChg>
        <pc:graphicFrameChg chg="add mod">
          <ac:chgData name="Tobi Fuller" userId="c489b603-a031-4356-a4b3-78780dccf740" providerId="ADAL" clId="{450FDF41-3E75-4891-A353-ABC6FAE0BD1B}" dt="2022-10-22T19:33:20.679" v="680" actId="1076"/>
          <ac:graphicFrameMkLst>
            <pc:docMk/>
            <pc:sldMk cId="3773941158" sldId="257"/>
            <ac:graphicFrameMk id="11" creationId="{869C1CA7-F7A2-4CD6-9C00-99001D181068}"/>
          </ac:graphicFrameMkLst>
        </pc:graphicFrameChg>
      </pc:sldChg>
      <pc:sldChg chg="addSp delSp modSp del mod">
        <pc:chgData name="Tobi Fuller" userId="c489b603-a031-4356-a4b3-78780dccf740" providerId="ADAL" clId="{450FDF41-3E75-4891-A353-ABC6FAE0BD1B}" dt="2022-10-22T21:36:01.577" v="1336" actId="47"/>
        <pc:sldMkLst>
          <pc:docMk/>
          <pc:sldMk cId="3042268472" sldId="258"/>
        </pc:sldMkLst>
        <pc:spChg chg="add mod">
          <ac:chgData name="Tobi Fuller" userId="c489b603-a031-4356-a4b3-78780dccf740" providerId="ADAL" clId="{450FDF41-3E75-4891-A353-ABC6FAE0BD1B}" dt="2022-10-22T21:17:07.811" v="1314" actId="207"/>
          <ac:spMkLst>
            <pc:docMk/>
            <pc:sldMk cId="3042268472" sldId="258"/>
            <ac:spMk id="3" creationId="{BCFF1B6C-F81D-41BE-B37B-11FADE8458EE}"/>
          </ac:spMkLst>
        </pc:spChg>
        <pc:spChg chg="del">
          <ac:chgData name="Tobi Fuller" userId="c489b603-a031-4356-a4b3-78780dccf740" providerId="ADAL" clId="{450FDF41-3E75-4891-A353-ABC6FAE0BD1B}" dt="2022-10-22T20:50:28.111" v="1255" actId="478"/>
          <ac:spMkLst>
            <pc:docMk/>
            <pc:sldMk cId="3042268472" sldId="258"/>
            <ac:spMk id="6" creationId="{9B409A22-4FA0-E151-281B-71C3BE568172}"/>
          </ac:spMkLst>
        </pc:spChg>
        <pc:picChg chg="add del">
          <ac:chgData name="Tobi Fuller" userId="c489b603-a031-4356-a4b3-78780dccf740" providerId="ADAL" clId="{450FDF41-3E75-4891-A353-ABC6FAE0BD1B}" dt="2022-10-22T21:13:35.137" v="1273" actId="478"/>
          <ac:picMkLst>
            <pc:docMk/>
            <pc:sldMk cId="3042268472" sldId="258"/>
            <ac:picMk id="2" creationId="{A7A2BF3D-4886-4AD1-8CD1-58AB3F75A2BC}"/>
          </ac:picMkLst>
        </pc:picChg>
        <pc:picChg chg="add del">
          <ac:chgData name="Tobi Fuller" userId="c489b603-a031-4356-a4b3-78780dccf740" providerId="ADAL" clId="{450FDF41-3E75-4891-A353-ABC6FAE0BD1B}" dt="2022-10-22T20:50:28.111" v="1255" actId="478"/>
          <ac:picMkLst>
            <pc:docMk/>
            <pc:sldMk cId="3042268472" sldId="258"/>
            <ac:picMk id="1026" creationId="{3DBF4835-AEAC-4EC4-8EAE-42ACE01976DA}"/>
          </ac:picMkLst>
        </pc:picChg>
        <pc:picChg chg="add del">
          <ac:chgData name="Tobi Fuller" userId="c489b603-a031-4356-a4b3-78780dccf740" providerId="ADAL" clId="{450FDF41-3E75-4891-A353-ABC6FAE0BD1B}" dt="2022-10-22T20:51:58.875" v="1257" actId="478"/>
          <ac:picMkLst>
            <pc:docMk/>
            <pc:sldMk cId="3042268472" sldId="258"/>
            <ac:picMk id="1028" creationId="{930D9F84-0378-4728-8DE3-9F485DEE622C}"/>
          </ac:picMkLst>
        </pc:picChg>
        <pc:picChg chg="add del">
          <ac:chgData name="Tobi Fuller" userId="c489b603-a031-4356-a4b3-78780dccf740" providerId="ADAL" clId="{450FDF41-3E75-4891-A353-ABC6FAE0BD1B}" dt="2022-10-22T20:57:23.182" v="1259"/>
          <ac:picMkLst>
            <pc:docMk/>
            <pc:sldMk cId="3042268472" sldId="258"/>
            <ac:picMk id="1030" creationId="{13D39665-2399-409F-A5FF-93D234C50C3E}"/>
          </ac:picMkLst>
        </pc:picChg>
        <pc:picChg chg="add del">
          <ac:chgData name="Tobi Fuller" userId="c489b603-a031-4356-a4b3-78780dccf740" providerId="ADAL" clId="{450FDF41-3E75-4891-A353-ABC6FAE0BD1B}" dt="2022-10-22T21:00:07.663" v="1261" actId="478"/>
          <ac:picMkLst>
            <pc:docMk/>
            <pc:sldMk cId="3042268472" sldId="258"/>
            <ac:picMk id="1032" creationId="{BF5CE5AB-C021-469D-AA4F-9630EF20AA37}"/>
          </ac:picMkLst>
        </pc:picChg>
        <pc:picChg chg="add del">
          <ac:chgData name="Tobi Fuller" userId="c489b603-a031-4356-a4b3-78780dccf740" providerId="ADAL" clId="{450FDF41-3E75-4891-A353-ABC6FAE0BD1B}" dt="2022-10-22T21:05:51.227" v="1263" actId="478"/>
          <ac:picMkLst>
            <pc:docMk/>
            <pc:sldMk cId="3042268472" sldId="258"/>
            <ac:picMk id="1034" creationId="{3E17F1F6-B778-4824-B3A9-78E5A167AEED}"/>
          </ac:picMkLst>
        </pc:picChg>
        <pc:picChg chg="add del">
          <ac:chgData name="Tobi Fuller" userId="c489b603-a031-4356-a4b3-78780dccf740" providerId="ADAL" clId="{450FDF41-3E75-4891-A353-ABC6FAE0BD1B}" dt="2022-10-22T21:06:14.819" v="1265"/>
          <ac:picMkLst>
            <pc:docMk/>
            <pc:sldMk cId="3042268472" sldId="258"/>
            <ac:picMk id="1036" creationId="{DE349BAA-AEE9-4D45-B415-50840708125C}"/>
          </ac:picMkLst>
        </pc:picChg>
        <pc:picChg chg="add del">
          <ac:chgData name="Tobi Fuller" userId="c489b603-a031-4356-a4b3-78780dccf740" providerId="ADAL" clId="{450FDF41-3E75-4891-A353-ABC6FAE0BD1B}" dt="2022-10-22T21:10:53.778" v="1267" actId="478"/>
          <ac:picMkLst>
            <pc:docMk/>
            <pc:sldMk cId="3042268472" sldId="258"/>
            <ac:picMk id="1038" creationId="{32FED8F4-9CAB-4799-ADE6-BF4ADDAF14EC}"/>
          </ac:picMkLst>
        </pc:picChg>
        <pc:picChg chg="add del">
          <ac:chgData name="Tobi Fuller" userId="c489b603-a031-4356-a4b3-78780dccf740" providerId="ADAL" clId="{450FDF41-3E75-4891-A353-ABC6FAE0BD1B}" dt="2022-10-22T21:11:19.301" v="1269" actId="478"/>
          <ac:picMkLst>
            <pc:docMk/>
            <pc:sldMk cId="3042268472" sldId="258"/>
            <ac:picMk id="1040" creationId="{A18D83F2-3428-435D-B5A3-570AC1D22E5E}"/>
          </ac:picMkLst>
        </pc:picChg>
        <pc:picChg chg="add del">
          <ac:chgData name="Tobi Fuller" userId="c489b603-a031-4356-a4b3-78780dccf740" providerId="ADAL" clId="{450FDF41-3E75-4891-A353-ABC6FAE0BD1B}" dt="2022-10-22T21:12:04.420" v="1271" actId="478"/>
          <ac:picMkLst>
            <pc:docMk/>
            <pc:sldMk cId="3042268472" sldId="258"/>
            <ac:picMk id="1042" creationId="{4DC7CD79-A963-4AB0-BA3D-F1993B631CBB}"/>
          </ac:picMkLst>
        </pc:picChg>
        <pc:picChg chg="add del">
          <ac:chgData name="Tobi Fuller" userId="c489b603-a031-4356-a4b3-78780dccf740" providerId="ADAL" clId="{450FDF41-3E75-4891-A353-ABC6FAE0BD1B}" dt="2022-10-22T21:15:40.192" v="1277"/>
          <ac:picMkLst>
            <pc:docMk/>
            <pc:sldMk cId="3042268472" sldId="258"/>
            <ac:picMk id="1044" creationId="{31A351EA-AC26-401E-923E-BD031919D448}"/>
          </ac:picMkLst>
        </pc:picChg>
      </pc:sldChg>
      <pc:sldChg chg="del">
        <pc:chgData name="Tobi Fuller" userId="c489b603-a031-4356-a4b3-78780dccf740" providerId="ADAL" clId="{450FDF41-3E75-4891-A353-ABC6FAE0BD1B}" dt="2022-10-22T19:56:16.559" v="867" actId="47"/>
        <pc:sldMkLst>
          <pc:docMk/>
          <pc:sldMk cId="1044710763" sldId="259"/>
        </pc:sldMkLst>
      </pc:sldChg>
      <pc:sldChg chg="addSp delSp modSp mod ord">
        <pc:chgData name="Tobi Fuller" userId="c489b603-a031-4356-a4b3-78780dccf740" providerId="ADAL" clId="{450FDF41-3E75-4891-A353-ABC6FAE0BD1B}" dt="2022-10-22T21:46:13.591" v="1345" actId="14100"/>
        <pc:sldMkLst>
          <pc:docMk/>
          <pc:sldMk cId="2088845372" sldId="260"/>
        </pc:sldMkLst>
        <pc:spChg chg="del">
          <ac:chgData name="Tobi Fuller" userId="c489b603-a031-4356-a4b3-78780dccf740" providerId="ADAL" clId="{450FDF41-3E75-4891-A353-ABC6FAE0BD1B}" dt="2022-10-22T21:26:37.893" v="1317" actId="478"/>
          <ac:spMkLst>
            <pc:docMk/>
            <pc:sldMk cId="2088845372" sldId="260"/>
            <ac:spMk id="2" creationId="{753BD7DA-5769-6549-7A1C-7F4BCEA7E82E}"/>
          </ac:spMkLst>
        </pc:spChg>
        <pc:spChg chg="del">
          <ac:chgData name="Tobi Fuller" userId="c489b603-a031-4356-a4b3-78780dccf740" providerId="ADAL" clId="{450FDF41-3E75-4891-A353-ABC6FAE0BD1B}" dt="2022-10-22T21:27:14.747" v="1318"/>
          <ac:spMkLst>
            <pc:docMk/>
            <pc:sldMk cId="2088845372" sldId="260"/>
            <ac:spMk id="3" creationId="{9A910C9C-D89F-9F3B-9867-82E816A06E1A}"/>
          </ac:spMkLst>
        </pc:spChg>
        <pc:spChg chg="add del mod">
          <ac:chgData name="Tobi Fuller" userId="c489b603-a031-4356-a4b3-78780dccf740" providerId="ADAL" clId="{450FDF41-3E75-4891-A353-ABC6FAE0BD1B}" dt="2022-10-22T21:32:41.985" v="1326" actId="478"/>
          <ac:spMkLst>
            <pc:docMk/>
            <pc:sldMk cId="2088845372" sldId="260"/>
            <ac:spMk id="5" creationId="{79A77D5B-A75B-48A9-8B5C-DB14D18F8360}"/>
          </ac:spMkLst>
        </pc:spChg>
        <pc:picChg chg="add del mod">
          <ac:chgData name="Tobi Fuller" userId="c489b603-a031-4356-a4b3-78780dccf740" providerId="ADAL" clId="{450FDF41-3E75-4891-A353-ABC6FAE0BD1B}" dt="2022-10-22T21:45:55.946" v="1340" actId="478"/>
          <ac:picMkLst>
            <pc:docMk/>
            <pc:sldMk cId="2088845372" sldId="260"/>
            <ac:picMk id="6" creationId="{F34C30B8-4E96-44D2-BD76-317D3EB5E774}"/>
          </ac:picMkLst>
        </pc:picChg>
        <pc:picChg chg="add del mod">
          <ac:chgData name="Tobi Fuller" userId="c489b603-a031-4356-a4b3-78780dccf740" providerId="ADAL" clId="{450FDF41-3E75-4891-A353-ABC6FAE0BD1B}" dt="2022-10-22T21:32:31.550" v="1324" actId="478"/>
          <ac:picMkLst>
            <pc:docMk/>
            <pc:sldMk cId="2088845372" sldId="260"/>
            <ac:picMk id="2050" creationId="{FBE9C810-374A-4FF7-85CF-B1F839F5BC91}"/>
          </ac:picMkLst>
        </pc:picChg>
        <pc:picChg chg="add del mod">
          <ac:chgData name="Tobi Fuller" userId="c489b603-a031-4356-a4b3-78780dccf740" providerId="ADAL" clId="{450FDF41-3E75-4891-A353-ABC6FAE0BD1B}" dt="2022-10-22T21:35:21.917" v="1329" actId="478"/>
          <ac:picMkLst>
            <pc:docMk/>
            <pc:sldMk cId="2088845372" sldId="260"/>
            <ac:picMk id="2052" creationId="{4BB11683-C0D9-4DE9-BD5A-A90C66B2EDDA}"/>
          </ac:picMkLst>
        </pc:picChg>
        <pc:picChg chg="add mod">
          <ac:chgData name="Tobi Fuller" userId="c489b603-a031-4356-a4b3-78780dccf740" providerId="ADAL" clId="{450FDF41-3E75-4891-A353-ABC6FAE0BD1B}" dt="2022-10-22T21:46:13.591" v="1345" actId="14100"/>
          <ac:picMkLst>
            <pc:docMk/>
            <pc:sldMk cId="2088845372" sldId="260"/>
            <ac:picMk id="2054" creationId="{E588E84B-726A-40C4-B8C0-DF1C20572E55}"/>
          </ac:picMkLst>
        </pc:picChg>
      </pc:sldChg>
      <pc:sldChg chg="del">
        <pc:chgData name="Tobi Fuller" userId="c489b603-a031-4356-a4b3-78780dccf740" providerId="ADAL" clId="{450FDF41-3E75-4891-A353-ABC6FAE0BD1B}" dt="2022-10-22T21:36:08.634" v="1338" actId="47"/>
        <pc:sldMkLst>
          <pc:docMk/>
          <pc:sldMk cId="3816233478" sldId="261"/>
        </pc:sldMkLst>
      </pc:sldChg>
      <pc:sldChg chg="del">
        <pc:chgData name="Tobi Fuller" userId="c489b603-a031-4356-a4b3-78780dccf740" providerId="ADAL" clId="{450FDF41-3E75-4891-A353-ABC6FAE0BD1B}" dt="2022-10-22T21:36:05.966" v="1337" actId="47"/>
        <pc:sldMkLst>
          <pc:docMk/>
          <pc:sldMk cId="2055229438" sldId="262"/>
        </pc:sldMkLst>
      </pc:sldChg>
      <pc:sldChg chg="modSp add del mod">
        <pc:chgData name="Tobi Fuller" userId="c489b603-a031-4356-a4b3-78780dccf740" providerId="ADAL" clId="{450FDF41-3E75-4891-A353-ABC6FAE0BD1B}" dt="2022-10-24T21:37:09.872" v="1753"/>
        <pc:sldMkLst>
          <pc:docMk/>
          <pc:sldMk cId="4204518979" sldId="263"/>
        </pc:sldMkLst>
        <pc:spChg chg="mod">
          <ac:chgData name="Tobi Fuller" userId="c489b603-a031-4356-a4b3-78780dccf740" providerId="ADAL" clId="{450FDF41-3E75-4891-A353-ABC6FAE0BD1B}" dt="2022-10-22T21:50:24.516" v="1346" actId="1076"/>
          <ac:spMkLst>
            <pc:docMk/>
            <pc:sldMk cId="4204518979" sldId="263"/>
            <ac:spMk id="5" creationId="{67198022-DB88-9349-2E96-D4BC4832A068}"/>
          </ac:spMkLst>
        </pc:spChg>
        <pc:graphicFrameChg chg="mod">
          <ac:chgData name="Tobi Fuller" userId="c489b603-a031-4356-a4b3-78780dccf740" providerId="ADAL" clId="{450FDF41-3E75-4891-A353-ABC6FAE0BD1B}" dt="2022-10-22T02:59:39.259" v="360" actId="255"/>
          <ac:graphicFrameMkLst>
            <pc:docMk/>
            <pc:sldMk cId="4204518979" sldId="263"/>
            <ac:graphicFrameMk id="13" creationId="{2297FD29-0404-41BA-BC47-EA9F3797560A}"/>
          </ac:graphicFrameMkLst>
        </pc:graphicFrameChg>
      </pc:sldChg>
      <pc:sldChg chg="del">
        <pc:chgData name="Tobi Fuller" userId="c489b603-a031-4356-a4b3-78780dccf740" providerId="ADAL" clId="{450FDF41-3E75-4891-A353-ABC6FAE0BD1B}" dt="2022-10-22T02:52:15.990" v="313" actId="47"/>
        <pc:sldMkLst>
          <pc:docMk/>
          <pc:sldMk cId="3439001336" sldId="264"/>
        </pc:sldMkLst>
      </pc:sldChg>
      <pc:sldChg chg="addSp modSp mod ord">
        <pc:chgData name="Tobi Fuller" userId="c489b603-a031-4356-a4b3-78780dccf740" providerId="ADAL" clId="{450FDF41-3E75-4891-A353-ABC6FAE0BD1B}" dt="2022-10-22T21:53:03.751" v="1375" actId="20577"/>
        <pc:sldMkLst>
          <pc:docMk/>
          <pc:sldMk cId="672039822" sldId="265"/>
        </pc:sldMkLst>
        <pc:spChg chg="add mod">
          <ac:chgData name="Tobi Fuller" userId="c489b603-a031-4356-a4b3-78780dccf740" providerId="ADAL" clId="{450FDF41-3E75-4891-A353-ABC6FAE0BD1B}" dt="2022-10-22T21:53:03.751" v="1375" actId="20577"/>
          <ac:spMkLst>
            <pc:docMk/>
            <pc:sldMk cId="672039822" sldId="265"/>
            <ac:spMk id="2" creationId="{A5BA5F69-DF2B-4472-BA3D-433ABBB80B78}"/>
          </ac:spMkLst>
        </pc:spChg>
        <pc:spChg chg="mod">
          <ac:chgData name="Tobi Fuller" userId="c489b603-a031-4356-a4b3-78780dccf740" providerId="ADAL" clId="{450FDF41-3E75-4891-A353-ABC6FAE0BD1B}" dt="2022-10-22T21:51:11.747" v="1348" actId="1076"/>
          <ac:spMkLst>
            <pc:docMk/>
            <pc:sldMk cId="672039822" sldId="265"/>
            <ac:spMk id="5" creationId="{67198022-DB88-9349-2E96-D4BC4832A068}"/>
          </ac:spMkLst>
        </pc:spChg>
        <pc:graphicFrameChg chg="mod modGraphic">
          <ac:chgData name="Tobi Fuller" userId="c489b603-a031-4356-a4b3-78780dccf740" providerId="ADAL" clId="{450FDF41-3E75-4891-A353-ABC6FAE0BD1B}" dt="2022-10-22T20:44:06.149" v="1251"/>
          <ac:graphicFrameMkLst>
            <pc:docMk/>
            <pc:sldMk cId="672039822" sldId="265"/>
            <ac:graphicFrameMk id="15" creationId="{A8A6C41B-353E-48D5-A2CC-20A73511BD38}"/>
          </ac:graphicFrameMkLst>
        </pc:graphicFrameChg>
      </pc:sldChg>
      <pc:sldChg chg="modSp add del mod">
        <pc:chgData name="Tobi Fuller" userId="c489b603-a031-4356-a4b3-78780dccf740" providerId="ADAL" clId="{450FDF41-3E75-4891-A353-ABC6FAE0BD1B}" dt="2022-10-24T21:37:18.704" v="1754"/>
        <pc:sldMkLst>
          <pc:docMk/>
          <pc:sldMk cId="3364850385" sldId="266"/>
        </pc:sldMkLst>
        <pc:spChg chg="mod">
          <ac:chgData name="Tobi Fuller" userId="c489b603-a031-4356-a4b3-78780dccf740" providerId="ADAL" clId="{450FDF41-3E75-4891-A353-ABC6FAE0BD1B}" dt="2022-10-22T21:50:47.275" v="1347" actId="1076"/>
          <ac:spMkLst>
            <pc:docMk/>
            <pc:sldMk cId="3364850385" sldId="266"/>
            <ac:spMk id="5" creationId="{67198022-DB88-9349-2E96-D4BC4832A068}"/>
          </ac:spMkLst>
        </pc:spChg>
        <pc:graphicFrameChg chg="mod">
          <ac:chgData name="Tobi Fuller" userId="c489b603-a031-4356-a4b3-78780dccf740" providerId="ADAL" clId="{450FDF41-3E75-4891-A353-ABC6FAE0BD1B}" dt="2022-10-22T02:59:14.834" v="358"/>
          <ac:graphicFrameMkLst>
            <pc:docMk/>
            <pc:sldMk cId="3364850385" sldId="266"/>
            <ac:graphicFrameMk id="13" creationId="{2297FD29-0404-41BA-BC47-EA9F3797560A}"/>
          </ac:graphicFrameMkLst>
        </pc:graphicFrameChg>
      </pc:sldChg>
      <pc:sldChg chg="addSp delSp modSp add mod">
        <pc:chgData name="Tobi Fuller" userId="c489b603-a031-4356-a4b3-78780dccf740" providerId="ADAL" clId="{450FDF41-3E75-4891-A353-ABC6FAE0BD1B}" dt="2022-10-24T20:23:03.104" v="1747" actId="1076"/>
        <pc:sldMkLst>
          <pc:docMk/>
          <pc:sldMk cId="3926274706" sldId="267"/>
        </pc:sldMkLst>
        <pc:spChg chg="add del mod">
          <ac:chgData name="Tobi Fuller" userId="c489b603-a031-4356-a4b3-78780dccf740" providerId="ADAL" clId="{450FDF41-3E75-4891-A353-ABC6FAE0BD1B}" dt="2022-10-22T02:38:31.005" v="127" actId="478"/>
          <ac:spMkLst>
            <pc:docMk/>
            <pc:sldMk cId="3926274706" sldId="267"/>
            <ac:spMk id="2" creationId="{9ADB1953-1AC2-4B2E-A2DA-D927777AFE1D}"/>
          </ac:spMkLst>
        </pc:spChg>
        <pc:spChg chg="add del mod">
          <ac:chgData name="Tobi Fuller" userId="c489b603-a031-4356-a4b3-78780dccf740" providerId="ADAL" clId="{450FDF41-3E75-4891-A353-ABC6FAE0BD1B}" dt="2022-10-22T02:43:07.126" v="256"/>
          <ac:spMkLst>
            <pc:docMk/>
            <pc:sldMk cId="3926274706" sldId="267"/>
            <ac:spMk id="4" creationId="{B0A1FD77-DA1B-4C86-8353-4C5EE1D40921}"/>
          </ac:spMkLst>
        </pc:spChg>
        <pc:spChg chg="mod">
          <ac:chgData name="Tobi Fuller" userId="c489b603-a031-4356-a4b3-78780dccf740" providerId="ADAL" clId="{450FDF41-3E75-4891-A353-ABC6FAE0BD1B}" dt="2022-10-22T21:51:23.644" v="1349" actId="1076"/>
          <ac:spMkLst>
            <pc:docMk/>
            <pc:sldMk cId="3926274706" sldId="267"/>
            <ac:spMk id="5" creationId="{67198022-DB88-9349-2E96-D4BC4832A068}"/>
          </ac:spMkLst>
        </pc:spChg>
        <pc:spChg chg="add mod">
          <ac:chgData name="Tobi Fuller" userId="c489b603-a031-4356-a4b3-78780dccf740" providerId="ADAL" clId="{450FDF41-3E75-4891-A353-ABC6FAE0BD1B}" dt="2022-10-24T20:23:03.104" v="1747" actId="1076"/>
          <ac:spMkLst>
            <pc:docMk/>
            <pc:sldMk cId="3926274706" sldId="267"/>
            <ac:spMk id="8" creationId="{8485EB89-BE68-4F32-B070-E378F2C4E261}"/>
          </ac:spMkLst>
        </pc:spChg>
        <pc:graphicFrameChg chg="mod modGraphic">
          <ac:chgData name="Tobi Fuller" userId="c489b603-a031-4356-a4b3-78780dccf740" providerId="ADAL" clId="{450FDF41-3E75-4891-A353-ABC6FAE0BD1B}" dt="2022-10-24T20:22:53.422" v="1746" actId="20577"/>
          <ac:graphicFrameMkLst>
            <pc:docMk/>
            <pc:sldMk cId="3926274706" sldId="267"/>
            <ac:graphicFrameMk id="6" creationId="{B8224D7D-6DFE-4E3B-93B8-7684488AB886}"/>
          </ac:graphicFrameMkLst>
        </pc:graphicFrameChg>
        <pc:graphicFrameChg chg="del mod">
          <ac:chgData name="Tobi Fuller" userId="c489b603-a031-4356-a4b3-78780dccf740" providerId="ADAL" clId="{450FDF41-3E75-4891-A353-ABC6FAE0BD1B}" dt="2022-10-22T02:30:23.723" v="18" actId="478"/>
          <ac:graphicFrameMkLst>
            <pc:docMk/>
            <pc:sldMk cId="3926274706" sldId="267"/>
            <ac:graphicFrameMk id="13" creationId="{C167065C-9405-42EC-8F9A-DE0C548BC1C8}"/>
          </ac:graphicFrameMkLst>
        </pc:graphicFrameChg>
      </pc:sldChg>
      <pc:sldChg chg="addSp delSp modSp add mod">
        <pc:chgData name="Tobi Fuller" userId="c489b603-a031-4356-a4b3-78780dccf740" providerId="ADAL" clId="{450FDF41-3E75-4891-A353-ABC6FAE0BD1B}" dt="2022-10-24T20:23:54.272" v="1752" actId="1076"/>
        <pc:sldMkLst>
          <pc:docMk/>
          <pc:sldMk cId="4111967193" sldId="268"/>
        </pc:sldMkLst>
        <pc:spChg chg="add del mod">
          <ac:chgData name="Tobi Fuller" userId="c489b603-a031-4356-a4b3-78780dccf740" providerId="ADAL" clId="{450FDF41-3E75-4891-A353-ABC6FAE0BD1B}" dt="2022-10-22T02:43:25.807" v="259" actId="478"/>
          <ac:spMkLst>
            <pc:docMk/>
            <pc:sldMk cId="4111967193" sldId="268"/>
            <ac:spMk id="4" creationId="{82602271-9FA9-4B84-8B20-E73327D30302}"/>
          </ac:spMkLst>
        </pc:spChg>
        <pc:spChg chg="mod">
          <ac:chgData name="Tobi Fuller" userId="c489b603-a031-4356-a4b3-78780dccf740" providerId="ADAL" clId="{450FDF41-3E75-4891-A353-ABC6FAE0BD1B}" dt="2022-10-22T21:51:32.793" v="1350" actId="1076"/>
          <ac:spMkLst>
            <pc:docMk/>
            <pc:sldMk cId="4111967193" sldId="268"/>
            <ac:spMk id="5" creationId="{67198022-DB88-9349-2E96-D4BC4832A068}"/>
          </ac:spMkLst>
        </pc:spChg>
        <pc:spChg chg="add mod">
          <ac:chgData name="Tobi Fuller" userId="c489b603-a031-4356-a4b3-78780dccf740" providerId="ADAL" clId="{450FDF41-3E75-4891-A353-ABC6FAE0BD1B}" dt="2022-10-24T20:23:54.272" v="1752" actId="1076"/>
          <ac:spMkLst>
            <pc:docMk/>
            <pc:sldMk cId="4111967193" sldId="268"/>
            <ac:spMk id="14" creationId="{D740EADA-81D7-4B3A-98B3-558E801346C9}"/>
          </ac:spMkLst>
        </pc:spChg>
        <pc:graphicFrameChg chg="del">
          <ac:chgData name="Tobi Fuller" userId="c489b603-a031-4356-a4b3-78780dccf740" providerId="ADAL" clId="{450FDF41-3E75-4891-A353-ABC6FAE0BD1B}" dt="2022-10-22T02:43:18.928" v="258" actId="478"/>
          <ac:graphicFrameMkLst>
            <pc:docMk/>
            <pc:sldMk cId="4111967193" sldId="268"/>
            <ac:graphicFrameMk id="6" creationId="{B8224D7D-6DFE-4E3B-93B8-7684488AB886}"/>
          </ac:graphicFrameMkLst>
        </pc:graphicFrameChg>
        <pc:graphicFrameChg chg="mod">
          <ac:chgData name="Tobi Fuller" userId="c489b603-a031-4356-a4b3-78780dccf740" providerId="ADAL" clId="{450FDF41-3E75-4891-A353-ABC6FAE0BD1B}" dt="2022-10-24T20:23:50.140" v="1751" actId="20577"/>
          <ac:graphicFrameMkLst>
            <pc:docMk/>
            <pc:sldMk cId="4111967193" sldId="268"/>
            <ac:graphicFrameMk id="13" creationId="{C167065C-9405-42EC-8F9A-DE0C548BC1C8}"/>
          </ac:graphicFrameMkLst>
        </pc:graphicFrameChg>
      </pc:sldChg>
      <pc:sldChg chg="addSp delSp modSp add mod ord">
        <pc:chgData name="Tobi Fuller" userId="c489b603-a031-4356-a4b3-78780dccf740" providerId="ADAL" clId="{450FDF41-3E75-4891-A353-ABC6FAE0BD1B}" dt="2022-10-24T20:22:31.118" v="1740" actId="27918"/>
        <pc:sldMkLst>
          <pc:docMk/>
          <pc:sldMk cId="2311258976" sldId="269"/>
        </pc:sldMkLst>
        <pc:spChg chg="add mod">
          <ac:chgData name="Tobi Fuller" userId="c489b603-a031-4356-a4b3-78780dccf740" providerId="ADAL" clId="{450FDF41-3E75-4891-A353-ABC6FAE0BD1B}" dt="2022-10-24T17:39:37.638" v="1520" actId="20577"/>
          <ac:spMkLst>
            <pc:docMk/>
            <pc:sldMk cId="2311258976" sldId="269"/>
            <ac:spMk id="2" creationId="{1BF85B2C-6DE9-4ED6-8BCC-AEA0AB9A931F}"/>
          </ac:spMkLst>
        </pc:spChg>
        <pc:spChg chg="add del mod">
          <ac:chgData name="Tobi Fuller" userId="c489b603-a031-4356-a4b3-78780dccf740" providerId="ADAL" clId="{450FDF41-3E75-4891-A353-ABC6FAE0BD1B}" dt="2022-10-22T19:39:21.102" v="774"/>
          <ac:spMkLst>
            <pc:docMk/>
            <pc:sldMk cId="2311258976" sldId="269"/>
            <ac:spMk id="2" creationId="{CD62E087-01C8-4A7B-8BF9-E9346748D78E}"/>
          </ac:spMkLst>
        </pc:spChg>
        <pc:spChg chg="mod">
          <ac:chgData name="Tobi Fuller" userId="c489b603-a031-4356-a4b3-78780dccf740" providerId="ADAL" clId="{450FDF41-3E75-4891-A353-ABC6FAE0BD1B}" dt="2022-10-22T21:52:04.739" v="1374" actId="20577"/>
          <ac:spMkLst>
            <pc:docMk/>
            <pc:sldMk cId="2311258976" sldId="269"/>
            <ac:spMk id="5" creationId="{67198022-DB88-9349-2E96-D4BC4832A068}"/>
          </ac:spMkLst>
        </pc:spChg>
        <pc:spChg chg="add del mod">
          <ac:chgData name="Tobi Fuller" userId="c489b603-a031-4356-a4b3-78780dccf740" providerId="ADAL" clId="{450FDF41-3E75-4891-A353-ABC6FAE0BD1B}" dt="2022-10-22T19:50:10.124" v="862" actId="478"/>
          <ac:spMkLst>
            <pc:docMk/>
            <pc:sldMk cId="2311258976" sldId="269"/>
            <ac:spMk id="10" creationId="{CC0B58A4-CAB9-4AB0-8DFB-E304D0254ECF}"/>
          </ac:spMkLst>
        </pc:spChg>
        <pc:graphicFrameChg chg="mod">
          <ac:chgData name="Tobi Fuller" userId="c489b603-a031-4356-a4b3-78780dccf740" providerId="ADAL" clId="{450FDF41-3E75-4891-A353-ABC6FAE0BD1B}" dt="2022-10-22T19:43:04.145" v="835"/>
          <ac:graphicFrameMkLst>
            <pc:docMk/>
            <pc:sldMk cId="2311258976" sldId="269"/>
            <ac:graphicFrameMk id="8" creationId="{76C642AD-922D-43B3-AC0E-A0AFEF5833A2}"/>
          </ac:graphicFrameMkLst>
        </pc:graphicFrameChg>
        <pc:graphicFrameChg chg="mod">
          <ac:chgData name="Tobi Fuller" userId="c489b603-a031-4356-a4b3-78780dccf740" providerId="ADAL" clId="{450FDF41-3E75-4891-A353-ABC6FAE0BD1B}" dt="2022-10-22T19:41:21.570" v="824" actId="20577"/>
          <ac:graphicFrameMkLst>
            <pc:docMk/>
            <pc:sldMk cId="2311258976" sldId="269"/>
            <ac:graphicFrameMk id="9" creationId="{7744D86A-4DF8-4B8A-9127-DE5A48CE7380}"/>
          </ac:graphicFrameMkLst>
        </pc:graphicFrameChg>
      </pc:sldChg>
      <pc:sldChg chg="delSp add del mod">
        <pc:chgData name="Tobi Fuller" userId="c489b603-a031-4356-a4b3-78780dccf740" providerId="ADAL" clId="{450FDF41-3E75-4891-A353-ABC6FAE0BD1B}" dt="2022-10-24T17:50:05.380" v="1597" actId="47"/>
        <pc:sldMkLst>
          <pc:docMk/>
          <pc:sldMk cId="4055813546" sldId="886"/>
        </pc:sldMkLst>
        <pc:picChg chg="del">
          <ac:chgData name="Tobi Fuller" userId="c489b603-a031-4356-a4b3-78780dccf740" providerId="ADAL" clId="{450FDF41-3E75-4891-A353-ABC6FAE0BD1B}" dt="2022-10-24T17:41:17.478" v="1524" actId="478"/>
          <ac:picMkLst>
            <pc:docMk/>
            <pc:sldMk cId="4055813546" sldId="886"/>
            <ac:picMk id="5" creationId="{6F80296B-5270-44B5-BE0C-9A6E2EB6167D}"/>
          </ac:picMkLst>
        </pc:picChg>
      </pc:sldChg>
      <pc:sldChg chg="addSp delSp modSp add mod">
        <pc:chgData name="Tobi Fuller" userId="c489b603-a031-4356-a4b3-78780dccf740" providerId="ADAL" clId="{450FDF41-3E75-4891-A353-ABC6FAE0BD1B}" dt="2022-10-24T17:49:58.057" v="1596" actId="20577"/>
        <pc:sldMkLst>
          <pc:docMk/>
          <pc:sldMk cId="3035804304" sldId="887"/>
        </pc:sldMkLst>
        <pc:spChg chg="add del mod">
          <ac:chgData name="Tobi Fuller" userId="c489b603-a031-4356-a4b3-78780dccf740" providerId="ADAL" clId="{450FDF41-3E75-4891-A353-ABC6FAE0BD1B}" dt="2022-10-24T17:41:40.654" v="1547" actId="478"/>
          <ac:spMkLst>
            <pc:docMk/>
            <pc:sldMk cId="3035804304" sldId="887"/>
            <ac:spMk id="4" creationId="{F1156E4C-8597-41D3-BB54-86B8CF4A4EF8}"/>
          </ac:spMkLst>
        </pc:spChg>
        <pc:spChg chg="mod">
          <ac:chgData name="Tobi Fuller" userId="c489b603-a031-4356-a4b3-78780dccf740" providerId="ADAL" clId="{450FDF41-3E75-4891-A353-ABC6FAE0BD1B}" dt="2022-10-24T17:49:47.288" v="1592" actId="20577"/>
          <ac:spMkLst>
            <pc:docMk/>
            <pc:sldMk cId="3035804304" sldId="887"/>
            <ac:spMk id="5" creationId="{67198022-DB88-9349-2E96-D4BC4832A068}"/>
          </ac:spMkLst>
        </pc:spChg>
        <pc:spChg chg="del">
          <ac:chgData name="Tobi Fuller" userId="c489b603-a031-4356-a4b3-78780dccf740" providerId="ADAL" clId="{450FDF41-3E75-4891-A353-ABC6FAE0BD1B}" dt="2022-10-24T17:41:43.827" v="1548" actId="478"/>
          <ac:spMkLst>
            <pc:docMk/>
            <pc:sldMk cId="3035804304" sldId="887"/>
            <ac:spMk id="8" creationId="{8485EB89-BE68-4F32-B070-E378F2C4E261}"/>
          </ac:spMkLst>
        </pc:spChg>
        <pc:spChg chg="add mod">
          <ac:chgData name="Tobi Fuller" userId="c489b603-a031-4356-a4b3-78780dccf740" providerId="ADAL" clId="{450FDF41-3E75-4891-A353-ABC6FAE0BD1B}" dt="2022-10-24T17:49:58.057" v="1596" actId="20577"/>
          <ac:spMkLst>
            <pc:docMk/>
            <pc:sldMk cId="3035804304" sldId="887"/>
            <ac:spMk id="13" creationId="{7A7F7560-4CB2-477A-AE77-B82818FDDEA5}"/>
          </ac:spMkLst>
        </pc:spChg>
        <pc:graphicFrameChg chg="del">
          <ac:chgData name="Tobi Fuller" userId="c489b603-a031-4356-a4b3-78780dccf740" providerId="ADAL" clId="{450FDF41-3E75-4891-A353-ABC6FAE0BD1B}" dt="2022-10-24T17:41:05.758" v="1523" actId="478"/>
          <ac:graphicFrameMkLst>
            <pc:docMk/>
            <pc:sldMk cId="3035804304" sldId="887"/>
            <ac:graphicFrameMk id="6" creationId="{B8224D7D-6DFE-4E3B-93B8-7684488AB886}"/>
          </ac:graphicFrameMkLst>
        </pc:graphicFrameChg>
        <pc:picChg chg="add del">
          <ac:chgData name="Tobi Fuller" userId="c489b603-a031-4356-a4b3-78780dccf740" providerId="ADAL" clId="{450FDF41-3E75-4891-A353-ABC6FAE0BD1B}" dt="2022-10-24T17:47:57.287" v="1557" actId="478"/>
          <ac:picMkLst>
            <pc:docMk/>
            <pc:sldMk cId="3035804304" sldId="887"/>
            <ac:picMk id="14" creationId="{456C0361-AC27-4361-AE2E-95B0844C73FB}"/>
          </ac:picMkLst>
        </pc:picChg>
        <pc:picChg chg="add del">
          <ac:chgData name="Tobi Fuller" userId="c489b603-a031-4356-a4b3-78780dccf740" providerId="ADAL" clId="{450FDF41-3E75-4891-A353-ABC6FAE0BD1B}" dt="2022-10-24T17:48:08.065" v="1559" actId="478"/>
          <ac:picMkLst>
            <pc:docMk/>
            <pc:sldMk cId="3035804304" sldId="887"/>
            <ac:picMk id="15" creationId="{4F112C38-CF81-4AA3-B7EF-77A34377CB17}"/>
          </ac:picMkLst>
        </pc:picChg>
        <pc:picChg chg="add mod ord modCrop">
          <ac:chgData name="Tobi Fuller" userId="c489b603-a031-4356-a4b3-78780dccf740" providerId="ADAL" clId="{450FDF41-3E75-4891-A353-ABC6FAE0BD1B}" dt="2022-10-24T17:49:29.557" v="1568" actId="1076"/>
          <ac:picMkLst>
            <pc:docMk/>
            <pc:sldMk cId="3035804304" sldId="887"/>
            <ac:picMk id="16" creationId="{9389E825-4798-4CC9-8AAF-59DA3C93B148}"/>
          </ac:picMkLst>
        </pc:picChg>
      </pc:sldChg>
      <pc:sldMasterChg chg="delSldLayout">
        <pc:chgData name="Tobi Fuller" userId="c489b603-a031-4356-a4b3-78780dccf740" providerId="ADAL" clId="{450FDF41-3E75-4891-A353-ABC6FAE0BD1B}" dt="2022-10-24T17:50:05.380" v="1597" actId="47"/>
        <pc:sldMasterMkLst>
          <pc:docMk/>
          <pc:sldMasterMk cId="1930301320" sldId="2147483648"/>
        </pc:sldMasterMkLst>
        <pc:sldLayoutChg chg="del">
          <pc:chgData name="Tobi Fuller" userId="c489b603-a031-4356-a4b3-78780dccf740" providerId="ADAL" clId="{450FDF41-3E75-4891-A353-ABC6FAE0BD1B}" dt="2022-10-24T17:50:05.380" v="1597" actId="47"/>
          <pc:sldLayoutMkLst>
            <pc:docMk/>
            <pc:sldMasterMk cId="1930301320" sldId="2147483648"/>
            <pc:sldLayoutMk cId="1079512961" sldId="2147483657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365utsouthwestern-my.sharepoint.com/personal/tobi_fuller_utsouthwestern_edu/Documents/Attachments/descriptive_results_4_12_2022(1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365utsouthwestern-my.sharepoint.com/personal/tobi_fuller_utsouthwestern_edu/Documents/Attachments/descriptive_results_4_12_2022(1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365utsouthwestern-my.sharepoint.com/personal/tobi_fuller_utsouthwestern_edu/Documents/Attachments/descriptive_results_4_12_2022(1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365utsouthwestern-my.sharepoint.com/personal/tobi_fuller_utsouthwestern_edu/Documents/Attachments/descriptive_results_4_12_2022(1)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PHQ-2: Little interest or pleasure in doing things</a:t>
            </a:r>
          </a:p>
        </c:rich>
      </c:tx>
      <c:layout>
        <c:manualLayout>
          <c:xMode val="edge"/>
          <c:yMode val="edge"/>
          <c:x val="0.14566066447618339"/>
          <c:y val="2.85357508581790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'Depression and Anxiety'!$C$4</c:f>
              <c:strCache>
                <c:ptCount val="1"/>
                <c:pt idx="0">
                  <c:v>Pre (N = 227)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76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hade val="76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shade val="76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'Depression and Anxiety'!$B$5:$B$8</c:f>
              <c:strCache>
                <c:ptCount val="4"/>
                <c:pt idx="0">
                  <c:v>Nearly everyday</c:v>
                </c:pt>
                <c:pt idx="1">
                  <c:v>More than half of days</c:v>
                </c:pt>
                <c:pt idx="2">
                  <c:v>Several days</c:v>
                </c:pt>
                <c:pt idx="3">
                  <c:v>Not at all</c:v>
                </c:pt>
              </c:strCache>
            </c:strRef>
          </c:cat>
          <c:val>
            <c:numRef>
              <c:f>'Depression and Anxiety'!$C$5:$C$8</c:f>
              <c:numCache>
                <c:formatCode>General</c:formatCode>
                <c:ptCount val="4"/>
                <c:pt idx="0">
                  <c:v>19</c:v>
                </c:pt>
                <c:pt idx="1">
                  <c:v>35</c:v>
                </c:pt>
                <c:pt idx="2">
                  <c:v>79</c:v>
                </c:pt>
                <c:pt idx="3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BB-4C67-8E0D-D7E01B0D8D04}"/>
            </c:ext>
          </c:extLst>
        </c:ser>
        <c:ser>
          <c:idx val="1"/>
          <c:order val="1"/>
          <c:tx>
            <c:strRef>
              <c:f>'Depression and Anxiety'!$D$4</c:f>
              <c:strCache>
                <c:ptCount val="1"/>
                <c:pt idx="0">
                  <c:v>Post (N = 232)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77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tint val="77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tint val="77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'Depression and Anxiety'!$B$5:$B$8</c:f>
              <c:strCache>
                <c:ptCount val="4"/>
                <c:pt idx="0">
                  <c:v>Nearly everyday</c:v>
                </c:pt>
                <c:pt idx="1">
                  <c:v>More than half of days</c:v>
                </c:pt>
                <c:pt idx="2">
                  <c:v>Several days</c:v>
                </c:pt>
                <c:pt idx="3">
                  <c:v>Not at all</c:v>
                </c:pt>
              </c:strCache>
            </c:strRef>
          </c:cat>
          <c:val>
            <c:numRef>
              <c:f>'Depression and Anxiety'!$D$5:$D$8</c:f>
              <c:numCache>
                <c:formatCode>General</c:formatCode>
                <c:ptCount val="4"/>
                <c:pt idx="0">
                  <c:v>14</c:v>
                </c:pt>
                <c:pt idx="1">
                  <c:v>37</c:v>
                </c:pt>
                <c:pt idx="2">
                  <c:v>68</c:v>
                </c:pt>
                <c:pt idx="3">
                  <c:v>113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3BB-4C67-8E0D-D7E01B0D8D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69369023"/>
        <c:axId val="1588178015"/>
      </c:barChart>
      <c:catAx>
        <c:axId val="1693690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8178015"/>
        <c:crosses val="autoZero"/>
        <c:auto val="1"/>
        <c:lblAlgn val="ctr"/>
        <c:lblOffset val="100"/>
        <c:noMultiLvlLbl val="0"/>
      </c:catAx>
      <c:valAx>
        <c:axId val="15881780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Frequency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369023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PHQ-2</a:t>
            </a:r>
            <a:r>
              <a:rPr lang="en-US"/>
              <a:t>: Feeling </a:t>
            </a:r>
            <a:r>
              <a:rPr lang="en-US" dirty="0"/>
              <a:t>down, depressed or hopeless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'Depression and Anxiety'!$C$17</c:f>
              <c:strCache>
                <c:ptCount val="1"/>
                <c:pt idx="0">
                  <c:v>Pre (N = 227)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76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hade val="76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shade val="76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'Depression and Anxiety'!$B$18:$B$21</c:f>
              <c:strCache>
                <c:ptCount val="4"/>
                <c:pt idx="0">
                  <c:v>Nearly everyday</c:v>
                </c:pt>
                <c:pt idx="1">
                  <c:v>More than half of days</c:v>
                </c:pt>
                <c:pt idx="2">
                  <c:v>Several days</c:v>
                </c:pt>
                <c:pt idx="3">
                  <c:v>Not at all</c:v>
                </c:pt>
              </c:strCache>
            </c:strRef>
          </c:cat>
          <c:val>
            <c:numRef>
              <c:f>'Depression and Anxiety'!$C$18:$C$21</c:f>
              <c:numCache>
                <c:formatCode>General</c:formatCode>
                <c:ptCount val="4"/>
                <c:pt idx="0">
                  <c:v>15</c:v>
                </c:pt>
                <c:pt idx="1">
                  <c:v>16</c:v>
                </c:pt>
                <c:pt idx="2">
                  <c:v>64</c:v>
                </c:pt>
                <c:pt idx="3">
                  <c:v>132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A9-41D7-889B-8F37825E1631}"/>
            </c:ext>
          </c:extLst>
        </c:ser>
        <c:ser>
          <c:idx val="1"/>
          <c:order val="1"/>
          <c:tx>
            <c:strRef>
              <c:f>'Depression and Anxiety'!$D$17</c:f>
              <c:strCache>
                <c:ptCount val="1"/>
                <c:pt idx="0">
                  <c:v>Post (N = 232)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77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tint val="77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tint val="77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'Depression and Anxiety'!$B$18:$B$21</c:f>
              <c:strCache>
                <c:ptCount val="4"/>
                <c:pt idx="0">
                  <c:v>Nearly everyday</c:v>
                </c:pt>
                <c:pt idx="1">
                  <c:v>More than half of days</c:v>
                </c:pt>
                <c:pt idx="2">
                  <c:v>Several days</c:v>
                </c:pt>
                <c:pt idx="3">
                  <c:v>Not at all</c:v>
                </c:pt>
              </c:strCache>
            </c:strRef>
          </c:cat>
          <c:val>
            <c:numRef>
              <c:f>'Depression and Anxiety'!$D$18:$D$21</c:f>
              <c:numCache>
                <c:formatCode>General</c:formatCode>
                <c:ptCount val="4"/>
                <c:pt idx="0">
                  <c:v>12</c:v>
                </c:pt>
                <c:pt idx="1">
                  <c:v>23</c:v>
                </c:pt>
                <c:pt idx="2">
                  <c:v>54</c:v>
                </c:pt>
                <c:pt idx="3">
                  <c:v>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A9-41D7-889B-8F37825E16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69369023"/>
        <c:axId val="1588178015"/>
      </c:barChart>
      <c:catAx>
        <c:axId val="1693690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8178015"/>
        <c:crosses val="autoZero"/>
        <c:auto val="1"/>
        <c:lblAlgn val="ctr"/>
        <c:lblOffset val="100"/>
        <c:noMultiLvlLbl val="0"/>
      </c:catAx>
      <c:valAx>
        <c:axId val="15881780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Frequency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369023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GAD-2: Feeling nervous, anxious or on edge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'Depression and Anxiety'!$C$31</c:f>
              <c:strCache>
                <c:ptCount val="1"/>
                <c:pt idx="0">
                  <c:v>Pre (N = 225)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76000"/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hade val="7600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shade val="76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'Depression and Anxiety'!$B$18:$B$21</c:f>
              <c:strCache>
                <c:ptCount val="4"/>
                <c:pt idx="0">
                  <c:v>Nearly everyday</c:v>
                </c:pt>
                <c:pt idx="1">
                  <c:v>More than half of days</c:v>
                </c:pt>
                <c:pt idx="2">
                  <c:v>Several days</c:v>
                </c:pt>
                <c:pt idx="3">
                  <c:v>Not at all</c:v>
                </c:pt>
              </c:strCache>
            </c:strRef>
          </c:cat>
          <c:val>
            <c:numRef>
              <c:f>'Depression and Anxiety'!$C$32:$C$35</c:f>
              <c:numCache>
                <c:formatCode>General</c:formatCode>
                <c:ptCount val="4"/>
                <c:pt idx="0">
                  <c:v>20</c:v>
                </c:pt>
                <c:pt idx="1">
                  <c:v>33</c:v>
                </c:pt>
                <c:pt idx="2">
                  <c:v>77</c:v>
                </c:pt>
                <c:pt idx="3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F4-4066-A0E1-EF974D47BCD5}"/>
            </c:ext>
          </c:extLst>
        </c:ser>
        <c:ser>
          <c:idx val="1"/>
          <c:order val="1"/>
          <c:tx>
            <c:strRef>
              <c:f>'Depression and Anxiety'!$D$31</c:f>
              <c:strCache>
                <c:ptCount val="1"/>
                <c:pt idx="0">
                  <c:v>Post (N = 232)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77000"/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tint val="7700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tint val="77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'Depression and Anxiety'!$B$18:$B$21</c:f>
              <c:strCache>
                <c:ptCount val="4"/>
                <c:pt idx="0">
                  <c:v>Nearly everyday</c:v>
                </c:pt>
                <c:pt idx="1">
                  <c:v>More than half of days</c:v>
                </c:pt>
                <c:pt idx="2">
                  <c:v>Several days</c:v>
                </c:pt>
                <c:pt idx="3">
                  <c:v>Not at all</c:v>
                </c:pt>
              </c:strCache>
            </c:strRef>
          </c:cat>
          <c:val>
            <c:numRef>
              <c:f>'Depression and Anxiety'!$D$32:$D$35</c:f>
              <c:numCache>
                <c:formatCode>General</c:formatCode>
                <c:ptCount val="4"/>
                <c:pt idx="0">
                  <c:v>21</c:v>
                </c:pt>
                <c:pt idx="1">
                  <c:v>37</c:v>
                </c:pt>
                <c:pt idx="2">
                  <c:v>63</c:v>
                </c:pt>
                <c:pt idx="3">
                  <c:v>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3F4-4066-A0E1-EF974D47BC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69369023"/>
        <c:axId val="1588178015"/>
      </c:barChart>
      <c:catAx>
        <c:axId val="1693690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8178015"/>
        <c:crosses val="autoZero"/>
        <c:auto val="1"/>
        <c:lblAlgn val="ctr"/>
        <c:lblOffset val="100"/>
        <c:noMultiLvlLbl val="0"/>
      </c:catAx>
      <c:valAx>
        <c:axId val="15881780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Frequency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369023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GAD-2: Not being able to stop or control worrying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'Depression and Anxiety'!$C$45</c:f>
              <c:strCache>
                <c:ptCount val="1"/>
                <c:pt idx="0">
                  <c:v>Pre (N = 226)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76000"/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hade val="7600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shade val="76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'Depression and Anxiety'!$B$18:$B$21</c:f>
              <c:strCache>
                <c:ptCount val="4"/>
                <c:pt idx="0">
                  <c:v>Nearly everyday</c:v>
                </c:pt>
                <c:pt idx="1">
                  <c:v>More than half of days</c:v>
                </c:pt>
                <c:pt idx="2">
                  <c:v>Several days</c:v>
                </c:pt>
                <c:pt idx="3">
                  <c:v>Not at all</c:v>
                </c:pt>
              </c:strCache>
            </c:strRef>
          </c:cat>
          <c:val>
            <c:numRef>
              <c:f>'Depression and Anxiety'!$C$46:$C$49</c:f>
              <c:numCache>
                <c:formatCode>General</c:formatCode>
                <c:ptCount val="4"/>
                <c:pt idx="0">
                  <c:v>17</c:v>
                </c:pt>
                <c:pt idx="1">
                  <c:v>24</c:v>
                </c:pt>
                <c:pt idx="2">
                  <c:v>70</c:v>
                </c:pt>
                <c:pt idx="3">
                  <c:v>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22-4BB9-8141-D0919C012C98}"/>
            </c:ext>
          </c:extLst>
        </c:ser>
        <c:ser>
          <c:idx val="1"/>
          <c:order val="1"/>
          <c:tx>
            <c:strRef>
              <c:f>'Depression and Anxiety'!$D$45</c:f>
              <c:strCache>
                <c:ptCount val="1"/>
                <c:pt idx="0">
                  <c:v>Post (N = 232)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77000"/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tint val="7700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tint val="77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'Depression and Anxiety'!$B$18:$B$21</c:f>
              <c:strCache>
                <c:ptCount val="4"/>
                <c:pt idx="0">
                  <c:v>Nearly everyday</c:v>
                </c:pt>
                <c:pt idx="1">
                  <c:v>More than half of days</c:v>
                </c:pt>
                <c:pt idx="2">
                  <c:v>Several days</c:v>
                </c:pt>
                <c:pt idx="3">
                  <c:v>Not at all</c:v>
                </c:pt>
              </c:strCache>
            </c:strRef>
          </c:cat>
          <c:val>
            <c:numRef>
              <c:f>'Depression and Anxiety'!$D$46:$D$49</c:f>
              <c:numCache>
                <c:formatCode>General</c:formatCode>
                <c:ptCount val="4"/>
                <c:pt idx="0">
                  <c:v>14</c:v>
                </c:pt>
                <c:pt idx="1">
                  <c:v>34</c:v>
                </c:pt>
                <c:pt idx="2">
                  <c:v>52</c:v>
                </c:pt>
                <c:pt idx="3">
                  <c:v>132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922-4BB9-8141-D0919C012C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69369023"/>
        <c:axId val="1588178015"/>
      </c:barChart>
      <c:catAx>
        <c:axId val="1693690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8178015"/>
        <c:crosses val="autoZero"/>
        <c:auto val="1"/>
        <c:lblAlgn val="ctr"/>
        <c:lblOffset val="100"/>
        <c:noMultiLvlLbl val="0"/>
      </c:catAx>
      <c:valAx>
        <c:axId val="15881780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Frequency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369023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4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F65AAF-3195-4B99-A487-126C7E4517AC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0A4E64-2A00-4BAE-9E0E-F6C1045335DA}">
      <dgm:prSet phldrT="[Text]" custT="1"/>
      <dgm:spPr/>
      <dgm:t>
        <a:bodyPr/>
        <a:lstStyle/>
        <a:p>
          <a:r>
            <a:rPr lang="en-US" sz="2600" b="1" u="sng" dirty="0"/>
            <a:t>March 2022</a:t>
          </a:r>
        </a:p>
        <a:p>
          <a:r>
            <a:rPr lang="en-US" sz="2600" dirty="0"/>
            <a:t>TTUHSC</a:t>
          </a:r>
        </a:p>
        <a:p>
          <a:r>
            <a:rPr lang="en-US" sz="2600" dirty="0"/>
            <a:t>UTSA</a:t>
          </a:r>
        </a:p>
        <a:p>
          <a:r>
            <a:rPr lang="en-US" sz="2600" dirty="0"/>
            <a:t>UTSW</a:t>
          </a:r>
        </a:p>
        <a:p>
          <a:endParaRPr lang="en-US" sz="2600" dirty="0"/>
        </a:p>
        <a:p>
          <a:endParaRPr lang="en-US" sz="2600" dirty="0"/>
        </a:p>
      </dgm:t>
    </dgm:pt>
    <dgm:pt modelId="{2FD2FF7D-3DD9-457B-AEC5-FF0AFB3AE445}" type="parTrans" cxnId="{81DC9A2F-0DD8-4A3C-8BA8-FD0DE09D1EC5}">
      <dgm:prSet/>
      <dgm:spPr/>
      <dgm:t>
        <a:bodyPr/>
        <a:lstStyle/>
        <a:p>
          <a:endParaRPr lang="en-US"/>
        </a:p>
      </dgm:t>
    </dgm:pt>
    <dgm:pt modelId="{2F0B89D0-91EB-400C-821B-A9C15CD4AC0D}" type="sibTrans" cxnId="{81DC9A2F-0DD8-4A3C-8BA8-FD0DE09D1EC5}">
      <dgm:prSet/>
      <dgm:spPr/>
      <dgm:t>
        <a:bodyPr/>
        <a:lstStyle/>
        <a:p>
          <a:endParaRPr lang="en-US"/>
        </a:p>
      </dgm:t>
    </dgm:pt>
    <dgm:pt modelId="{A48C3CBB-4D2C-4F3C-AE83-6612456F8AAF}">
      <dgm:prSet phldrT="[Text]" custT="1"/>
      <dgm:spPr/>
      <dgm:t>
        <a:bodyPr/>
        <a:lstStyle/>
        <a:p>
          <a:endParaRPr lang="en-US" sz="2600" b="1" u="sng" dirty="0"/>
        </a:p>
        <a:p>
          <a:endParaRPr lang="en-US" sz="2600" b="1" u="sng" dirty="0"/>
        </a:p>
        <a:p>
          <a:endParaRPr lang="en-US" sz="2600" b="1" u="sng" dirty="0"/>
        </a:p>
        <a:p>
          <a:r>
            <a:rPr lang="en-US" sz="2600" b="1" u="sng" dirty="0"/>
            <a:t>July 2022</a:t>
          </a:r>
        </a:p>
        <a:p>
          <a:r>
            <a:rPr lang="en-US" sz="2600" dirty="0"/>
            <a:t>TAMU</a:t>
          </a:r>
        </a:p>
        <a:p>
          <a:r>
            <a:rPr lang="en-US" sz="2600" dirty="0"/>
            <a:t>Dell</a:t>
          </a:r>
        </a:p>
        <a:p>
          <a:r>
            <a:rPr lang="en-US" sz="2600" dirty="0"/>
            <a:t>UT Tyler</a:t>
          </a:r>
        </a:p>
        <a:p>
          <a:r>
            <a:rPr lang="en-US" sz="2600" dirty="0"/>
            <a:t>UTSW</a:t>
          </a:r>
        </a:p>
        <a:p>
          <a:endParaRPr lang="en-US" sz="2600" dirty="0"/>
        </a:p>
        <a:p>
          <a:endParaRPr lang="en-US" sz="2600" dirty="0"/>
        </a:p>
        <a:p>
          <a:endParaRPr lang="en-US" sz="2600" dirty="0"/>
        </a:p>
        <a:p>
          <a:endParaRPr lang="en-US" sz="2600" dirty="0"/>
        </a:p>
      </dgm:t>
    </dgm:pt>
    <dgm:pt modelId="{775E1599-245C-4D72-A3C4-D6DBC50F07FB}" type="parTrans" cxnId="{72FD560C-7077-48BB-AE6E-93B78E91C6F9}">
      <dgm:prSet/>
      <dgm:spPr/>
      <dgm:t>
        <a:bodyPr/>
        <a:lstStyle/>
        <a:p>
          <a:endParaRPr lang="en-US"/>
        </a:p>
      </dgm:t>
    </dgm:pt>
    <dgm:pt modelId="{B1CE211E-CA84-4ED4-A0C3-3B100C836765}" type="sibTrans" cxnId="{72FD560C-7077-48BB-AE6E-93B78E91C6F9}">
      <dgm:prSet/>
      <dgm:spPr/>
      <dgm:t>
        <a:bodyPr/>
        <a:lstStyle/>
        <a:p>
          <a:endParaRPr lang="en-US"/>
        </a:p>
      </dgm:t>
    </dgm:pt>
    <dgm:pt modelId="{EBCFD6AF-CC01-4691-90A9-DCD220B7EBE5}">
      <dgm:prSet phldrT="[Text]" custT="1"/>
      <dgm:spPr/>
      <dgm:t>
        <a:bodyPr/>
        <a:lstStyle/>
        <a:p>
          <a:endParaRPr lang="en-US" sz="2600" b="1" u="sng" dirty="0"/>
        </a:p>
        <a:p>
          <a:endParaRPr lang="en-US" sz="2600" b="1" u="sng" dirty="0"/>
        </a:p>
        <a:p>
          <a:endParaRPr lang="en-US" sz="2600" b="1" u="sng" dirty="0"/>
        </a:p>
        <a:p>
          <a:r>
            <a:rPr lang="en-US" sz="2600" b="1" u="sng" dirty="0"/>
            <a:t>July 2022</a:t>
          </a:r>
        </a:p>
        <a:p>
          <a:r>
            <a:rPr lang="en-US" sz="2600" dirty="0"/>
            <a:t>TTUHSC</a:t>
          </a:r>
        </a:p>
        <a:p>
          <a:r>
            <a:rPr lang="en-US" sz="2600" dirty="0"/>
            <a:t>Dell</a:t>
          </a:r>
        </a:p>
        <a:p>
          <a:r>
            <a:rPr lang="en-US" sz="2600" dirty="0"/>
            <a:t>UT Houston</a:t>
          </a:r>
        </a:p>
        <a:p>
          <a:r>
            <a:rPr lang="en-US" sz="2600" dirty="0"/>
            <a:t>UTSA</a:t>
          </a:r>
        </a:p>
        <a:p>
          <a:r>
            <a:rPr lang="en-US" sz="2600" dirty="0"/>
            <a:t>UTSW</a:t>
          </a:r>
        </a:p>
        <a:p>
          <a:endParaRPr lang="en-US" sz="2600" dirty="0"/>
        </a:p>
        <a:p>
          <a:endParaRPr lang="en-US" sz="2600" dirty="0"/>
        </a:p>
        <a:p>
          <a:r>
            <a:rPr lang="en-US" sz="2600" dirty="0"/>
            <a:t> </a:t>
          </a:r>
        </a:p>
      </dgm:t>
    </dgm:pt>
    <dgm:pt modelId="{04B7BB22-37D0-4CBA-B434-AEF7F62617D0}" type="parTrans" cxnId="{B512FB2D-9CE9-4D41-8773-0CD449110060}">
      <dgm:prSet/>
      <dgm:spPr/>
      <dgm:t>
        <a:bodyPr/>
        <a:lstStyle/>
        <a:p>
          <a:endParaRPr lang="en-US"/>
        </a:p>
      </dgm:t>
    </dgm:pt>
    <dgm:pt modelId="{73B385ED-ADFE-45F6-A0EF-32CF617B3909}" type="sibTrans" cxnId="{B512FB2D-9CE9-4D41-8773-0CD449110060}">
      <dgm:prSet/>
      <dgm:spPr/>
      <dgm:t>
        <a:bodyPr/>
        <a:lstStyle/>
        <a:p>
          <a:endParaRPr lang="en-US"/>
        </a:p>
      </dgm:t>
    </dgm:pt>
    <dgm:pt modelId="{4ABE9623-5801-4321-B5C7-FBD29AA8CC02}" type="pres">
      <dgm:prSet presAssocID="{7AF65AAF-3195-4B99-A487-126C7E4517A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9168637-09FD-41A3-8163-B504CDAD5815}" type="pres">
      <dgm:prSet presAssocID="{650A4E64-2A00-4BAE-9E0E-F6C1045335DA}" presName="composite" presStyleCnt="0"/>
      <dgm:spPr/>
    </dgm:pt>
    <dgm:pt modelId="{E71BF94F-48C1-409A-AED0-0D91C2509F8D}" type="pres">
      <dgm:prSet presAssocID="{650A4E64-2A00-4BAE-9E0E-F6C1045335DA}" presName="imagSh" presStyleLbl="b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l="-17000" r="-17000"/>
          </a:stretch>
        </a:blipFill>
      </dgm:spPr>
    </dgm:pt>
    <dgm:pt modelId="{A5B81952-292F-46B6-A9A3-4BDFAD1A943F}" type="pres">
      <dgm:prSet presAssocID="{650A4E64-2A00-4BAE-9E0E-F6C1045335DA}" presName="txNode" presStyleLbl="node1" presStyleIdx="0" presStyleCnt="3" custScaleY="115763" custLinFactNeighborY="851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02A289-D819-4AB2-B547-DE2698243BEA}" type="pres">
      <dgm:prSet presAssocID="{2F0B89D0-91EB-400C-821B-A9C15CD4AC0D}" presName="sibTrans" presStyleLbl="sibTrans2D1" presStyleIdx="0" presStyleCnt="2"/>
      <dgm:spPr/>
      <dgm:t>
        <a:bodyPr/>
        <a:lstStyle/>
        <a:p>
          <a:endParaRPr lang="en-US"/>
        </a:p>
      </dgm:t>
    </dgm:pt>
    <dgm:pt modelId="{F8C5B6E7-AB4D-4951-8B71-81C1430D2BA3}" type="pres">
      <dgm:prSet presAssocID="{2F0B89D0-91EB-400C-821B-A9C15CD4AC0D}" presName="connTx" presStyleLbl="sibTrans2D1" presStyleIdx="0" presStyleCnt="2"/>
      <dgm:spPr/>
      <dgm:t>
        <a:bodyPr/>
        <a:lstStyle/>
        <a:p>
          <a:endParaRPr lang="en-US"/>
        </a:p>
      </dgm:t>
    </dgm:pt>
    <dgm:pt modelId="{22BD1AE1-20C5-411D-A144-115BA699227B}" type="pres">
      <dgm:prSet presAssocID="{A48C3CBB-4D2C-4F3C-AE83-6612456F8AAF}" presName="composite" presStyleCnt="0"/>
      <dgm:spPr/>
    </dgm:pt>
    <dgm:pt modelId="{C4FF462A-7366-4C82-9260-0E672964E3E0}" type="pres">
      <dgm:prSet presAssocID="{A48C3CBB-4D2C-4F3C-AE83-6612456F8AAF}" presName="imagSh" presStyleLbl="bgImgPlace1" presStyleIdx="1" presStyleCnt="3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49" r="845"/>
          </a:stretch>
        </a:blipFill>
      </dgm:spPr>
    </dgm:pt>
    <dgm:pt modelId="{1CA5C6CC-6E58-4A4E-BDAA-20B8791C9759}" type="pres">
      <dgm:prSet presAssocID="{A48C3CBB-4D2C-4F3C-AE83-6612456F8AAF}" presName="txNode" presStyleLbl="node1" presStyleIdx="1" presStyleCnt="3" custScaleY="115763" custLinFactNeighborY="851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4FAFC6-0295-445C-AFDD-5003530F0B30}" type="pres">
      <dgm:prSet presAssocID="{B1CE211E-CA84-4ED4-A0C3-3B100C836765}" presName="sibTrans" presStyleLbl="sibTrans2D1" presStyleIdx="1" presStyleCnt="2"/>
      <dgm:spPr/>
      <dgm:t>
        <a:bodyPr/>
        <a:lstStyle/>
        <a:p>
          <a:endParaRPr lang="en-US"/>
        </a:p>
      </dgm:t>
    </dgm:pt>
    <dgm:pt modelId="{627A73B2-795F-47C7-8973-1CF7F08B8FC0}" type="pres">
      <dgm:prSet presAssocID="{B1CE211E-CA84-4ED4-A0C3-3B100C836765}" presName="connTx" presStyleLbl="sibTrans2D1" presStyleIdx="1" presStyleCnt="2"/>
      <dgm:spPr/>
      <dgm:t>
        <a:bodyPr/>
        <a:lstStyle/>
        <a:p>
          <a:endParaRPr lang="en-US"/>
        </a:p>
      </dgm:t>
    </dgm:pt>
    <dgm:pt modelId="{6DEB0E7A-6CA3-42E3-A9F0-81FF96E226DE}" type="pres">
      <dgm:prSet presAssocID="{EBCFD6AF-CC01-4691-90A9-DCD220B7EBE5}" presName="composite" presStyleCnt="0"/>
      <dgm:spPr/>
    </dgm:pt>
    <dgm:pt modelId="{D90E3968-6A5A-49A4-8795-F8B469A11DBF}" type="pres">
      <dgm:prSet presAssocID="{EBCFD6AF-CC01-4691-90A9-DCD220B7EBE5}" presName="imagSh" presStyleLbl="b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l="-22000" r="-22000"/>
          </a:stretch>
        </a:blipFill>
      </dgm:spPr>
    </dgm:pt>
    <dgm:pt modelId="{DD3479D9-E523-4CD6-B28F-2919001380DA}" type="pres">
      <dgm:prSet presAssocID="{EBCFD6AF-CC01-4691-90A9-DCD220B7EBE5}" presName="txNode" presStyleLbl="node1" presStyleIdx="2" presStyleCnt="3" custScaleY="115763" custLinFactNeighborY="851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FD5DF85-B026-4353-936F-D124383EB6F1}" type="presOf" srcId="{2F0B89D0-91EB-400C-821B-A9C15CD4AC0D}" destId="{F8C5B6E7-AB4D-4951-8B71-81C1430D2BA3}" srcOrd="1" destOrd="0" presId="urn:microsoft.com/office/officeart/2005/8/layout/hProcess10"/>
    <dgm:cxn modelId="{E88AFA83-ABCC-4603-A56F-AA89E560AD90}" type="presOf" srcId="{B1CE211E-CA84-4ED4-A0C3-3B100C836765}" destId="{F04FAFC6-0295-445C-AFDD-5003530F0B30}" srcOrd="0" destOrd="0" presId="urn:microsoft.com/office/officeart/2005/8/layout/hProcess10"/>
    <dgm:cxn modelId="{CFF47361-56B2-448A-9CE6-695BF3A8A1EA}" type="presOf" srcId="{EBCFD6AF-CC01-4691-90A9-DCD220B7EBE5}" destId="{DD3479D9-E523-4CD6-B28F-2919001380DA}" srcOrd="0" destOrd="0" presId="urn:microsoft.com/office/officeart/2005/8/layout/hProcess10"/>
    <dgm:cxn modelId="{0DAF0139-942B-4A3C-9D45-120954B097BC}" type="presOf" srcId="{7AF65AAF-3195-4B99-A487-126C7E4517AC}" destId="{4ABE9623-5801-4321-B5C7-FBD29AA8CC02}" srcOrd="0" destOrd="0" presId="urn:microsoft.com/office/officeart/2005/8/layout/hProcess10"/>
    <dgm:cxn modelId="{F145E768-65E4-430C-8EF2-55CEE68590BD}" type="presOf" srcId="{B1CE211E-CA84-4ED4-A0C3-3B100C836765}" destId="{627A73B2-795F-47C7-8973-1CF7F08B8FC0}" srcOrd="1" destOrd="0" presId="urn:microsoft.com/office/officeart/2005/8/layout/hProcess10"/>
    <dgm:cxn modelId="{B512FB2D-9CE9-4D41-8773-0CD449110060}" srcId="{7AF65AAF-3195-4B99-A487-126C7E4517AC}" destId="{EBCFD6AF-CC01-4691-90A9-DCD220B7EBE5}" srcOrd="2" destOrd="0" parTransId="{04B7BB22-37D0-4CBA-B434-AEF7F62617D0}" sibTransId="{73B385ED-ADFE-45F6-A0EF-32CF617B3909}"/>
    <dgm:cxn modelId="{0C04AD37-A55E-4B5A-AFEC-5D56B586A8E4}" type="presOf" srcId="{650A4E64-2A00-4BAE-9E0E-F6C1045335DA}" destId="{A5B81952-292F-46B6-A9A3-4BDFAD1A943F}" srcOrd="0" destOrd="0" presId="urn:microsoft.com/office/officeart/2005/8/layout/hProcess10"/>
    <dgm:cxn modelId="{81DC9A2F-0DD8-4A3C-8BA8-FD0DE09D1EC5}" srcId="{7AF65AAF-3195-4B99-A487-126C7E4517AC}" destId="{650A4E64-2A00-4BAE-9E0E-F6C1045335DA}" srcOrd="0" destOrd="0" parTransId="{2FD2FF7D-3DD9-457B-AEC5-FF0AFB3AE445}" sibTransId="{2F0B89D0-91EB-400C-821B-A9C15CD4AC0D}"/>
    <dgm:cxn modelId="{0FF8DAB7-9CC8-4602-B2D2-D685007E2EA3}" type="presOf" srcId="{A48C3CBB-4D2C-4F3C-AE83-6612456F8AAF}" destId="{1CA5C6CC-6E58-4A4E-BDAA-20B8791C9759}" srcOrd="0" destOrd="0" presId="urn:microsoft.com/office/officeart/2005/8/layout/hProcess10"/>
    <dgm:cxn modelId="{72FD560C-7077-48BB-AE6E-93B78E91C6F9}" srcId="{7AF65AAF-3195-4B99-A487-126C7E4517AC}" destId="{A48C3CBB-4D2C-4F3C-AE83-6612456F8AAF}" srcOrd="1" destOrd="0" parTransId="{775E1599-245C-4D72-A3C4-D6DBC50F07FB}" sibTransId="{B1CE211E-CA84-4ED4-A0C3-3B100C836765}"/>
    <dgm:cxn modelId="{D247BD2F-0FB3-447B-BA82-426E185BCCD8}" type="presOf" srcId="{2F0B89D0-91EB-400C-821B-A9C15CD4AC0D}" destId="{CC02A289-D819-4AB2-B547-DE2698243BEA}" srcOrd="0" destOrd="0" presId="urn:microsoft.com/office/officeart/2005/8/layout/hProcess10"/>
    <dgm:cxn modelId="{9F90A9C5-723C-43BD-A593-B1F58DC0CF18}" type="presParOf" srcId="{4ABE9623-5801-4321-B5C7-FBD29AA8CC02}" destId="{89168637-09FD-41A3-8163-B504CDAD5815}" srcOrd="0" destOrd="0" presId="urn:microsoft.com/office/officeart/2005/8/layout/hProcess10"/>
    <dgm:cxn modelId="{A1F082E2-CFFA-4AC2-8E46-D510E47421D1}" type="presParOf" srcId="{89168637-09FD-41A3-8163-B504CDAD5815}" destId="{E71BF94F-48C1-409A-AED0-0D91C2509F8D}" srcOrd="0" destOrd="0" presId="urn:microsoft.com/office/officeart/2005/8/layout/hProcess10"/>
    <dgm:cxn modelId="{EA368FD6-AF7A-4647-BEF4-2250F6B6EE8F}" type="presParOf" srcId="{89168637-09FD-41A3-8163-B504CDAD5815}" destId="{A5B81952-292F-46B6-A9A3-4BDFAD1A943F}" srcOrd="1" destOrd="0" presId="urn:microsoft.com/office/officeart/2005/8/layout/hProcess10"/>
    <dgm:cxn modelId="{6E5B7AA7-2246-4284-91CA-A93164A8E1FF}" type="presParOf" srcId="{4ABE9623-5801-4321-B5C7-FBD29AA8CC02}" destId="{CC02A289-D819-4AB2-B547-DE2698243BEA}" srcOrd="1" destOrd="0" presId="urn:microsoft.com/office/officeart/2005/8/layout/hProcess10"/>
    <dgm:cxn modelId="{662CBAEE-58C2-44C2-ACE2-773E24DDBE76}" type="presParOf" srcId="{CC02A289-D819-4AB2-B547-DE2698243BEA}" destId="{F8C5B6E7-AB4D-4951-8B71-81C1430D2BA3}" srcOrd="0" destOrd="0" presId="urn:microsoft.com/office/officeart/2005/8/layout/hProcess10"/>
    <dgm:cxn modelId="{9EA9F4D4-CA4A-47D4-B8F8-5732CE5654AD}" type="presParOf" srcId="{4ABE9623-5801-4321-B5C7-FBD29AA8CC02}" destId="{22BD1AE1-20C5-411D-A144-115BA699227B}" srcOrd="2" destOrd="0" presId="urn:microsoft.com/office/officeart/2005/8/layout/hProcess10"/>
    <dgm:cxn modelId="{CBACDD17-D925-4BAA-9A89-9234914D8988}" type="presParOf" srcId="{22BD1AE1-20C5-411D-A144-115BA699227B}" destId="{C4FF462A-7366-4C82-9260-0E672964E3E0}" srcOrd="0" destOrd="0" presId="urn:microsoft.com/office/officeart/2005/8/layout/hProcess10"/>
    <dgm:cxn modelId="{482E52E9-77F7-493B-BA14-A380E923F4E6}" type="presParOf" srcId="{22BD1AE1-20C5-411D-A144-115BA699227B}" destId="{1CA5C6CC-6E58-4A4E-BDAA-20B8791C9759}" srcOrd="1" destOrd="0" presId="urn:microsoft.com/office/officeart/2005/8/layout/hProcess10"/>
    <dgm:cxn modelId="{591031A2-D83E-481C-B5D5-D5F9EC7E0ABD}" type="presParOf" srcId="{4ABE9623-5801-4321-B5C7-FBD29AA8CC02}" destId="{F04FAFC6-0295-445C-AFDD-5003530F0B30}" srcOrd="3" destOrd="0" presId="urn:microsoft.com/office/officeart/2005/8/layout/hProcess10"/>
    <dgm:cxn modelId="{D892D7E8-C6A8-4869-B6F6-0724FA512733}" type="presParOf" srcId="{F04FAFC6-0295-445C-AFDD-5003530F0B30}" destId="{627A73B2-795F-47C7-8973-1CF7F08B8FC0}" srcOrd="0" destOrd="0" presId="urn:microsoft.com/office/officeart/2005/8/layout/hProcess10"/>
    <dgm:cxn modelId="{5560836C-EC14-4FC1-B4BA-B9CF0BD418AA}" type="presParOf" srcId="{4ABE9623-5801-4321-B5C7-FBD29AA8CC02}" destId="{6DEB0E7A-6CA3-42E3-A9F0-81FF96E226DE}" srcOrd="4" destOrd="0" presId="urn:microsoft.com/office/officeart/2005/8/layout/hProcess10"/>
    <dgm:cxn modelId="{01E458BE-F928-45C4-95E5-937AF773D92E}" type="presParOf" srcId="{6DEB0E7A-6CA3-42E3-A9F0-81FF96E226DE}" destId="{D90E3968-6A5A-49A4-8795-F8B469A11DBF}" srcOrd="0" destOrd="0" presId="urn:microsoft.com/office/officeart/2005/8/layout/hProcess10"/>
    <dgm:cxn modelId="{76C1D1F8-AE40-47EA-B814-0FB07F2771D3}" type="presParOf" srcId="{6DEB0E7A-6CA3-42E3-A9F0-81FF96E226DE}" destId="{DD3479D9-E523-4CD6-B28F-2919001380DA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F65AAF-3195-4B99-A487-126C7E4517AC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549A01-013E-4AC0-9397-8034DB2128B2}">
      <dgm:prSet custT="1"/>
      <dgm:spPr/>
      <dgm:t>
        <a:bodyPr/>
        <a:lstStyle/>
        <a:p>
          <a:endParaRPr lang="en-US" sz="2200" b="1" u="sng" dirty="0"/>
        </a:p>
        <a:p>
          <a:r>
            <a:rPr lang="en-US" sz="2200" b="1" u="sng" dirty="0"/>
            <a:t>August 2022</a:t>
          </a:r>
        </a:p>
        <a:p>
          <a:r>
            <a:rPr lang="en-US" sz="2200" dirty="0"/>
            <a:t>UTSA</a:t>
          </a:r>
        </a:p>
        <a:p>
          <a:r>
            <a:rPr lang="en-US" sz="2200" dirty="0"/>
            <a:t>UTMB</a:t>
          </a:r>
        </a:p>
        <a:p>
          <a:r>
            <a:rPr lang="en-US" sz="2200" dirty="0"/>
            <a:t>UTSW</a:t>
          </a:r>
        </a:p>
        <a:p>
          <a:r>
            <a:rPr lang="en-US" sz="2200" dirty="0"/>
            <a:t>UT Houston</a:t>
          </a:r>
        </a:p>
        <a:p>
          <a:endParaRPr lang="en-US" sz="2200" dirty="0"/>
        </a:p>
        <a:p>
          <a:endParaRPr lang="en-US" sz="2200" dirty="0"/>
        </a:p>
        <a:p>
          <a:endParaRPr lang="en-US" sz="2200" dirty="0"/>
        </a:p>
      </dgm:t>
    </dgm:pt>
    <dgm:pt modelId="{528C1FC8-8719-4E2B-8215-D2B4AF5118DA}" type="parTrans" cxnId="{38CDF6D7-48F3-4046-94E9-56D2B87B6F14}">
      <dgm:prSet/>
      <dgm:spPr/>
      <dgm:t>
        <a:bodyPr/>
        <a:lstStyle/>
        <a:p>
          <a:endParaRPr lang="en-US"/>
        </a:p>
      </dgm:t>
    </dgm:pt>
    <dgm:pt modelId="{D027D3FF-46BE-4493-91EA-D0990BF30888}" type="sibTrans" cxnId="{38CDF6D7-48F3-4046-94E9-56D2B87B6F14}">
      <dgm:prSet/>
      <dgm:spPr/>
      <dgm:t>
        <a:bodyPr/>
        <a:lstStyle/>
        <a:p>
          <a:endParaRPr lang="en-US"/>
        </a:p>
      </dgm:t>
    </dgm:pt>
    <dgm:pt modelId="{4C6B7004-F73C-4815-948E-495B67852D28}">
      <dgm:prSet custT="1"/>
      <dgm:spPr/>
      <dgm:t>
        <a:bodyPr/>
        <a:lstStyle/>
        <a:p>
          <a:r>
            <a:rPr lang="en-US" sz="2200" b="1" u="sng" dirty="0"/>
            <a:t>Sept 2022</a:t>
          </a:r>
        </a:p>
        <a:p>
          <a:r>
            <a:rPr lang="en-US" sz="2200" dirty="0"/>
            <a:t>TAMU</a:t>
          </a:r>
        </a:p>
        <a:p>
          <a:r>
            <a:rPr lang="en-US" sz="2200" dirty="0"/>
            <a:t>TTUHSC</a:t>
          </a:r>
        </a:p>
        <a:p>
          <a:r>
            <a:rPr lang="en-US" sz="2200" dirty="0"/>
            <a:t>UT Houston</a:t>
          </a:r>
        </a:p>
        <a:p>
          <a:r>
            <a:rPr lang="en-US" sz="2200" dirty="0"/>
            <a:t>UTSA</a:t>
          </a:r>
        </a:p>
        <a:p>
          <a:r>
            <a:rPr lang="en-US" sz="2200" dirty="0"/>
            <a:t>UT Tyler</a:t>
          </a:r>
        </a:p>
        <a:p>
          <a:r>
            <a:rPr lang="en-US" sz="2200" dirty="0"/>
            <a:t>UTSW</a:t>
          </a:r>
        </a:p>
        <a:p>
          <a:endParaRPr lang="en-US" sz="2200" dirty="0"/>
        </a:p>
      </dgm:t>
    </dgm:pt>
    <dgm:pt modelId="{0952F66F-4B9B-4B40-8FD2-D6C942299741}" type="parTrans" cxnId="{FB1F31CA-A2D7-4677-8590-9AC03EAF6AB6}">
      <dgm:prSet/>
      <dgm:spPr/>
      <dgm:t>
        <a:bodyPr/>
        <a:lstStyle/>
        <a:p>
          <a:endParaRPr lang="en-US"/>
        </a:p>
      </dgm:t>
    </dgm:pt>
    <dgm:pt modelId="{69119D7C-F885-43C1-A760-AF393C3218CA}" type="sibTrans" cxnId="{FB1F31CA-A2D7-4677-8590-9AC03EAF6AB6}">
      <dgm:prSet/>
      <dgm:spPr/>
      <dgm:t>
        <a:bodyPr/>
        <a:lstStyle/>
        <a:p>
          <a:endParaRPr lang="en-US"/>
        </a:p>
      </dgm:t>
    </dgm:pt>
    <dgm:pt modelId="{42BB5F93-68F5-4D7B-8E27-97A0009BFD70}">
      <dgm:prSet custT="1"/>
      <dgm:spPr/>
      <dgm:t>
        <a:bodyPr/>
        <a:lstStyle/>
        <a:p>
          <a:r>
            <a:rPr lang="en-US" sz="2200" b="1" u="sng" dirty="0"/>
            <a:t>Oct 2022</a:t>
          </a:r>
        </a:p>
        <a:p>
          <a:r>
            <a:rPr lang="en-US" sz="2200" b="0" u="none" dirty="0"/>
            <a:t>TAMU</a:t>
          </a:r>
        </a:p>
        <a:p>
          <a:r>
            <a:rPr lang="en-US" sz="2200" b="0" u="none" dirty="0"/>
            <a:t>Dell</a:t>
          </a:r>
        </a:p>
        <a:p>
          <a:r>
            <a:rPr lang="en-US" sz="2200" b="0" u="none" dirty="0"/>
            <a:t>TTUHSC</a:t>
          </a:r>
        </a:p>
        <a:p>
          <a:r>
            <a:rPr lang="en-US" sz="2200" b="0" u="none" dirty="0"/>
            <a:t>UT Houston</a:t>
          </a:r>
        </a:p>
        <a:p>
          <a:r>
            <a:rPr lang="en-US" sz="2200" b="0" u="none" dirty="0"/>
            <a:t>UTSA</a:t>
          </a:r>
        </a:p>
        <a:p>
          <a:r>
            <a:rPr lang="en-US" sz="2200" b="0" u="none" dirty="0"/>
            <a:t>UT Tyler</a:t>
          </a:r>
        </a:p>
        <a:p>
          <a:r>
            <a:rPr lang="en-US" sz="2200" b="0" u="none" dirty="0"/>
            <a:t>UTSW</a:t>
          </a:r>
        </a:p>
      </dgm:t>
    </dgm:pt>
    <dgm:pt modelId="{C999A640-8176-4CD5-B40B-DFA700D4C609}" type="sibTrans" cxnId="{0A880C9B-8D0C-4C29-82C1-6F9AA156922B}">
      <dgm:prSet/>
      <dgm:spPr/>
      <dgm:t>
        <a:bodyPr/>
        <a:lstStyle/>
        <a:p>
          <a:endParaRPr lang="en-US"/>
        </a:p>
      </dgm:t>
    </dgm:pt>
    <dgm:pt modelId="{C8CEB73E-6846-48DE-BAE6-1B86B40898A8}" type="parTrans" cxnId="{0A880C9B-8D0C-4C29-82C1-6F9AA156922B}">
      <dgm:prSet/>
      <dgm:spPr/>
      <dgm:t>
        <a:bodyPr/>
        <a:lstStyle/>
        <a:p>
          <a:endParaRPr lang="en-US"/>
        </a:p>
      </dgm:t>
    </dgm:pt>
    <dgm:pt modelId="{4ABE9623-5801-4321-B5C7-FBD29AA8CC02}" type="pres">
      <dgm:prSet presAssocID="{7AF65AAF-3195-4B99-A487-126C7E4517A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8096EBE-9E3C-4308-9DDD-478CC2E2BA8C}" type="pres">
      <dgm:prSet presAssocID="{3C549A01-013E-4AC0-9397-8034DB2128B2}" presName="composite" presStyleCnt="0"/>
      <dgm:spPr/>
    </dgm:pt>
    <dgm:pt modelId="{8E26FE91-1A20-48E5-B43B-45828B83DBC5}" type="pres">
      <dgm:prSet presAssocID="{3C549A01-013E-4AC0-9397-8034DB2128B2}" presName="imagSh" presStyleLbl="bgImgPlace1" presStyleIdx="0" presStyleCnt="3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622" r="-925"/>
          </a:stretch>
        </a:blipFill>
      </dgm:spPr>
    </dgm:pt>
    <dgm:pt modelId="{83D7C908-8DC6-4CA9-9D92-D7B2578E7E60}" type="pres">
      <dgm:prSet presAssocID="{3C549A01-013E-4AC0-9397-8034DB2128B2}" presName="txNode" presStyleLbl="node1" presStyleIdx="0" presStyleCnt="3" custScaleY="126347" custLinFactNeighborY="851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A407D1-8AE7-4FB3-A764-609971B85093}" type="pres">
      <dgm:prSet presAssocID="{D027D3FF-46BE-4493-91EA-D0990BF30888}" presName="sibTrans" presStyleLbl="sibTrans2D1" presStyleIdx="0" presStyleCnt="2"/>
      <dgm:spPr/>
      <dgm:t>
        <a:bodyPr/>
        <a:lstStyle/>
        <a:p>
          <a:endParaRPr lang="en-US"/>
        </a:p>
      </dgm:t>
    </dgm:pt>
    <dgm:pt modelId="{985740F3-8AA2-4FC1-B32B-D9F85A96056F}" type="pres">
      <dgm:prSet presAssocID="{D027D3FF-46BE-4493-91EA-D0990BF30888}" presName="connTx" presStyleLbl="sibTrans2D1" presStyleIdx="0" presStyleCnt="2"/>
      <dgm:spPr/>
      <dgm:t>
        <a:bodyPr/>
        <a:lstStyle/>
        <a:p>
          <a:endParaRPr lang="en-US"/>
        </a:p>
      </dgm:t>
    </dgm:pt>
    <dgm:pt modelId="{FC3BEF8F-80F5-4453-9FE7-191F48DC37A9}" type="pres">
      <dgm:prSet presAssocID="{4C6B7004-F73C-4815-948E-495B67852D28}" presName="composite" presStyleCnt="0"/>
      <dgm:spPr/>
    </dgm:pt>
    <dgm:pt modelId="{27EC75DE-B307-4431-8835-412A563F6938}" type="pres">
      <dgm:prSet presAssocID="{4C6B7004-F73C-4815-948E-495B67852D28}" presName="imagSh" presStyleLbl="bgImgPlace1" presStyleIdx="1" presStyleCnt="3"/>
      <dgm:spPr>
        <a:blipFill dpi="0" rotWithShape="1">
          <a:blip xmlns:r="http://schemas.openxmlformats.org/officeDocument/2006/relationships" r:embed="rId2"/>
          <a:srcRect/>
          <a:stretch>
            <a:fillRect l="-15641" t="1946" r="-2475" b="-2"/>
          </a:stretch>
        </a:blipFill>
      </dgm:spPr>
    </dgm:pt>
    <dgm:pt modelId="{DE24444C-C6F8-4578-8B72-F273B1A5EBC2}" type="pres">
      <dgm:prSet presAssocID="{4C6B7004-F73C-4815-948E-495B67852D28}" presName="txNode" presStyleLbl="node1" presStyleIdx="1" presStyleCnt="3" custScaleY="126347" custLinFactNeighborY="851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A2B468-C0CA-43BE-8A97-0170B2C9E37C}" type="pres">
      <dgm:prSet presAssocID="{69119D7C-F885-43C1-A760-AF393C3218CA}" presName="sibTrans" presStyleLbl="sibTrans2D1" presStyleIdx="1" presStyleCnt="2"/>
      <dgm:spPr/>
      <dgm:t>
        <a:bodyPr/>
        <a:lstStyle/>
        <a:p>
          <a:endParaRPr lang="en-US"/>
        </a:p>
      </dgm:t>
    </dgm:pt>
    <dgm:pt modelId="{26D105B3-D6C7-4198-B66F-8BAE29E47112}" type="pres">
      <dgm:prSet presAssocID="{69119D7C-F885-43C1-A760-AF393C3218CA}" presName="connTx" presStyleLbl="sibTrans2D1" presStyleIdx="1" presStyleCnt="2"/>
      <dgm:spPr/>
      <dgm:t>
        <a:bodyPr/>
        <a:lstStyle/>
        <a:p>
          <a:endParaRPr lang="en-US"/>
        </a:p>
      </dgm:t>
    </dgm:pt>
    <dgm:pt modelId="{192F8864-0DA2-4124-8148-24020FBCE7B8}" type="pres">
      <dgm:prSet presAssocID="{42BB5F93-68F5-4D7B-8E27-97A0009BFD70}" presName="composite" presStyleCnt="0"/>
      <dgm:spPr/>
    </dgm:pt>
    <dgm:pt modelId="{9DC39A05-1175-41D3-847E-2B7FD5D2BFBB}" type="pres">
      <dgm:prSet presAssocID="{42BB5F93-68F5-4D7B-8E27-97A0009BFD70}" presName="imagSh" presStyleLbl="b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/>
          </a:stretch>
        </a:blipFill>
      </dgm:spPr>
    </dgm:pt>
    <dgm:pt modelId="{29E8A078-8AE4-49F9-952B-65CCD719BCA1}" type="pres">
      <dgm:prSet presAssocID="{42BB5F93-68F5-4D7B-8E27-97A0009BFD70}" presName="txNode" presStyleLbl="node1" presStyleIdx="2" presStyleCnt="3" custScaleY="126347" custLinFactNeighborY="851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6DE9378-7C08-483D-9A4C-519E1462969C}" type="presOf" srcId="{D027D3FF-46BE-4493-91EA-D0990BF30888}" destId="{985740F3-8AA2-4FC1-B32B-D9F85A96056F}" srcOrd="1" destOrd="0" presId="urn:microsoft.com/office/officeart/2005/8/layout/hProcess10"/>
    <dgm:cxn modelId="{0A880C9B-8D0C-4C29-82C1-6F9AA156922B}" srcId="{7AF65AAF-3195-4B99-A487-126C7E4517AC}" destId="{42BB5F93-68F5-4D7B-8E27-97A0009BFD70}" srcOrd="2" destOrd="0" parTransId="{C8CEB73E-6846-48DE-BAE6-1B86B40898A8}" sibTransId="{C999A640-8176-4CD5-B40B-DFA700D4C609}"/>
    <dgm:cxn modelId="{38CDF6D7-48F3-4046-94E9-56D2B87B6F14}" srcId="{7AF65AAF-3195-4B99-A487-126C7E4517AC}" destId="{3C549A01-013E-4AC0-9397-8034DB2128B2}" srcOrd="0" destOrd="0" parTransId="{528C1FC8-8719-4E2B-8215-D2B4AF5118DA}" sibTransId="{D027D3FF-46BE-4493-91EA-D0990BF30888}"/>
    <dgm:cxn modelId="{86DA4505-8D43-496A-A76E-53056862F179}" type="presOf" srcId="{D027D3FF-46BE-4493-91EA-D0990BF30888}" destId="{CFA407D1-8AE7-4FB3-A764-609971B85093}" srcOrd="0" destOrd="0" presId="urn:microsoft.com/office/officeart/2005/8/layout/hProcess10"/>
    <dgm:cxn modelId="{FB1F31CA-A2D7-4677-8590-9AC03EAF6AB6}" srcId="{7AF65AAF-3195-4B99-A487-126C7E4517AC}" destId="{4C6B7004-F73C-4815-948E-495B67852D28}" srcOrd="1" destOrd="0" parTransId="{0952F66F-4B9B-4B40-8FD2-D6C942299741}" sibTransId="{69119D7C-F885-43C1-A760-AF393C3218CA}"/>
    <dgm:cxn modelId="{0DAF0139-942B-4A3C-9D45-120954B097BC}" type="presOf" srcId="{7AF65AAF-3195-4B99-A487-126C7E4517AC}" destId="{4ABE9623-5801-4321-B5C7-FBD29AA8CC02}" srcOrd="0" destOrd="0" presId="urn:microsoft.com/office/officeart/2005/8/layout/hProcess10"/>
    <dgm:cxn modelId="{118AB6E9-E6D7-4E5A-A4D2-5DE2F6EFE05B}" type="presOf" srcId="{3C549A01-013E-4AC0-9397-8034DB2128B2}" destId="{83D7C908-8DC6-4CA9-9D92-D7B2578E7E60}" srcOrd="0" destOrd="0" presId="urn:microsoft.com/office/officeart/2005/8/layout/hProcess10"/>
    <dgm:cxn modelId="{9B5B4334-14B3-4349-BE46-7902F81DFE95}" type="presOf" srcId="{42BB5F93-68F5-4D7B-8E27-97A0009BFD70}" destId="{29E8A078-8AE4-49F9-952B-65CCD719BCA1}" srcOrd="0" destOrd="0" presId="urn:microsoft.com/office/officeart/2005/8/layout/hProcess10"/>
    <dgm:cxn modelId="{E37F2905-CE7F-4F48-9490-BF3A1DB34AF1}" type="presOf" srcId="{69119D7C-F885-43C1-A760-AF393C3218CA}" destId="{1CA2B468-C0CA-43BE-8A97-0170B2C9E37C}" srcOrd="0" destOrd="0" presId="urn:microsoft.com/office/officeart/2005/8/layout/hProcess10"/>
    <dgm:cxn modelId="{17042A10-DC67-4979-A3C4-8CF59AC80764}" type="presOf" srcId="{4C6B7004-F73C-4815-948E-495B67852D28}" destId="{DE24444C-C6F8-4578-8B72-F273B1A5EBC2}" srcOrd="0" destOrd="0" presId="urn:microsoft.com/office/officeart/2005/8/layout/hProcess10"/>
    <dgm:cxn modelId="{C9E1FD92-033B-40C9-B7A2-FA1112E89584}" type="presOf" srcId="{69119D7C-F885-43C1-A760-AF393C3218CA}" destId="{26D105B3-D6C7-4198-B66F-8BAE29E47112}" srcOrd="1" destOrd="0" presId="urn:microsoft.com/office/officeart/2005/8/layout/hProcess10"/>
    <dgm:cxn modelId="{C7AB04E2-7C44-4D6A-916F-785132555C88}" type="presParOf" srcId="{4ABE9623-5801-4321-B5C7-FBD29AA8CC02}" destId="{98096EBE-9E3C-4308-9DDD-478CC2E2BA8C}" srcOrd="0" destOrd="0" presId="urn:microsoft.com/office/officeart/2005/8/layout/hProcess10"/>
    <dgm:cxn modelId="{49A18952-5893-407E-87DE-D97F01F9BB93}" type="presParOf" srcId="{98096EBE-9E3C-4308-9DDD-478CC2E2BA8C}" destId="{8E26FE91-1A20-48E5-B43B-45828B83DBC5}" srcOrd="0" destOrd="0" presId="urn:microsoft.com/office/officeart/2005/8/layout/hProcess10"/>
    <dgm:cxn modelId="{86D21990-482B-40B7-A5F7-DE4DADA91183}" type="presParOf" srcId="{98096EBE-9E3C-4308-9DDD-478CC2E2BA8C}" destId="{83D7C908-8DC6-4CA9-9D92-D7B2578E7E60}" srcOrd="1" destOrd="0" presId="urn:microsoft.com/office/officeart/2005/8/layout/hProcess10"/>
    <dgm:cxn modelId="{FA39B8A5-98DE-402E-BD83-5FC1C2A07189}" type="presParOf" srcId="{4ABE9623-5801-4321-B5C7-FBD29AA8CC02}" destId="{CFA407D1-8AE7-4FB3-A764-609971B85093}" srcOrd="1" destOrd="0" presId="urn:microsoft.com/office/officeart/2005/8/layout/hProcess10"/>
    <dgm:cxn modelId="{F9F181ED-744C-45FF-9DA1-F37B2EDD6987}" type="presParOf" srcId="{CFA407D1-8AE7-4FB3-A764-609971B85093}" destId="{985740F3-8AA2-4FC1-B32B-D9F85A96056F}" srcOrd="0" destOrd="0" presId="urn:microsoft.com/office/officeart/2005/8/layout/hProcess10"/>
    <dgm:cxn modelId="{F0B812D5-1CF4-4AE3-9ED9-AF052CD9C865}" type="presParOf" srcId="{4ABE9623-5801-4321-B5C7-FBD29AA8CC02}" destId="{FC3BEF8F-80F5-4453-9FE7-191F48DC37A9}" srcOrd="2" destOrd="0" presId="urn:microsoft.com/office/officeart/2005/8/layout/hProcess10"/>
    <dgm:cxn modelId="{6B0D789C-8AAB-404B-9031-2B1FB4BE538B}" type="presParOf" srcId="{FC3BEF8F-80F5-4453-9FE7-191F48DC37A9}" destId="{27EC75DE-B307-4431-8835-412A563F6938}" srcOrd="0" destOrd="0" presId="urn:microsoft.com/office/officeart/2005/8/layout/hProcess10"/>
    <dgm:cxn modelId="{4990274A-B3A7-4647-A881-37DD96878152}" type="presParOf" srcId="{FC3BEF8F-80F5-4453-9FE7-191F48DC37A9}" destId="{DE24444C-C6F8-4578-8B72-F273B1A5EBC2}" srcOrd="1" destOrd="0" presId="urn:microsoft.com/office/officeart/2005/8/layout/hProcess10"/>
    <dgm:cxn modelId="{474047E9-B05C-4964-86EA-A2850632AD5E}" type="presParOf" srcId="{4ABE9623-5801-4321-B5C7-FBD29AA8CC02}" destId="{1CA2B468-C0CA-43BE-8A97-0170B2C9E37C}" srcOrd="3" destOrd="0" presId="urn:microsoft.com/office/officeart/2005/8/layout/hProcess10"/>
    <dgm:cxn modelId="{ED6E28E8-362E-44A4-9588-A447AD004B6F}" type="presParOf" srcId="{1CA2B468-C0CA-43BE-8A97-0170B2C9E37C}" destId="{26D105B3-D6C7-4198-B66F-8BAE29E47112}" srcOrd="0" destOrd="0" presId="urn:microsoft.com/office/officeart/2005/8/layout/hProcess10"/>
    <dgm:cxn modelId="{9C7D3030-9C4F-4BE4-B92A-7DDF3F91EA62}" type="presParOf" srcId="{4ABE9623-5801-4321-B5C7-FBD29AA8CC02}" destId="{192F8864-0DA2-4124-8148-24020FBCE7B8}" srcOrd="4" destOrd="0" presId="urn:microsoft.com/office/officeart/2005/8/layout/hProcess10"/>
    <dgm:cxn modelId="{5C46AF48-881F-49FA-91D8-B5C29B03A54F}" type="presParOf" srcId="{192F8864-0DA2-4124-8148-24020FBCE7B8}" destId="{9DC39A05-1175-41D3-847E-2B7FD5D2BFBB}" srcOrd="0" destOrd="0" presId="urn:microsoft.com/office/officeart/2005/8/layout/hProcess10"/>
    <dgm:cxn modelId="{41B3D618-5FB4-4BDA-BB99-C03AD9A3B950}" type="presParOf" srcId="{192F8864-0DA2-4124-8148-24020FBCE7B8}" destId="{29E8A078-8AE4-49F9-952B-65CCD719BCA1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F7BA633-F211-4064-A63B-E039504E10F2}" type="doc">
      <dgm:prSet loTypeId="urn:microsoft.com/office/officeart/2005/8/layout/defaul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68A90B33-13A6-4B65-A9E8-3E6B2A6DD2B9}">
      <dgm:prSet phldrT="[Text]" custT="1"/>
      <dgm:spPr/>
      <dgm:t>
        <a:bodyPr/>
        <a:lstStyle/>
        <a:p>
          <a:r>
            <a:rPr lang="en-US" sz="2000" dirty="0"/>
            <a:t>Dell</a:t>
          </a:r>
        </a:p>
      </dgm:t>
    </dgm:pt>
    <dgm:pt modelId="{FDC3A096-553E-41FC-9BD4-2870F834DE96}" type="parTrans" cxnId="{411B445A-B94B-4801-8219-10259ED6B7B9}">
      <dgm:prSet/>
      <dgm:spPr/>
      <dgm:t>
        <a:bodyPr/>
        <a:lstStyle/>
        <a:p>
          <a:endParaRPr lang="en-US"/>
        </a:p>
      </dgm:t>
    </dgm:pt>
    <dgm:pt modelId="{2C9DE5F2-A319-4B41-AE3C-001A66AF9575}" type="sibTrans" cxnId="{411B445A-B94B-4801-8219-10259ED6B7B9}">
      <dgm:prSet/>
      <dgm:spPr/>
      <dgm:t>
        <a:bodyPr/>
        <a:lstStyle/>
        <a:p>
          <a:endParaRPr lang="en-US"/>
        </a:p>
      </dgm:t>
    </dgm:pt>
    <dgm:pt modelId="{7D2079D8-E9AC-4C24-A2A3-4ED236BB0987}">
      <dgm:prSet phldrT="[Text]" custT="1"/>
      <dgm:spPr/>
      <dgm:t>
        <a:bodyPr/>
        <a:lstStyle/>
        <a:p>
          <a:r>
            <a:rPr lang="en-US" sz="2000" dirty="0"/>
            <a:t>UTMB</a:t>
          </a:r>
        </a:p>
      </dgm:t>
    </dgm:pt>
    <dgm:pt modelId="{A58784F8-067D-419E-91CD-B0BCD2D8259B}" type="parTrans" cxnId="{84ADFFA8-88E8-4A3B-BA1F-FBE691F7989A}">
      <dgm:prSet/>
      <dgm:spPr/>
      <dgm:t>
        <a:bodyPr/>
        <a:lstStyle/>
        <a:p>
          <a:endParaRPr lang="en-US"/>
        </a:p>
      </dgm:t>
    </dgm:pt>
    <dgm:pt modelId="{2586952A-9C5A-431C-8054-3C537F8EA6D3}" type="sibTrans" cxnId="{84ADFFA8-88E8-4A3B-BA1F-FBE691F7989A}">
      <dgm:prSet/>
      <dgm:spPr/>
      <dgm:t>
        <a:bodyPr/>
        <a:lstStyle/>
        <a:p>
          <a:endParaRPr lang="en-US"/>
        </a:p>
      </dgm:t>
    </dgm:pt>
    <dgm:pt modelId="{B47FD709-0AF9-4DB7-A96C-76ABB4F93528}">
      <dgm:prSet phldrT="[Text]" custT="1"/>
      <dgm:spPr/>
      <dgm:t>
        <a:bodyPr/>
        <a:lstStyle/>
        <a:p>
          <a:r>
            <a:rPr lang="en-US" sz="1400" dirty="0"/>
            <a:t>Dickinson ISD</a:t>
          </a:r>
        </a:p>
      </dgm:t>
    </dgm:pt>
    <dgm:pt modelId="{5E2BC0CA-D8A8-4E35-A93F-F5C278CE600F}" type="parTrans" cxnId="{9DBC8AA0-3514-4C19-A0C9-15E0865AA0DE}">
      <dgm:prSet/>
      <dgm:spPr/>
      <dgm:t>
        <a:bodyPr/>
        <a:lstStyle/>
        <a:p>
          <a:endParaRPr lang="en-US"/>
        </a:p>
      </dgm:t>
    </dgm:pt>
    <dgm:pt modelId="{A4A8BA5F-181A-46C1-97A7-69CCDF520428}" type="sibTrans" cxnId="{9DBC8AA0-3514-4C19-A0C9-15E0865AA0DE}">
      <dgm:prSet/>
      <dgm:spPr/>
      <dgm:t>
        <a:bodyPr/>
        <a:lstStyle/>
        <a:p>
          <a:endParaRPr lang="en-US"/>
        </a:p>
      </dgm:t>
    </dgm:pt>
    <dgm:pt modelId="{8F82799F-B752-41EF-A159-65AC5CBFFB06}">
      <dgm:prSet phldrT="[Text]" custT="1"/>
      <dgm:spPr/>
      <dgm:t>
        <a:bodyPr/>
        <a:lstStyle/>
        <a:p>
          <a:r>
            <a:rPr lang="en-US" sz="2000" dirty="0"/>
            <a:t>UTHSC Houston</a:t>
          </a:r>
        </a:p>
      </dgm:t>
    </dgm:pt>
    <dgm:pt modelId="{C2FAC179-475C-4A7D-BEED-08F747AD515F}" type="parTrans" cxnId="{6E4965EB-9382-4065-9E0E-DA558A5750EB}">
      <dgm:prSet/>
      <dgm:spPr/>
      <dgm:t>
        <a:bodyPr/>
        <a:lstStyle/>
        <a:p>
          <a:endParaRPr lang="en-US"/>
        </a:p>
      </dgm:t>
    </dgm:pt>
    <dgm:pt modelId="{BA07C282-B982-4C11-AE7E-A5EB8DD029AA}" type="sibTrans" cxnId="{6E4965EB-9382-4065-9E0E-DA558A5750EB}">
      <dgm:prSet/>
      <dgm:spPr/>
      <dgm:t>
        <a:bodyPr/>
        <a:lstStyle/>
        <a:p>
          <a:endParaRPr lang="en-US"/>
        </a:p>
      </dgm:t>
    </dgm:pt>
    <dgm:pt modelId="{65E45F85-172A-4196-9B2F-36244C3075D4}">
      <dgm:prSet phldrT="[Text]" custT="1"/>
      <dgm:spPr/>
      <dgm:t>
        <a:bodyPr/>
        <a:lstStyle/>
        <a:p>
          <a:r>
            <a:rPr lang="en-US" sz="1400" dirty="0"/>
            <a:t>Humble ISD</a:t>
          </a:r>
        </a:p>
      </dgm:t>
    </dgm:pt>
    <dgm:pt modelId="{0BE2A342-3D18-4B4C-B762-1C52C06B3504}" type="parTrans" cxnId="{7B860219-BA64-49A1-9C04-9A335A34B2C1}">
      <dgm:prSet/>
      <dgm:spPr/>
      <dgm:t>
        <a:bodyPr/>
        <a:lstStyle/>
        <a:p>
          <a:endParaRPr lang="en-US"/>
        </a:p>
      </dgm:t>
    </dgm:pt>
    <dgm:pt modelId="{781C5F4C-01EC-45DD-81D0-1659E03EB96E}" type="sibTrans" cxnId="{7B860219-BA64-49A1-9C04-9A335A34B2C1}">
      <dgm:prSet/>
      <dgm:spPr/>
      <dgm:t>
        <a:bodyPr/>
        <a:lstStyle/>
        <a:p>
          <a:endParaRPr lang="en-US"/>
        </a:p>
      </dgm:t>
    </dgm:pt>
    <dgm:pt modelId="{0C424DB3-C047-4EF4-B3B6-2FAE256F572B}">
      <dgm:prSet phldrT="[Text]" custT="1"/>
      <dgm:spPr/>
      <dgm:t>
        <a:bodyPr/>
        <a:lstStyle/>
        <a:p>
          <a:r>
            <a:rPr lang="en-US" sz="1400" dirty="0"/>
            <a:t>Pro-Vision Academy*</a:t>
          </a:r>
          <a:endParaRPr lang="en-US" sz="1000" dirty="0"/>
        </a:p>
      </dgm:t>
    </dgm:pt>
    <dgm:pt modelId="{CC9F3897-515E-4CF6-98DA-9DEC4EF790B9}" type="parTrans" cxnId="{221F8E67-69B5-4ED9-90ED-BC73840C7BDC}">
      <dgm:prSet/>
      <dgm:spPr/>
      <dgm:t>
        <a:bodyPr/>
        <a:lstStyle/>
        <a:p>
          <a:endParaRPr lang="en-US"/>
        </a:p>
      </dgm:t>
    </dgm:pt>
    <dgm:pt modelId="{2CF4331D-D525-4DBC-92E6-7881CCF4E2FD}" type="sibTrans" cxnId="{221F8E67-69B5-4ED9-90ED-BC73840C7BDC}">
      <dgm:prSet/>
      <dgm:spPr/>
      <dgm:t>
        <a:bodyPr/>
        <a:lstStyle/>
        <a:p>
          <a:endParaRPr lang="en-US"/>
        </a:p>
      </dgm:t>
    </dgm:pt>
    <dgm:pt modelId="{167ECD12-D8F8-4554-9392-107288A43AD3}">
      <dgm:prSet custT="1"/>
      <dgm:spPr/>
      <dgm:t>
        <a:bodyPr/>
        <a:lstStyle/>
        <a:p>
          <a:r>
            <a:rPr lang="en-US" sz="2000" dirty="0"/>
            <a:t>TAMU</a:t>
          </a:r>
        </a:p>
      </dgm:t>
    </dgm:pt>
    <dgm:pt modelId="{6C523F51-3EC7-4685-97BC-DEE3C3903DE8}" type="parTrans" cxnId="{BAB84987-CDAB-416A-A14C-B74E8CFF3949}">
      <dgm:prSet/>
      <dgm:spPr/>
      <dgm:t>
        <a:bodyPr/>
        <a:lstStyle/>
        <a:p>
          <a:endParaRPr lang="en-US"/>
        </a:p>
      </dgm:t>
    </dgm:pt>
    <dgm:pt modelId="{FA75D265-4BB6-47E5-A889-5E57BDDF20E3}" type="sibTrans" cxnId="{BAB84987-CDAB-416A-A14C-B74E8CFF3949}">
      <dgm:prSet/>
      <dgm:spPr/>
      <dgm:t>
        <a:bodyPr/>
        <a:lstStyle/>
        <a:p>
          <a:endParaRPr lang="en-US"/>
        </a:p>
      </dgm:t>
    </dgm:pt>
    <dgm:pt modelId="{41E968D8-5322-4EA3-8066-2A052BACB7A0}">
      <dgm:prSet custT="1"/>
      <dgm:spPr/>
      <dgm:t>
        <a:bodyPr/>
        <a:lstStyle/>
        <a:p>
          <a:r>
            <a:rPr lang="en-US" sz="2000" dirty="0"/>
            <a:t>TTUHSC</a:t>
          </a:r>
        </a:p>
      </dgm:t>
    </dgm:pt>
    <dgm:pt modelId="{5D96CDA5-6C6F-4E80-976A-52159E457403}" type="parTrans" cxnId="{DB776F72-DB8D-4F7D-883C-94016E2C80B6}">
      <dgm:prSet/>
      <dgm:spPr/>
      <dgm:t>
        <a:bodyPr/>
        <a:lstStyle/>
        <a:p>
          <a:endParaRPr lang="en-US"/>
        </a:p>
      </dgm:t>
    </dgm:pt>
    <dgm:pt modelId="{ADD01FB5-1F44-4BDD-8F8F-A888D82782EB}" type="sibTrans" cxnId="{DB776F72-DB8D-4F7D-883C-94016E2C80B6}">
      <dgm:prSet/>
      <dgm:spPr/>
      <dgm:t>
        <a:bodyPr/>
        <a:lstStyle/>
        <a:p>
          <a:endParaRPr lang="en-US"/>
        </a:p>
      </dgm:t>
    </dgm:pt>
    <dgm:pt modelId="{06C99AF1-E4A4-482D-8A71-7185A7F5E649}">
      <dgm:prSet custT="1"/>
      <dgm:spPr/>
      <dgm:t>
        <a:bodyPr/>
        <a:lstStyle/>
        <a:p>
          <a:r>
            <a:rPr lang="en-US" sz="2000" dirty="0"/>
            <a:t>UTHSC San Antonio</a:t>
          </a:r>
        </a:p>
      </dgm:t>
    </dgm:pt>
    <dgm:pt modelId="{E41975BD-5C89-4935-9298-6EE14128B843}" type="parTrans" cxnId="{01D4ADD9-8A9B-4B21-91E4-7E73E731DF33}">
      <dgm:prSet/>
      <dgm:spPr/>
      <dgm:t>
        <a:bodyPr/>
        <a:lstStyle/>
        <a:p>
          <a:endParaRPr lang="en-US"/>
        </a:p>
      </dgm:t>
    </dgm:pt>
    <dgm:pt modelId="{0C21003B-ED9B-415E-82AF-C299B8BD937D}" type="sibTrans" cxnId="{01D4ADD9-8A9B-4B21-91E4-7E73E731DF33}">
      <dgm:prSet/>
      <dgm:spPr/>
      <dgm:t>
        <a:bodyPr/>
        <a:lstStyle/>
        <a:p>
          <a:endParaRPr lang="en-US"/>
        </a:p>
      </dgm:t>
    </dgm:pt>
    <dgm:pt modelId="{1AA95843-4F44-433E-8167-3033AA22C54F}">
      <dgm:prSet custT="1"/>
      <dgm:spPr/>
      <dgm:t>
        <a:bodyPr/>
        <a:lstStyle/>
        <a:p>
          <a:r>
            <a:rPr lang="en-US" sz="2000" dirty="0"/>
            <a:t>UTHC Tyler</a:t>
          </a:r>
        </a:p>
      </dgm:t>
    </dgm:pt>
    <dgm:pt modelId="{4766B978-0B4D-4CC7-8C59-40E43BE09177}" type="parTrans" cxnId="{FED1FED0-F20D-4472-A5F5-116F72BEDF43}">
      <dgm:prSet/>
      <dgm:spPr/>
      <dgm:t>
        <a:bodyPr/>
        <a:lstStyle/>
        <a:p>
          <a:endParaRPr lang="en-US"/>
        </a:p>
      </dgm:t>
    </dgm:pt>
    <dgm:pt modelId="{CC21407D-6855-449B-ACEF-C30CDC338731}" type="sibTrans" cxnId="{FED1FED0-F20D-4472-A5F5-116F72BEDF43}">
      <dgm:prSet/>
      <dgm:spPr/>
      <dgm:t>
        <a:bodyPr/>
        <a:lstStyle/>
        <a:p>
          <a:endParaRPr lang="en-US"/>
        </a:p>
      </dgm:t>
    </dgm:pt>
    <dgm:pt modelId="{36D650D3-8AFD-4949-891D-C83D53A19BED}">
      <dgm:prSet custT="1"/>
      <dgm:spPr/>
      <dgm:t>
        <a:bodyPr/>
        <a:lstStyle/>
        <a:p>
          <a:r>
            <a:rPr lang="en-US" sz="2000" dirty="0"/>
            <a:t>UTSW</a:t>
          </a:r>
        </a:p>
      </dgm:t>
    </dgm:pt>
    <dgm:pt modelId="{A7B33E6A-8C7A-4B54-9889-F89B1F6B08C2}" type="parTrans" cxnId="{932D54F3-E2D5-4FE8-98AA-BB761B61D2A1}">
      <dgm:prSet/>
      <dgm:spPr/>
      <dgm:t>
        <a:bodyPr/>
        <a:lstStyle/>
        <a:p>
          <a:endParaRPr lang="en-US"/>
        </a:p>
      </dgm:t>
    </dgm:pt>
    <dgm:pt modelId="{EECBDDCA-93A2-4C5C-922C-1A12E7755B88}" type="sibTrans" cxnId="{932D54F3-E2D5-4FE8-98AA-BB761B61D2A1}">
      <dgm:prSet/>
      <dgm:spPr/>
      <dgm:t>
        <a:bodyPr/>
        <a:lstStyle/>
        <a:p>
          <a:endParaRPr lang="en-US"/>
        </a:p>
      </dgm:t>
    </dgm:pt>
    <dgm:pt modelId="{1AD001CC-F0AF-4C95-8BCC-697CE1AD8976}">
      <dgm:prSet custT="1"/>
      <dgm:spPr/>
      <dgm:t>
        <a:bodyPr/>
        <a:lstStyle/>
        <a:p>
          <a:r>
            <a:rPr lang="en-US" sz="1400" dirty="0"/>
            <a:t>Copperas Cove ISD</a:t>
          </a:r>
        </a:p>
      </dgm:t>
    </dgm:pt>
    <dgm:pt modelId="{48AEE4A0-E793-47F8-9B15-BB2838676CAA}" type="parTrans" cxnId="{A68F30C3-2A6B-41FE-BEED-333567AA95D0}">
      <dgm:prSet/>
      <dgm:spPr/>
      <dgm:t>
        <a:bodyPr/>
        <a:lstStyle/>
        <a:p>
          <a:endParaRPr lang="en-US"/>
        </a:p>
      </dgm:t>
    </dgm:pt>
    <dgm:pt modelId="{CE1C7D9E-CB86-486A-B10D-4DD21F7B6B81}" type="sibTrans" cxnId="{A68F30C3-2A6B-41FE-BEED-333567AA95D0}">
      <dgm:prSet/>
      <dgm:spPr/>
      <dgm:t>
        <a:bodyPr/>
        <a:lstStyle/>
        <a:p>
          <a:endParaRPr lang="en-US"/>
        </a:p>
      </dgm:t>
    </dgm:pt>
    <dgm:pt modelId="{9A983057-58C5-4EBC-8416-BE387143B0F9}">
      <dgm:prSet custT="1"/>
      <dgm:spPr/>
      <dgm:t>
        <a:bodyPr/>
        <a:lstStyle/>
        <a:p>
          <a:r>
            <a:rPr lang="en-US" sz="1400" dirty="0"/>
            <a:t>Dripping Springs ISD</a:t>
          </a:r>
        </a:p>
      </dgm:t>
    </dgm:pt>
    <dgm:pt modelId="{46F402C4-C061-49B7-9D12-A91B98EDB548}" type="parTrans" cxnId="{6AD34911-DA55-4CE1-8D58-602F396AE401}">
      <dgm:prSet/>
      <dgm:spPr/>
      <dgm:t>
        <a:bodyPr/>
        <a:lstStyle/>
        <a:p>
          <a:endParaRPr lang="en-US"/>
        </a:p>
      </dgm:t>
    </dgm:pt>
    <dgm:pt modelId="{BAD4F5AD-FE57-4118-BCFF-5498E82F4506}" type="sibTrans" cxnId="{6AD34911-DA55-4CE1-8D58-602F396AE401}">
      <dgm:prSet/>
      <dgm:spPr/>
      <dgm:t>
        <a:bodyPr/>
        <a:lstStyle/>
        <a:p>
          <a:endParaRPr lang="en-US"/>
        </a:p>
      </dgm:t>
    </dgm:pt>
    <dgm:pt modelId="{34B136D9-E93D-4AC4-9564-3738EF68E9EB}">
      <dgm:prSet custT="1"/>
      <dgm:spPr/>
      <dgm:t>
        <a:bodyPr/>
        <a:lstStyle/>
        <a:p>
          <a:r>
            <a:rPr lang="en-US" sz="1400" dirty="0"/>
            <a:t>Hays CISD</a:t>
          </a:r>
        </a:p>
      </dgm:t>
    </dgm:pt>
    <dgm:pt modelId="{BCB7ABC3-CAFA-478C-AFE9-665B35726F97}" type="parTrans" cxnId="{24660D7B-9CF2-43AF-A556-5AF3C4E0C20A}">
      <dgm:prSet/>
      <dgm:spPr/>
      <dgm:t>
        <a:bodyPr/>
        <a:lstStyle/>
        <a:p>
          <a:endParaRPr lang="en-US"/>
        </a:p>
      </dgm:t>
    </dgm:pt>
    <dgm:pt modelId="{444A22BB-E6D5-4778-97DC-C90C96DFC88A}" type="sibTrans" cxnId="{24660D7B-9CF2-43AF-A556-5AF3C4E0C20A}">
      <dgm:prSet/>
      <dgm:spPr/>
      <dgm:t>
        <a:bodyPr/>
        <a:lstStyle/>
        <a:p>
          <a:endParaRPr lang="en-US"/>
        </a:p>
      </dgm:t>
    </dgm:pt>
    <dgm:pt modelId="{B2B6E979-AE0C-47CE-A3F9-3AC8F97E8BC5}">
      <dgm:prSet custT="1"/>
      <dgm:spPr/>
      <dgm:t>
        <a:bodyPr/>
        <a:lstStyle/>
        <a:p>
          <a:r>
            <a:rPr lang="en-US" sz="1400" dirty="0"/>
            <a:t>Wayside Schools</a:t>
          </a:r>
        </a:p>
        <a:p>
          <a:endParaRPr lang="en-US" sz="1000" dirty="0"/>
        </a:p>
      </dgm:t>
    </dgm:pt>
    <dgm:pt modelId="{DDBF4B34-EA38-4B25-A6FA-75C4D9661686}" type="parTrans" cxnId="{F83EA498-5707-4DE6-B2F0-4F8C2964E9DD}">
      <dgm:prSet/>
      <dgm:spPr/>
      <dgm:t>
        <a:bodyPr/>
        <a:lstStyle/>
        <a:p>
          <a:endParaRPr lang="en-US"/>
        </a:p>
      </dgm:t>
    </dgm:pt>
    <dgm:pt modelId="{BEC02571-CECD-4BDA-99B0-D6A13F5A5715}" type="sibTrans" cxnId="{F83EA498-5707-4DE6-B2F0-4F8C2964E9DD}">
      <dgm:prSet/>
      <dgm:spPr/>
      <dgm:t>
        <a:bodyPr/>
        <a:lstStyle/>
        <a:p>
          <a:endParaRPr lang="en-US"/>
        </a:p>
      </dgm:t>
    </dgm:pt>
    <dgm:pt modelId="{0D892F04-0400-4036-9230-070D4BFB9A10}">
      <dgm:prSet custT="1"/>
      <dgm:spPr/>
      <dgm:t>
        <a:bodyPr/>
        <a:lstStyle/>
        <a:p>
          <a:r>
            <a:rPr lang="en-US" sz="1400" dirty="0"/>
            <a:t>Fruitvale ISD*</a:t>
          </a:r>
        </a:p>
      </dgm:t>
    </dgm:pt>
    <dgm:pt modelId="{FF63716E-4663-4C50-8C3C-EBDC5FF4A027}" type="parTrans" cxnId="{80811486-F3E6-406D-A642-41EB0315C079}">
      <dgm:prSet/>
      <dgm:spPr/>
      <dgm:t>
        <a:bodyPr/>
        <a:lstStyle/>
        <a:p>
          <a:endParaRPr lang="en-US"/>
        </a:p>
      </dgm:t>
    </dgm:pt>
    <dgm:pt modelId="{4AEFF0E6-1A73-4A3D-9FF9-B75C68D06C8C}" type="sibTrans" cxnId="{80811486-F3E6-406D-A642-41EB0315C079}">
      <dgm:prSet/>
      <dgm:spPr/>
      <dgm:t>
        <a:bodyPr/>
        <a:lstStyle/>
        <a:p>
          <a:endParaRPr lang="en-US"/>
        </a:p>
      </dgm:t>
    </dgm:pt>
    <dgm:pt modelId="{0267CD1C-C161-4E78-A576-1C2C962035E3}">
      <dgm:prSet custT="1"/>
      <dgm:spPr/>
      <dgm:t>
        <a:bodyPr/>
        <a:lstStyle/>
        <a:p>
          <a:r>
            <a:rPr lang="en-US" sz="1400" dirty="0"/>
            <a:t>Hawkins ISD</a:t>
          </a:r>
        </a:p>
      </dgm:t>
    </dgm:pt>
    <dgm:pt modelId="{88B71F7C-E835-4ABE-9D85-0B5C1F70DF7C}" type="parTrans" cxnId="{8F9608D2-E19B-452C-B488-D0535DE3BE16}">
      <dgm:prSet/>
      <dgm:spPr/>
      <dgm:t>
        <a:bodyPr/>
        <a:lstStyle/>
        <a:p>
          <a:endParaRPr lang="en-US"/>
        </a:p>
      </dgm:t>
    </dgm:pt>
    <dgm:pt modelId="{B2FC2472-EB60-4D19-A6A9-813409D76CB5}" type="sibTrans" cxnId="{8F9608D2-E19B-452C-B488-D0535DE3BE16}">
      <dgm:prSet/>
      <dgm:spPr/>
      <dgm:t>
        <a:bodyPr/>
        <a:lstStyle/>
        <a:p>
          <a:endParaRPr lang="en-US"/>
        </a:p>
      </dgm:t>
    </dgm:pt>
    <dgm:pt modelId="{393CA55F-D164-41E5-8D7D-614D1C072753}">
      <dgm:prSet custT="1"/>
      <dgm:spPr/>
      <dgm:t>
        <a:bodyPr/>
        <a:lstStyle/>
        <a:p>
          <a:r>
            <a:rPr lang="en-US" sz="1400" dirty="0"/>
            <a:t>Winnsboro ISD</a:t>
          </a:r>
          <a:endParaRPr lang="en-US" sz="1000" dirty="0"/>
        </a:p>
      </dgm:t>
    </dgm:pt>
    <dgm:pt modelId="{2949C13E-1CAF-4054-82FF-DA78A1B75EA6}" type="parTrans" cxnId="{FC3CD5E9-473F-4245-858F-5CEC970DF7EF}">
      <dgm:prSet/>
      <dgm:spPr/>
      <dgm:t>
        <a:bodyPr/>
        <a:lstStyle/>
        <a:p>
          <a:endParaRPr lang="en-US"/>
        </a:p>
      </dgm:t>
    </dgm:pt>
    <dgm:pt modelId="{26AA90DD-C6D9-4118-AAC4-8D29EF7C96D9}" type="sibTrans" cxnId="{FC3CD5E9-473F-4245-858F-5CEC970DF7EF}">
      <dgm:prSet/>
      <dgm:spPr/>
      <dgm:t>
        <a:bodyPr/>
        <a:lstStyle/>
        <a:p>
          <a:endParaRPr lang="en-US"/>
        </a:p>
      </dgm:t>
    </dgm:pt>
    <dgm:pt modelId="{5FDC7A29-CB3E-4154-9001-5691BC77B517}">
      <dgm:prSet phldrT="[Text]" custT="1"/>
      <dgm:spPr/>
      <dgm:t>
        <a:bodyPr/>
        <a:lstStyle/>
        <a:p>
          <a:r>
            <a:rPr lang="en-US" sz="1400" dirty="0"/>
            <a:t>Friendswood ISD</a:t>
          </a:r>
        </a:p>
      </dgm:t>
    </dgm:pt>
    <dgm:pt modelId="{98A90687-A4E9-40FA-8C2B-8AFC1DAD7139}" type="parTrans" cxnId="{7F2DBA1D-0F61-48AD-9DEE-C16A96B84225}">
      <dgm:prSet/>
      <dgm:spPr/>
      <dgm:t>
        <a:bodyPr/>
        <a:lstStyle/>
        <a:p>
          <a:endParaRPr lang="en-US"/>
        </a:p>
      </dgm:t>
    </dgm:pt>
    <dgm:pt modelId="{DA13B693-CC9B-44FD-97C1-4FD0020CF533}" type="sibTrans" cxnId="{7F2DBA1D-0F61-48AD-9DEE-C16A96B84225}">
      <dgm:prSet/>
      <dgm:spPr/>
      <dgm:t>
        <a:bodyPr/>
        <a:lstStyle/>
        <a:p>
          <a:endParaRPr lang="en-US"/>
        </a:p>
      </dgm:t>
    </dgm:pt>
    <dgm:pt modelId="{18CC82D3-7931-444E-BD81-CAE862A1D462}">
      <dgm:prSet phldrT="[Text]" custT="1"/>
      <dgm:spPr/>
      <dgm:t>
        <a:bodyPr/>
        <a:lstStyle/>
        <a:p>
          <a:r>
            <a:rPr lang="en-US" sz="1400" dirty="0"/>
            <a:t>Hitchcock ISD</a:t>
          </a:r>
          <a:endParaRPr lang="en-US" sz="1000" dirty="0"/>
        </a:p>
      </dgm:t>
    </dgm:pt>
    <dgm:pt modelId="{19E1CB47-82B0-416E-97CE-E386A5483A0C}" type="parTrans" cxnId="{322577D6-ABF7-4791-8D3C-FDBE83F56A2D}">
      <dgm:prSet/>
      <dgm:spPr/>
      <dgm:t>
        <a:bodyPr/>
        <a:lstStyle/>
        <a:p>
          <a:endParaRPr lang="en-US"/>
        </a:p>
      </dgm:t>
    </dgm:pt>
    <dgm:pt modelId="{89BE9A26-1E34-4B8C-86CA-645A05B8BFA1}" type="sibTrans" cxnId="{322577D6-ABF7-4791-8D3C-FDBE83F56A2D}">
      <dgm:prSet/>
      <dgm:spPr/>
      <dgm:t>
        <a:bodyPr/>
        <a:lstStyle/>
        <a:p>
          <a:endParaRPr lang="en-US"/>
        </a:p>
      </dgm:t>
    </dgm:pt>
    <dgm:pt modelId="{D48EC27D-4B11-43B4-89E7-6E262E6FBE26}">
      <dgm:prSet custT="1"/>
      <dgm:spPr/>
      <dgm:t>
        <a:bodyPr/>
        <a:lstStyle/>
        <a:p>
          <a:r>
            <a:rPr lang="en-US" sz="1400" dirty="0"/>
            <a:t>Arlington ISD*</a:t>
          </a:r>
        </a:p>
      </dgm:t>
    </dgm:pt>
    <dgm:pt modelId="{E5164907-CDF1-4B5E-8702-176A90D73C6E}" type="parTrans" cxnId="{708F44D1-F2CB-4112-9110-0334AB91D544}">
      <dgm:prSet/>
      <dgm:spPr/>
      <dgm:t>
        <a:bodyPr/>
        <a:lstStyle/>
        <a:p>
          <a:endParaRPr lang="en-US"/>
        </a:p>
      </dgm:t>
    </dgm:pt>
    <dgm:pt modelId="{B15B732F-D506-4B72-96E2-0699E86C6759}" type="sibTrans" cxnId="{708F44D1-F2CB-4112-9110-0334AB91D544}">
      <dgm:prSet/>
      <dgm:spPr/>
      <dgm:t>
        <a:bodyPr/>
        <a:lstStyle/>
        <a:p>
          <a:endParaRPr lang="en-US"/>
        </a:p>
      </dgm:t>
    </dgm:pt>
    <dgm:pt modelId="{F91D15A1-45D6-4117-A567-17FB5AC53BF0}">
      <dgm:prSet custT="1"/>
      <dgm:spPr/>
      <dgm:t>
        <a:bodyPr/>
        <a:lstStyle/>
        <a:p>
          <a:r>
            <a:rPr lang="en-US" sz="1400" dirty="0"/>
            <a:t>Beeville ISD</a:t>
          </a:r>
          <a:endParaRPr lang="en-US" sz="1000" dirty="0"/>
        </a:p>
      </dgm:t>
    </dgm:pt>
    <dgm:pt modelId="{C50B4723-3834-450B-A579-AC969DA6AEE7}" type="parTrans" cxnId="{5FC037B4-A03B-441D-8D09-A97DE21F3A33}">
      <dgm:prSet/>
      <dgm:spPr/>
      <dgm:t>
        <a:bodyPr/>
        <a:lstStyle/>
        <a:p>
          <a:endParaRPr lang="en-US"/>
        </a:p>
      </dgm:t>
    </dgm:pt>
    <dgm:pt modelId="{D59AAC4F-CD79-4AF0-8DB1-985DA1276DBD}" type="sibTrans" cxnId="{5FC037B4-A03B-441D-8D09-A97DE21F3A33}">
      <dgm:prSet/>
      <dgm:spPr/>
      <dgm:t>
        <a:bodyPr/>
        <a:lstStyle/>
        <a:p>
          <a:endParaRPr lang="en-US"/>
        </a:p>
      </dgm:t>
    </dgm:pt>
    <dgm:pt modelId="{54737378-35F6-4A45-ADF3-EA689E1A4816}">
      <dgm:prSet/>
      <dgm:spPr/>
      <dgm:t>
        <a:bodyPr/>
        <a:lstStyle/>
        <a:p>
          <a:endParaRPr lang="en-US" sz="1000" dirty="0"/>
        </a:p>
      </dgm:t>
    </dgm:pt>
    <dgm:pt modelId="{F2F6E2E4-FF4C-4824-8F4F-5D48122E9EC8}" type="parTrans" cxnId="{F1F72352-51D3-40EA-8FB7-58CFD651AF0B}">
      <dgm:prSet/>
      <dgm:spPr/>
      <dgm:t>
        <a:bodyPr/>
        <a:lstStyle/>
        <a:p>
          <a:endParaRPr lang="en-US"/>
        </a:p>
      </dgm:t>
    </dgm:pt>
    <dgm:pt modelId="{CCE31A6C-AA6F-402A-A588-5853F15F620C}" type="sibTrans" cxnId="{F1F72352-51D3-40EA-8FB7-58CFD651AF0B}">
      <dgm:prSet/>
      <dgm:spPr/>
      <dgm:t>
        <a:bodyPr/>
        <a:lstStyle/>
        <a:p>
          <a:endParaRPr lang="en-US"/>
        </a:p>
      </dgm:t>
    </dgm:pt>
    <dgm:pt modelId="{5C5EFA07-8094-4B9E-9EC3-A8E266B257F5}">
      <dgm:prSet custT="1"/>
      <dgm:spPr/>
      <dgm:t>
        <a:bodyPr/>
        <a:lstStyle/>
        <a:p>
          <a:r>
            <a:rPr lang="en-US" sz="1400" dirty="0"/>
            <a:t>Bonham ISD</a:t>
          </a:r>
        </a:p>
      </dgm:t>
    </dgm:pt>
    <dgm:pt modelId="{D311AD6F-1853-42FA-B44F-CA21F634FBE3}" type="parTrans" cxnId="{B1C573C6-63F9-44F9-B596-70D322D000BD}">
      <dgm:prSet/>
      <dgm:spPr/>
      <dgm:t>
        <a:bodyPr/>
        <a:lstStyle/>
        <a:p>
          <a:endParaRPr lang="en-US"/>
        </a:p>
      </dgm:t>
    </dgm:pt>
    <dgm:pt modelId="{80EC95FA-7D9D-476B-8786-CF6E333BB71B}" type="sibTrans" cxnId="{B1C573C6-63F9-44F9-B596-70D322D000BD}">
      <dgm:prSet/>
      <dgm:spPr/>
      <dgm:t>
        <a:bodyPr/>
        <a:lstStyle/>
        <a:p>
          <a:endParaRPr lang="en-US"/>
        </a:p>
      </dgm:t>
    </dgm:pt>
    <dgm:pt modelId="{3FF8D9F5-820E-4A55-8316-2C3C6BBD83F6}">
      <dgm:prSet custT="1"/>
      <dgm:spPr/>
      <dgm:t>
        <a:bodyPr/>
        <a:lstStyle/>
        <a:p>
          <a:r>
            <a:rPr lang="en-US" sz="1400" dirty="0"/>
            <a:t>Ector ISD</a:t>
          </a:r>
        </a:p>
      </dgm:t>
    </dgm:pt>
    <dgm:pt modelId="{43D2C4B2-F5BB-40C7-AEC6-25631DC8C4C6}" type="parTrans" cxnId="{2B6368B9-641E-4017-9604-B9968B24C7E1}">
      <dgm:prSet/>
      <dgm:spPr/>
      <dgm:t>
        <a:bodyPr/>
        <a:lstStyle/>
        <a:p>
          <a:endParaRPr lang="en-US"/>
        </a:p>
      </dgm:t>
    </dgm:pt>
    <dgm:pt modelId="{776416B0-3EB5-4620-98FD-1DC7EB43C12B}" type="sibTrans" cxnId="{2B6368B9-641E-4017-9604-B9968B24C7E1}">
      <dgm:prSet/>
      <dgm:spPr/>
      <dgm:t>
        <a:bodyPr/>
        <a:lstStyle/>
        <a:p>
          <a:endParaRPr lang="en-US"/>
        </a:p>
      </dgm:t>
    </dgm:pt>
    <dgm:pt modelId="{94D02717-1C4F-419D-813B-E1BE31674E80}">
      <dgm:prSet custT="1"/>
      <dgm:spPr/>
      <dgm:t>
        <a:bodyPr/>
        <a:lstStyle/>
        <a:p>
          <a:r>
            <a:rPr lang="en-US" sz="1400" dirty="0"/>
            <a:t>Trenton ISD</a:t>
          </a:r>
        </a:p>
      </dgm:t>
    </dgm:pt>
    <dgm:pt modelId="{DDDBCF21-237F-42D9-8059-9F98AF7FE719}" type="parTrans" cxnId="{37C2DD1D-B1EC-4DA9-922B-93EE6B801C87}">
      <dgm:prSet/>
      <dgm:spPr/>
      <dgm:t>
        <a:bodyPr/>
        <a:lstStyle/>
        <a:p>
          <a:endParaRPr lang="en-US"/>
        </a:p>
      </dgm:t>
    </dgm:pt>
    <dgm:pt modelId="{0E12871E-B11A-4207-B571-7BAA17362764}" type="sibTrans" cxnId="{37C2DD1D-B1EC-4DA9-922B-93EE6B801C87}">
      <dgm:prSet/>
      <dgm:spPr/>
      <dgm:t>
        <a:bodyPr/>
        <a:lstStyle/>
        <a:p>
          <a:endParaRPr lang="en-US"/>
        </a:p>
      </dgm:t>
    </dgm:pt>
    <dgm:pt modelId="{C889152F-F804-4E70-A990-91AEFD7077BF}">
      <dgm:prSet custT="1"/>
      <dgm:spPr/>
      <dgm:t>
        <a:bodyPr/>
        <a:lstStyle/>
        <a:p>
          <a:r>
            <a:rPr lang="en-US" sz="1400" dirty="0"/>
            <a:t>Uplift Charter Network* </a:t>
          </a:r>
        </a:p>
      </dgm:t>
    </dgm:pt>
    <dgm:pt modelId="{2BC0FE13-988C-4254-B02A-2F6F84448BBF}" type="parTrans" cxnId="{3C7D1E5E-78D5-4AF4-BE4A-3B53883E5E38}">
      <dgm:prSet/>
      <dgm:spPr/>
      <dgm:t>
        <a:bodyPr/>
        <a:lstStyle/>
        <a:p>
          <a:endParaRPr lang="en-US"/>
        </a:p>
      </dgm:t>
    </dgm:pt>
    <dgm:pt modelId="{2DF446DF-E8D4-4A69-A0F4-DBDE8018AF82}" type="sibTrans" cxnId="{3C7D1E5E-78D5-4AF4-BE4A-3B53883E5E38}">
      <dgm:prSet/>
      <dgm:spPr/>
      <dgm:t>
        <a:bodyPr/>
        <a:lstStyle/>
        <a:p>
          <a:endParaRPr lang="en-US"/>
        </a:p>
      </dgm:t>
    </dgm:pt>
    <dgm:pt modelId="{8904145B-685E-4A72-898A-00705427CD10}">
      <dgm:prSet custT="1"/>
      <dgm:spPr/>
      <dgm:t>
        <a:bodyPr/>
        <a:lstStyle/>
        <a:p>
          <a:endParaRPr lang="en-US" sz="1300" dirty="0"/>
        </a:p>
      </dgm:t>
    </dgm:pt>
    <dgm:pt modelId="{8BB07D21-9682-4ECE-9C59-704E34398A84}" type="parTrans" cxnId="{95CD5C93-7980-41F5-BEAE-894121AE41A4}">
      <dgm:prSet/>
      <dgm:spPr/>
      <dgm:t>
        <a:bodyPr/>
        <a:lstStyle/>
        <a:p>
          <a:endParaRPr lang="en-US"/>
        </a:p>
      </dgm:t>
    </dgm:pt>
    <dgm:pt modelId="{81805D5A-DB4D-4C51-A589-2589374F6411}" type="sibTrans" cxnId="{95CD5C93-7980-41F5-BEAE-894121AE41A4}">
      <dgm:prSet/>
      <dgm:spPr/>
      <dgm:t>
        <a:bodyPr/>
        <a:lstStyle/>
        <a:p>
          <a:endParaRPr lang="en-US"/>
        </a:p>
      </dgm:t>
    </dgm:pt>
    <dgm:pt modelId="{18B2BA8A-6801-48A5-90E6-30F76AA59D4D}">
      <dgm:prSet custT="1"/>
      <dgm:spPr/>
      <dgm:t>
        <a:bodyPr/>
        <a:lstStyle/>
        <a:p>
          <a:r>
            <a:rPr lang="en-US" sz="1400" dirty="0"/>
            <a:t>Eula ISD*</a:t>
          </a:r>
        </a:p>
      </dgm:t>
    </dgm:pt>
    <dgm:pt modelId="{AE11B2BF-28F5-4EDB-8A6E-89E050B240CB}" type="parTrans" cxnId="{A8502A4D-6CAF-48C9-B537-51EB02583968}">
      <dgm:prSet/>
      <dgm:spPr/>
      <dgm:t>
        <a:bodyPr/>
        <a:lstStyle/>
        <a:p>
          <a:endParaRPr lang="en-US"/>
        </a:p>
      </dgm:t>
    </dgm:pt>
    <dgm:pt modelId="{162626B8-A8F8-4E77-997D-B3B9E345C73E}" type="sibTrans" cxnId="{A8502A4D-6CAF-48C9-B537-51EB02583968}">
      <dgm:prSet/>
      <dgm:spPr/>
      <dgm:t>
        <a:bodyPr/>
        <a:lstStyle/>
        <a:p>
          <a:endParaRPr lang="en-US"/>
        </a:p>
      </dgm:t>
    </dgm:pt>
    <dgm:pt modelId="{9FD2BF04-01F0-4521-96DD-504FF5319398}">
      <dgm:prSet phldrT="[Text]" custT="1"/>
      <dgm:spPr/>
      <dgm:t>
        <a:bodyPr/>
        <a:lstStyle/>
        <a:p>
          <a:r>
            <a:rPr lang="en-US" sz="1400" dirty="0"/>
            <a:t>Houston ISD</a:t>
          </a:r>
        </a:p>
      </dgm:t>
    </dgm:pt>
    <dgm:pt modelId="{E73BFB96-AF1F-4AAB-92B9-E373A14E3396}" type="parTrans" cxnId="{52D73FF3-4057-46B7-963F-CBC0AF272005}">
      <dgm:prSet/>
      <dgm:spPr/>
      <dgm:t>
        <a:bodyPr/>
        <a:lstStyle/>
        <a:p>
          <a:endParaRPr lang="en-US"/>
        </a:p>
      </dgm:t>
    </dgm:pt>
    <dgm:pt modelId="{C3CF9667-3AFD-4AF2-B2DD-E47FA3A45800}" type="sibTrans" cxnId="{52D73FF3-4057-46B7-963F-CBC0AF272005}">
      <dgm:prSet/>
      <dgm:spPr/>
      <dgm:t>
        <a:bodyPr/>
        <a:lstStyle/>
        <a:p>
          <a:endParaRPr lang="en-US"/>
        </a:p>
      </dgm:t>
    </dgm:pt>
    <dgm:pt modelId="{D13CA1FF-70FF-4C28-B549-D487FE9EC589}">
      <dgm:prSet custT="1"/>
      <dgm:spPr/>
      <dgm:t>
        <a:bodyPr/>
        <a:lstStyle/>
        <a:p>
          <a:r>
            <a:rPr lang="en-US" sz="1400" dirty="0"/>
            <a:t>Bronte ISD*</a:t>
          </a:r>
        </a:p>
      </dgm:t>
    </dgm:pt>
    <dgm:pt modelId="{164D22E8-784D-42AF-89EA-FDE2019D6F26}" type="parTrans" cxnId="{54F3046F-301D-4A4D-8C86-C953A6BE48D6}">
      <dgm:prSet/>
      <dgm:spPr/>
      <dgm:t>
        <a:bodyPr/>
        <a:lstStyle/>
        <a:p>
          <a:endParaRPr lang="en-US"/>
        </a:p>
      </dgm:t>
    </dgm:pt>
    <dgm:pt modelId="{05CE4C6E-1ABA-4FD6-AB94-74032E785E69}" type="sibTrans" cxnId="{54F3046F-301D-4A4D-8C86-C953A6BE48D6}">
      <dgm:prSet/>
      <dgm:spPr/>
      <dgm:t>
        <a:bodyPr/>
        <a:lstStyle/>
        <a:p>
          <a:endParaRPr lang="en-US"/>
        </a:p>
      </dgm:t>
    </dgm:pt>
    <dgm:pt modelId="{8ECECDCA-DF70-487F-9008-AC30251FB5C7}">
      <dgm:prSet custT="1"/>
      <dgm:spPr/>
      <dgm:t>
        <a:bodyPr/>
        <a:lstStyle/>
        <a:p>
          <a:r>
            <a:rPr lang="en-US" sz="1400" dirty="0"/>
            <a:t>Irion County ISD</a:t>
          </a:r>
        </a:p>
      </dgm:t>
    </dgm:pt>
    <dgm:pt modelId="{ACD35AD2-CE17-4D96-A29B-FCC7C6F08EA7}" type="parTrans" cxnId="{1E56A42E-7266-4748-A348-BAACFB1BADE4}">
      <dgm:prSet/>
      <dgm:spPr/>
      <dgm:t>
        <a:bodyPr/>
        <a:lstStyle/>
        <a:p>
          <a:endParaRPr lang="en-US"/>
        </a:p>
      </dgm:t>
    </dgm:pt>
    <dgm:pt modelId="{BE72A6C4-0231-4BBD-BFE4-31EA753D865F}" type="sibTrans" cxnId="{1E56A42E-7266-4748-A348-BAACFB1BADE4}">
      <dgm:prSet/>
      <dgm:spPr/>
      <dgm:t>
        <a:bodyPr/>
        <a:lstStyle/>
        <a:p>
          <a:endParaRPr lang="en-US"/>
        </a:p>
      </dgm:t>
    </dgm:pt>
    <dgm:pt modelId="{1EA3FD7A-FA98-43B9-8AB5-1009C5337AC5}">
      <dgm:prSet custT="1"/>
      <dgm:spPr/>
      <dgm:t>
        <a:bodyPr/>
        <a:lstStyle/>
        <a:p>
          <a:r>
            <a:rPr lang="en-US" sz="1400" dirty="0"/>
            <a:t>Santa Anna ISD*</a:t>
          </a:r>
          <a:endParaRPr lang="en-US" sz="1000" dirty="0"/>
        </a:p>
      </dgm:t>
    </dgm:pt>
    <dgm:pt modelId="{44E3DEF8-6A5F-4BC3-8421-22247A04C513}" type="parTrans" cxnId="{99EC5108-94DE-4352-B4DE-E0962A4CFDF6}">
      <dgm:prSet/>
      <dgm:spPr/>
      <dgm:t>
        <a:bodyPr/>
        <a:lstStyle/>
        <a:p>
          <a:endParaRPr lang="en-US"/>
        </a:p>
      </dgm:t>
    </dgm:pt>
    <dgm:pt modelId="{9AFDC873-ACB2-4863-89CD-DD1450389DFD}" type="sibTrans" cxnId="{99EC5108-94DE-4352-B4DE-E0962A4CFDF6}">
      <dgm:prSet/>
      <dgm:spPr/>
      <dgm:t>
        <a:bodyPr/>
        <a:lstStyle/>
        <a:p>
          <a:endParaRPr lang="en-US"/>
        </a:p>
      </dgm:t>
    </dgm:pt>
    <dgm:pt modelId="{152A71E3-ED88-47F5-AA8E-AD1A0601DF0D}">
      <dgm:prSet custT="1"/>
      <dgm:spPr/>
      <dgm:t>
        <a:bodyPr/>
        <a:lstStyle/>
        <a:p>
          <a:r>
            <a:rPr lang="en-US" sz="1400" dirty="0"/>
            <a:t>Gunter ISD*</a:t>
          </a:r>
        </a:p>
      </dgm:t>
    </dgm:pt>
    <dgm:pt modelId="{446808D4-693B-4E19-876C-00C2A7C8F53B}" type="parTrans" cxnId="{9C38C4FB-A1C2-4F1B-B2F7-701B5FD8E4CD}">
      <dgm:prSet/>
      <dgm:spPr/>
      <dgm:t>
        <a:bodyPr/>
        <a:lstStyle/>
        <a:p>
          <a:endParaRPr lang="en-US"/>
        </a:p>
      </dgm:t>
    </dgm:pt>
    <dgm:pt modelId="{0B70881E-56B5-4F27-AEF0-97752A6359A3}" type="sibTrans" cxnId="{9C38C4FB-A1C2-4F1B-B2F7-701B5FD8E4CD}">
      <dgm:prSet/>
      <dgm:spPr/>
      <dgm:t>
        <a:bodyPr/>
        <a:lstStyle/>
        <a:p>
          <a:endParaRPr lang="en-US"/>
        </a:p>
      </dgm:t>
    </dgm:pt>
    <dgm:pt modelId="{6592A5C2-5306-4450-AC2E-6E8F25B31E0C}">
      <dgm:prSet custT="1"/>
      <dgm:spPr/>
      <dgm:t>
        <a:bodyPr/>
        <a:lstStyle/>
        <a:p>
          <a:r>
            <a:rPr lang="en-US" sz="1400" dirty="0"/>
            <a:t>Plano ISD*</a:t>
          </a:r>
        </a:p>
      </dgm:t>
    </dgm:pt>
    <dgm:pt modelId="{442DA05A-5C9C-45FA-9EA8-77CB0390D94B}" type="parTrans" cxnId="{5BDC8EDA-98D0-4A25-B81F-6C782FAEDD3D}">
      <dgm:prSet/>
      <dgm:spPr/>
      <dgm:t>
        <a:bodyPr/>
        <a:lstStyle/>
        <a:p>
          <a:endParaRPr lang="en-US"/>
        </a:p>
      </dgm:t>
    </dgm:pt>
    <dgm:pt modelId="{F9DE9819-063A-4069-80F5-DD111C330B03}" type="sibTrans" cxnId="{5BDC8EDA-98D0-4A25-B81F-6C782FAEDD3D}">
      <dgm:prSet/>
      <dgm:spPr/>
      <dgm:t>
        <a:bodyPr/>
        <a:lstStyle/>
        <a:p>
          <a:endParaRPr lang="en-US"/>
        </a:p>
      </dgm:t>
    </dgm:pt>
    <dgm:pt modelId="{1310ECFA-45CE-43CF-9964-22D51D5BE006}">
      <dgm:prSet custT="1"/>
      <dgm:spPr/>
      <dgm:t>
        <a:bodyPr/>
        <a:lstStyle/>
        <a:p>
          <a:r>
            <a:rPr lang="en-US" sz="1400" dirty="0" err="1"/>
            <a:t>Harlandale</a:t>
          </a:r>
          <a:r>
            <a:rPr lang="en-US" sz="1400" dirty="0"/>
            <a:t> ISD</a:t>
          </a:r>
        </a:p>
      </dgm:t>
    </dgm:pt>
    <dgm:pt modelId="{33E5C931-CDE4-4DA7-8144-F2E90CD6AEC6}" type="parTrans" cxnId="{9ABB2858-786F-4A7D-818F-F3EA6DA20D8D}">
      <dgm:prSet/>
      <dgm:spPr/>
      <dgm:t>
        <a:bodyPr/>
        <a:lstStyle/>
        <a:p>
          <a:endParaRPr lang="en-US"/>
        </a:p>
      </dgm:t>
    </dgm:pt>
    <dgm:pt modelId="{27B51507-E81A-46EA-A274-17BE2D836929}" type="sibTrans" cxnId="{9ABB2858-786F-4A7D-818F-F3EA6DA20D8D}">
      <dgm:prSet/>
      <dgm:spPr/>
      <dgm:t>
        <a:bodyPr/>
        <a:lstStyle/>
        <a:p>
          <a:endParaRPr lang="en-US"/>
        </a:p>
      </dgm:t>
    </dgm:pt>
    <dgm:pt modelId="{04671283-50CD-4806-A28A-DDBCE62B2476}">
      <dgm:prSet custT="1"/>
      <dgm:spPr/>
      <dgm:t>
        <a:bodyPr/>
        <a:lstStyle/>
        <a:p>
          <a:r>
            <a:rPr lang="en-US" sz="1400" dirty="0"/>
            <a:t>San Antonio ISD</a:t>
          </a:r>
        </a:p>
      </dgm:t>
    </dgm:pt>
    <dgm:pt modelId="{2C1CAE0A-CFE0-4A4B-AD7E-51F4F46F47F2}" type="parTrans" cxnId="{2FBDC402-34CD-401D-8082-3C7D5371DE40}">
      <dgm:prSet/>
      <dgm:spPr/>
      <dgm:t>
        <a:bodyPr/>
        <a:lstStyle/>
        <a:p>
          <a:endParaRPr lang="en-US"/>
        </a:p>
      </dgm:t>
    </dgm:pt>
    <dgm:pt modelId="{DB6DBFFD-CF64-4B6A-B246-715AF87AF949}" type="sibTrans" cxnId="{2FBDC402-34CD-401D-8082-3C7D5371DE40}">
      <dgm:prSet/>
      <dgm:spPr/>
      <dgm:t>
        <a:bodyPr/>
        <a:lstStyle/>
        <a:p>
          <a:endParaRPr lang="en-US"/>
        </a:p>
      </dgm:t>
    </dgm:pt>
    <dgm:pt modelId="{12886265-5BEC-40B4-9F17-131352BE5F72}">
      <dgm:prSet custT="1"/>
      <dgm:spPr/>
      <dgm:t>
        <a:bodyPr/>
        <a:lstStyle/>
        <a:p>
          <a:r>
            <a:rPr lang="en-US" sz="1400" dirty="0"/>
            <a:t>Boerne ISD</a:t>
          </a:r>
        </a:p>
      </dgm:t>
    </dgm:pt>
    <dgm:pt modelId="{F0B9460E-D85B-46F2-B6BB-0AB290B19563}" type="parTrans" cxnId="{7BAB7C10-EDA8-406E-A5C2-C8D59027E13D}">
      <dgm:prSet/>
      <dgm:spPr/>
      <dgm:t>
        <a:bodyPr/>
        <a:lstStyle/>
        <a:p>
          <a:endParaRPr lang="en-US"/>
        </a:p>
      </dgm:t>
    </dgm:pt>
    <dgm:pt modelId="{6A47D7FC-44AC-4D8C-BF8E-7DC7DF2691C5}" type="sibTrans" cxnId="{7BAB7C10-EDA8-406E-A5C2-C8D59027E13D}">
      <dgm:prSet/>
      <dgm:spPr/>
      <dgm:t>
        <a:bodyPr/>
        <a:lstStyle/>
        <a:p>
          <a:endParaRPr lang="en-US"/>
        </a:p>
      </dgm:t>
    </dgm:pt>
    <dgm:pt modelId="{D56E7347-B78F-4F26-9A81-BE8E4FEF8125}">
      <dgm:prSet custT="1"/>
      <dgm:spPr/>
      <dgm:t>
        <a:bodyPr/>
        <a:lstStyle/>
        <a:p>
          <a:r>
            <a:rPr lang="en-US" sz="1400" dirty="0"/>
            <a:t>East Central ISD</a:t>
          </a:r>
        </a:p>
      </dgm:t>
    </dgm:pt>
    <dgm:pt modelId="{4F7A5BAC-9240-4A13-A830-5DDEC9BF8B88}" type="parTrans" cxnId="{912B7DF0-2849-41FD-8663-89878F1A77C3}">
      <dgm:prSet/>
      <dgm:spPr/>
      <dgm:t>
        <a:bodyPr/>
        <a:lstStyle/>
        <a:p>
          <a:endParaRPr lang="en-US"/>
        </a:p>
      </dgm:t>
    </dgm:pt>
    <dgm:pt modelId="{C5441009-87E9-43ED-B0CC-2E78AD383B89}" type="sibTrans" cxnId="{912B7DF0-2849-41FD-8663-89878F1A77C3}">
      <dgm:prSet/>
      <dgm:spPr/>
      <dgm:t>
        <a:bodyPr/>
        <a:lstStyle/>
        <a:p>
          <a:endParaRPr lang="en-US"/>
        </a:p>
      </dgm:t>
    </dgm:pt>
    <dgm:pt modelId="{9C72F008-B88A-4CDF-A4D0-6CBE2BD2ADE9}">
      <dgm:prSet custT="1"/>
      <dgm:spPr/>
      <dgm:t>
        <a:bodyPr/>
        <a:lstStyle/>
        <a:p>
          <a:r>
            <a:rPr lang="en-US" sz="1400" dirty="0"/>
            <a:t>Huntsville ISD</a:t>
          </a:r>
        </a:p>
      </dgm:t>
    </dgm:pt>
    <dgm:pt modelId="{AA922898-906D-481D-A1C9-F82D2676039B}" type="parTrans" cxnId="{7053B94F-E575-4DD5-AAD4-D63163166A6D}">
      <dgm:prSet/>
      <dgm:spPr/>
      <dgm:t>
        <a:bodyPr/>
        <a:lstStyle/>
        <a:p>
          <a:endParaRPr lang="en-US"/>
        </a:p>
      </dgm:t>
    </dgm:pt>
    <dgm:pt modelId="{24776039-64FB-42BC-A869-6949A7593DEF}" type="sibTrans" cxnId="{7053B94F-E575-4DD5-AAD4-D63163166A6D}">
      <dgm:prSet/>
      <dgm:spPr/>
      <dgm:t>
        <a:bodyPr/>
        <a:lstStyle/>
        <a:p>
          <a:endParaRPr lang="en-US"/>
        </a:p>
      </dgm:t>
    </dgm:pt>
    <dgm:pt modelId="{D389C54B-FFB3-40BB-B2BA-D3720E78322B}">
      <dgm:prSet custT="1"/>
      <dgm:spPr/>
      <dgm:t>
        <a:bodyPr/>
        <a:lstStyle/>
        <a:p>
          <a:r>
            <a:rPr lang="en-US" sz="1400" dirty="0"/>
            <a:t>Killeen ISD</a:t>
          </a:r>
        </a:p>
      </dgm:t>
    </dgm:pt>
    <dgm:pt modelId="{61123B11-86A1-40E0-8F38-821E51B905E6}" type="parTrans" cxnId="{E528D314-34F8-4A4D-A481-494CC6F074D6}">
      <dgm:prSet/>
      <dgm:spPr/>
      <dgm:t>
        <a:bodyPr/>
        <a:lstStyle/>
        <a:p>
          <a:endParaRPr lang="en-US"/>
        </a:p>
      </dgm:t>
    </dgm:pt>
    <dgm:pt modelId="{60CC1F70-F2D4-4161-8B22-252FF6F59701}" type="sibTrans" cxnId="{E528D314-34F8-4A4D-A481-494CC6F074D6}">
      <dgm:prSet/>
      <dgm:spPr/>
      <dgm:t>
        <a:bodyPr/>
        <a:lstStyle/>
        <a:p>
          <a:endParaRPr lang="en-US"/>
        </a:p>
      </dgm:t>
    </dgm:pt>
    <dgm:pt modelId="{F2E0D5C5-6D1D-431C-B626-E386E1366B6C}">
      <dgm:prSet custT="1"/>
      <dgm:spPr/>
      <dgm:t>
        <a:bodyPr/>
        <a:lstStyle/>
        <a:p>
          <a:r>
            <a:rPr lang="en-US" sz="1400" dirty="0"/>
            <a:t>HEB ISD*</a:t>
          </a:r>
        </a:p>
      </dgm:t>
    </dgm:pt>
    <dgm:pt modelId="{10622F76-B1EA-4E1C-AE93-718FBB2C7C37}" type="parTrans" cxnId="{B7741A14-2B50-4079-8B7F-45F16730D151}">
      <dgm:prSet/>
      <dgm:spPr/>
      <dgm:t>
        <a:bodyPr/>
        <a:lstStyle/>
        <a:p>
          <a:endParaRPr lang="en-US"/>
        </a:p>
      </dgm:t>
    </dgm:pt>
    <dgm:pt modelId="{E964A089-BE34-40D5-8589-5ED43B60BB4C}" type="sibTrans" cxnId="{B7741A14-2B50-4079-8B7F-45F16730D151}">
      <dgm:prSet/>
      <dgm:spPr/>
      <dgm:t>
        <a:bodyPr/>
        <a:lstStyle/>
        <a:p>
          <a:endParaRPr lang="en-US"/>
        </a:p>
      </dgm:t>
    </dgm:pt>
    <dgm:pt modelId="{B67FDDAC-D96B-4FBE-A6E7-2ADEDCF3B076}">
      <dgm:prSet custT="1"/>
      <dgm:spPr/>
      <dgm:t>
        <a:bodyPr/>
        <a:lstStyle/>
        <a:p>
          <a:endParaRPr lang="en-US" sz="1000" dirty="0"/>
        </a:p>
      </dgm:t>
    </dgm:pt>
    <dgm:pt modelId="{5CEFFAB9-578B-4B88-B95D-3DF6EAB1DCB4}" type="parTrans" cxnId="{C3AFF6B1-06C7-4BC7-BC0C-4E7CC4F39986}">
      <dgm:prSet/>
      <dgm:spPr/>
      <dgm:t>
        <a:bodyPr/>
        <a:lstStyle/>
        <a:p>
          <a:endParaRPr lang="en-US"/>
        </a:p>
      </dgm:t>
    </dgm:pt>
    <dgm:pt modelId="{18AB397F-202F-4DC0-A868-C3850DA00987}" type="sibTrans" cxnId="{C3AFF6B1-06C7-4BC7-BC0C-4E7CC4F39986}">
      <dgm:prSet/>
      <dgm:spPr/>
      <dgm:t>
        <a:bodyPr/>
        <a:lstStyle/>
        <a:p>
          <a:endParaRPr lang="en-US"/>
        </a:p>
      </dgm:t>
    </dgm:pt>
    <dgm:pt modelId="{1F9FCB0C-89A2-4357-9C05-750C5BBFD6F0}">
      <dgm:prSet custT="1"/>
      <dgm:spPr/>
      <dgm:t>
        <a:bodyPr/>
        <a:lstStyle/>
        <a:p>
          <a:r>
            <a:rPr lang="en-US" sz="1400" dirty="0"/>
            <a:t>Arp ISD*</a:t>
          </a:r>
        </a:p>
      </dgm:t>
    </dgm:pt>
    <dgm:pt modelId="{AF399062-A24C-41CB-B6D6-D2E4C2999849}" type="parTrans" cxnId="{38C5883B-D744-43E3-BD4B-A68E9A4E37E6}">
      <dgm:prSet/>
      <dgm:spPr/>
      <dgm:t>
        <a:bodyPr/>
        <a:lstStyle/>
        <a:p>
          <a:endParaRPr lang="en-US"/>
        </a:p>
      </dgm:t>
    </dgm:pt>
    <dgm:pt modelId="{711A5239-F063-4BD4-9C21-05CD809A442B}" type="sibTrans" cxnId="{38C5883B-D744-43E3-BD4B-A68E9A4E37E6}">
      <dgm:prSet/>
      <dgm:spPr/>
      <dgm:t>
        <a:bodyPr/>
        <a:lstStyle/>
        <a:p>
          <a:endParaRPr lang="en-US"/>
        </a:p>
      </dgm:t>
    </dgm:pt>
    <dgm:pt modelId="{DE00B3B7-779E-418B-8207-2177A558B005}">
      <dgm:prSet custT="1"/>
      <dgm:spPr/>
      <dgm:t>
        <a:bodyPr/>
        <a:lstStyle/>
        <a:p>
          <a:r>
            <a:rPr lang="en-US" sz="1400" dirty="0"/>
            <a:t>Vega ISD*</a:t>
          </a:r>
        </a:p>
      </dgm:t>
    </dgm:pt>
    <dgm:pt modelId="{3FEA8E13-59E8-4177-A8FB-E6F75F734FD8}" type="parTrans" cxnId="{AFFA841E-C54E-41D6-8A9E-0729A4A144F5}">
      <dgm:prSet/>
      <dgm:spPr/>
      <dgm:t>
        <a:bodyPr/>
        <a:lstStyle/>
        <a:p>
          <a:endParaRPr lang="en-US"/>
        </a:p>
      </dgm:t>
    </dgm:pt>
    <dgm:pt modelId="{B75431CE-AA74-41A9-915A-12F1556D0EBE}" type="sibTrans" cxnId="{AFFA841E-C54E-41D6-8A9E-0729A4A144F5}">
      <dgm:prSet/>
      <dgm:spPr/>
      <dgm:t>
        <a:bodyPr/>
        <a:lstStyle/>
        <a:p>
          <a:endParaRPr lang="en-US"/>
        </a:p>
      </dgm:t>
    </dgm:pt>
    <dgm:pt modelId="{1E6AB950-6BA8-4233-BBD6-70D7A47096FD}">
      <dgm:prSet custT="1"/>
      <dgm:spPr/>
      <dgm:t>
        <a:bodyPr/>
        <a:lstStyle/>
        <a:p>
          <a:r>
            <a:rPr lang="en-US" sz="1400" dirty="0"/>
            <a:t>Santa Anna ISD*</a:t>
          </a:r>
        </a:p>
      </dgm:t>
    </dgm:pt>
    <dgm:pt modelId="{C24DB9B7-01A9-4047-86EA-B396B8778516}" type="parTrans" cxnId="{AA91F46C-FB56-4556-9553-DF4A723234B0}">
      <dgm:prSet/>
      <dgm:spPr/>
      <dgm:t>
        <a:bodyPr/>
        <a:lstStyle/>
        <a:p>
          <a:endParaRPr lang="en-US"/>
        </a:p>
      </dgm:t>
    </dgm:pt>
    <dgm:pt modelId="{3BC2E03B-D954-47EA-876C-C6654D2920A8}" type="sibTrans" cxnId="{AA91F46C-FB56-4556-9553-DF4A723234B0}">
      <dgm:prSet/>
      <dgm:spPr/>
      <dgm:t>
        <a:bodyPr/>
        <a:lstStyle/>
        <a:p>
          <a:endParaRPr lang="en-US"/>
        </a:p>
      </dgm:t>
    </dgm:pt>
    <dgm:pt modelId="{15B1C555-D68B-4E6C-B7D4-7C0BF8545BAD}">
      <dgm:prSet custT="1"/>
      <dgm:spPr/>
      <dgm:t>
        <a:bodyPr/>
        <a:lstStyle/>
        <a:p>
          <a:r>
            <a:rPr lang="en-US" sz="1400" dirty="0"/>
            <a:t>Milano ISD</a:t>
          </a:r>
        </a:p>
      </dgm:t>
    </dgm:pt>
    <dgm:pt modelId="{A143EF70-7201-4501-9F57-1CF9D1DCF85A}" type="parTrans" cxnId="{B68C3E94-FB33-4EE5-84A2-0DDE476D36CD}">
      <dgm:prSet/>
      <dgm:spPr/>
      <dgm:t>
        <a:bodyPr/>
        <a:lstStyle/>
        <a:p>
          <a:endParaRPr lang="en-US"/>
        </a:p>
      </dgm:t>
    </dgm:pt>
    <dgm:pt modelId="{013BD0E4-C1B5-4E04-B6E1-9473DD73CFDF}" type="sibTrans" cxnId="{B68C3E94-FB33-4EE5-84A2-0DDE476D36CD}">
      <dgm:prSet/>
      <dgm:spPr/>
      <dgm:t>
        <a:bodyPr/>
        <a:lstStyle/>
        <a:p>
          <a:endParaRPr lang="en-US"/>
        </a:p>
      </dgm:t>
    </dgm:pt>
    <dgm:pt modelId="{DFD30072-7CB1-4FD4-869E-E5A82B6FA200}">
      <dgm:prSet custT="1"/>
      <dgm:spPr/>
      <dgm:t>
        <a:bodyPr/>
        <a:lstStyle/>
        <a:p>
          <a:r>
            <a:rPr lang="en-US" sz="1400" dirty="0"/>
            <a:t>Buna ISD</a:t>
          </a:r>
        </a:p>
      </dgm:t>
    </dgm:pt>
    <dgm:pt modelId="{D2DFB6DB-A552-44F6-B3D1-C71AF58722F8}" type="parTrans" cxnId="{35E36DEE-2E9C-4390-A9AB-CF4F15E3051E}">
      <dgm:prSet/>
      <dgm:spPr/>
      <dgm:t>
        <a:bodyPr/>
        <a:lstStyle/>
        <a:p>
          <a:endParaRPr lang="en-US"/>
        </a:p>
      </dgm:t>
    </dgm:pt>
    <dgm:pt modelId="{4815DC9E-A454-464B-9463-24F39F249B96}" type="sibTrans" cxnId="{35E36DEE-2E9C-4390-A9AB-CF4F15E3051E}">
      <dgm:prSet/>
      <dgm:spPr/>
      <dgm:t>
        <a:bodyPr/>
        <a:lstStyle/>
        <a:p>
          <a:endParaRPr lang="en-US"/>
        </a:p>
      </dgm:t>
    </dgm:pt>
    <dgm:pt modelId="{A069CD53-7DAC-4BF8-A2D6-B084782B17A6}">
      <dgm:prSet custT="1"/>
      <dgm:spPr/>
      <dgm:t>
        <a:bodyPr/>
        <a:lstStyle/>
        <a:p>
          <a:r>
            <a:rPr lang="en-US" sz="1400" dirty="0"/>
            <a:t>College Station ISD</a:t>
          </a:r>
        </a:p>
      </dgm:t>
    </dgm:pt>
    <dgm:pt modelId="{FEC33D38-5E85-4F12-9611-12BCB56DF8E6}" type="parTrans" cxnId="{BF7628F3-46E4-40B1-A1AD-9BAEF52AC65B}">
      <dgm:prSet/>
      <dgm:spPr/>
      <dgm:t>
        <a:bodyPr/>
        <a:lstStyle/>
        <a:p>
          <a:endParaRPr lang="en-US"/>
        </a:p>
      </dgm:t>
    </dgm:pt>
    <dgm:pt modelId="{8BE73974-7861-4DBF-94F0-4F96E17AC815}" type="sibTrans" cxnId="{BF7628F3-46E4-40B1-A1AD-9BAEF52AC65B}">
      <dgm:prSet/>
      <dgm:spPr/>
      <dgm:t>
        <a:bodyPr/>
        <a:lstStyle/>
        <a:p>
          <a:endParaRPr lang="en-US"/>
        </a:p>
      </dgm:t>
    </dgm:pt>
    <dgm:pt modelId="{9AACF3A5-BE96-4A8D-83B9-5EB1324352A8}">
      <dgm:prSet custT="1"/>
      <dgm:spPr/>
      <dgm:t>
        <a:bodyPr/>
        <a:lstStyle/>
        <a:p>
          <a:r>
            <a:rPr lang="en-US" sz="1400" dirty="0"/>
            <a:t>Bryan ISD</a:t>
          </a:r>
        </a:p>
      </dgm:t>
    </dgm:pt>
    <dgm:pt modelId="{3414F55C-06EA-4EC3-85A7-F3DF9B08C418}" type="parTrans" cxnId="{470C254B-9BEC-4905-8B44-1146ACA4E679}">
      <dgm:prSet/>
      <dgm:spPr/>
      <dgm:t>
        <a:bodyPr/>
        <a:lstStyle/>
        <a:p>
          <a:endParaRPr lang="en-US"/>
        </a:p>
      </dgm:t>
    </dgm:pt>
    <dgm:pt modelId="{0084531C-DD2A-407B-9AA6-D02B4DA230B1}" type="sibTrans" cxnId="{470C254B-9BEC-4905-8B44-1146ACA4E679}">
      <dgm:prSet/>
      <dgm:spPr/>
      <dgm:t>
        <a:bodyPr/>
        <a:lstStyle/>
        <a:p>
          <a:endParaRPr lang="en-US"/>
        </a:p>
      </dgm:t>
    </dgm:pt>
    <dgm:pt modelId="{7D936A57-A384-4A9A-ADB7-2098B95F3D33}">
      <dgm:prSet custT="1"/>
      <dgm:spPr/>
      <dgm:t>
        <a:bodyPr/>
        <a:lstStyle/>
        <a:p>
          <a:r>
            <a:rPr lang="en-US" sz="1400" dirty="0"/>
            <a:t>Elysian Fields ISD</a:t>
          </a:r>
        </a:p>
      </dgm:t>
    </dgm:pt>
    <dgm:pt modelId="{0922FDAD-AE83-4610-A072-37B5B8D6DFB9}" type="parTrans" cxnId="{04D51512-CCCD-4C82-B96A-6D0B5570D33A}">
      <dgm:prSet/>
      <dgm:spPr/>
      <dgm:t>
        <a:bodyPr/>
        <a:lstStyle/>
        <a:p>
          <a:endParaRPr lang="en-US"/>
        </a:p>
      </dgm:t>
    </dgm:pt>
    <dgm:pt modelId="{2B3ADA16-9C29-4A61-A1E9-0BE5ABC28EA8}" type="sibTrans" cxnId="{04D51512-CCCD-4C82-B96A-6D0B5570D33A}">
      <dgm:prSet/>
      <dgm:spPr/>
      <dgm:t>
        <a:bodyPr/>
        <a:lstStyle/>
        <a:p>
          <a:endParaRPr lang="en-US"/>
        </a:p>
      </dgm:t>
    </dgm:pt>
    <dgm:pt modelId="{1F3C7425-5804-48F2-AC7A-537C4C8EF8AE}">
      <dgm:prSet custT="1"/>
      <dgm:spPr/>
      <dgm:t>
        <a:bodyPr/>
        <a:lstStyle/>
        <a:p>
          <a:r>
            <a:rPr lang="en-US" sz="1400" dirty="0"/>
            <a:t>Harper ISD</a:t>
          </a:r>
        </a:p>
      </dgm:t>
    </dgm:pt>
    <dgm:pt modelId="{3A1C6144-2D80-4EC4-AE18-122D9E58A4BB}" type="parTrans" cxnId="{DE4BFD6C-5A79-4DE2-9375-D2850D03A053}">
      <dgm:prSet/>
      <dgm:spPr/>
      <dgm:t>
        <a:bodyPr/>
        <a:lstStyle/>
        <a:p>
          <a:endParaRPr lang="en-US"/>
        </a:p>
      </dgm:t>
    </dgm:pt>
    <dgm:pt modelId="{851E5334-3822-424B-8AB8-075B194CACA7}" type="sibTrans" cxnId="{DE4BFD6C-5A79-4DE2-9375-D2850D03A053}">
      <dgm:prSet/>
      <dgm:spPr/>
      <dgm:t>
        <a:bodyPr/>
        <a:lstStyle/>
        <a:p>
          <a:endParaRPr lang="en-US"/>
        </a:p>
      </dgm:t>
    </dgm:pt>
    <dgm:pt modelId="{11D324DC-7D4F-4A50-844D-5205F8CF32AF}">
      <dgm:prSet custT="1"/>
      <dgm:spPr/>
      <dgm:t>
        <a:bodyPr/>
        <a:lstStyle/>
        <a:p>
          <a:r>
            <a:rPr lang="en-US" sz="1400" dirty="0"/>
            <a:t>George West ISD</a:t>
          </a:r>
        </a:p>
      </dgm:t>
    </dgm:pt>
    <dgm:pt modelId="{8B67EF90-8EA7-42B2-8CE2-2C7BB440092E}" type="parTrans" cxnId="{B2F0242D-C492-4FB9-87CB-EA2977416FCE}">
      <dgm:prSet/>
      <dgm:spPr/>
      <dgm:t>
        <a:bodyPr/>
        <a:lstStyle/>
        <a:p>
          <a:endParaRPr lang="en-US"/>
        </a:p>
      </dgm:t>
    </dgm:pt>
    <dgm:pt modelId="{D68B94A4-40CE-4DD9-83B7-C0F9EF0EECB2}" type="sibTrans" cxnId="{B2F0242D-C492-4FB9-87CB-EA2977416FCE}">
      <dgm:prSet/>
      <dgm:spPr/>
      <dgm:t>
        <a:bodyPr/>
        <a:lstStyle/>
        <a:p>
          <a:endParaRPr lang="en-US"/>
        </a:p>
      </dgm:t>
    </dgm:pt>
    <dgm:pt modelId="{5FB906A1-5467-448B-864E-490F67F292E0}">
      <dgm:prSet custT="1"/>
      <dgm:spPr/>
      <dgm:t>
        <a:bodyPr/>
        <a:lstStyle/>
        <a:p>
          <a:r>
            <a:rPr lang="en-US" sz="1400" dirty="0"/>
            <a:t>Poteet ISD</a:t>
          </a:r>
        </a:p>
      </dgm:t>
    </dgm:pt>
    <dgm:pt modelId="{DE7BA66C-4096-4C4D-9D15-B2B9217F920B}" type="parTrans" cxnId="{BF914FFE-9E3A-41B3-8083-3634FF16374A}">
      <dgm:prSet/>
      <dgm:spPr/>
      <dgm:t>
        <a:bodyPr/>
        <a:lstStyle/>
        <a:p>
          <a:endParaRPr lang="en-US"/>
        </a:p>
      </dgm:t>
    </dgm:pt>
    <dgm:pt modelId="{FA60C2C8-4AE0-44EF-A43D-59A760E044A5}" type="sibTrans" cxnId="{BF914FFE-9E3A-41B3-8083-3634FF16374A}">
      <dgm:prSet/>
      <dgm:spPr/>
      <dgm:t>
        <a:bodyPr/>
        <a:lstStyle/>
        <a:p>
          <a:endParaRPr lang="en-US"/>
        </a:p>
      </dgm:t>
    </dgm:pt>
    <dgm:pt modelId="{0EA76DE7-1460-4191-8C37-EBD57DB6B789}">
      <dgm:prSet phldrT="[Text]" custT="1"/>
      <dgm:spPr/>
      <dgm:t>
        <a:bodyPr/>
        <a:lstStyle/>
        <a:p>
          <a:r>
            <a:rPr lang="en-US" sz="1400" dirty="0"/>
            <a:t>Aldine ISD</a:t>
          </a:r>
        </a:p>
      </dgm:t>
    </dgm:pt>
    <dgm:pt modelId="{6C51738A-482E-4EF5-A322-E7004FC2946F}" type="parTrans" cxnId="{D47D8608-184E-4C27-9F18-1E7BCBC8F964}">
      <dgm:prSet/>
      <dgm:spPr/>
      <dgm:t>
        <a:bodyPr/>
        <a:lstStyle/>
        <a:p>
          <a:endParaRPr lang="en-US"/>
        </a:p>
      </dgm:t>
    </dgm:pt>
    <dgm:pt modelId="{556F79B9-D814-40E5-801D-96AF8CA6975D}" type="sibTrans" cxnId="{D47D8608-184E-4C27-9F18-1E7BCBC8F964}">
      <dgm:prSet/>
      <dgm:spPr/>
      <dgm:t>
        <a:bodyPr/>
        <a:lstStyle/>
        <a:p>
          <a:endParaRPr lang="en-US"/>
        </a:p>
      </dgm:t>
    </dgm:pt>
    <dgm:pt modelId="{5C60719B-72D0-4420-886E-B18DF1247BAD}">
      <dgm:prSet phldrT="[Text]" custT="1"/>
      <dgm:spPr/>
      <dgm:t>
        <a:bodyPr/>
        <a:lstStyle/>
        <a:p>
          <a:r>
            <a:rPr lang="en-US" sz="1400" dirty="0"/>
            <a:t>Pasadena ISD</a:t>
          </a:r>
        </a:p>
      </dgm:t>
    </dgm:pt>
    <dgm:pt modelId="{D3660766-D2BB-4C39-B331-36385B0D7AE5}" type="parTrans" cxnId="{7EEAB1A7-5672-483E-9BDA-A5B2F90F5100}">
      <dgm:prSet/>
      <dgm:spPr/>
      <dgm:t>
        <a:bodyPr/>
        <a:lstStyle/>
        <a:p>
          <a:endParaRPr lang="en-US"/>
        </a:p>
      </dgm:t>
    </dgm:pt>
    <dgm:pt modelId="{8A275998-485D-4A07-9423-258DF67BBDEC}" type="sibTrans" cxnId="{7EEAB1A7-5672-483E-9BDA-A5B2F90F5100}">
      <dgm:prSet/>
      <dgm:spPr/>
      <dgm:t>
        <a:bodyPr/>
        <a:lstStyle/>
        <a:p>
          <a:endParaRPr lang="en-US"/>
        </a:p>
      </dgm:t>
    </dgm:pt>
    <dgm:pt modelId="{ECC0B222-1B50-4134-8A94-2557B8C6D22C}">
      <dgm:prSet phldrT="[Text]" custT="1"/>
      <dgm:spPr/>
      <dgm:t>
        <a:bodyPr/>
        <a:lstStyle/>
        <a:p>
          <a:r>
            <a:rPr lang="en-US" sz="1400" dirty="0"/>
            <a:t>Pearland ISD</a:t>
          </a:r>
        </a:p>
      </dgm:t>
    </dgm:pt>
    <dgm:pt modelId="{FF83E088-11E2-467B-A9F5-0DCCA4CD9BF7}" type="parTrans" cxnId="{696F8A44-DA8E-4A72-8A63-A311624D69D4}">
      <dgm:prSet/>
      <dgm:spPr/>
      <dgm:t>
        <a:bodyPr/>
        <a:lstStyle/>
        <a:p>
          <a:endParaRPr lang="en-US"/>
        </a:p>
      </dgm:t>
    </dgm:pt>
    <dgm:pt modelId="{9FF3A08A-CC15-4C16-B931-8B50DC1D9446}" type="sibTrans" cxnId="{696F8A44-DA8E-4A72-8A63-A311624D69D4}">
      <dgm:prSet/>
      <dgm:spPr/>
      <dgm:t>
        <a:bodyPr/>
        <a:lstStyle/>
        <a:p>
          <a:endParaRPr lang="en-US"/>
        </a:p>
      </dgm:t>
    </dgm:pt>
    <dgm:pt modelId="{637D96BA-09ED-4EB0-A143-6D41C2879CCE}">
      <dgm:prSet phldrT="[Text]" custT="1"/>
      <dgm:spPr/>
      <dgm:t>
        <a:bodyPr/>
        <a:lstStyle/>
        <a:p>
          <a:r>
            <a:rPr lang="en-US" sz="1400" dirty="0"/>
            <a:t>Harmony Public Schools</a:t>
          </a:r>
        </a:p>
      </dgm:t>
    </dgm:pt>
    <dgm:pt modelId="{77D94CE7-241B-4B9E-A5D9-DEE0D8F33998}" type="parTrans" cxnId="{8D6161FF-90E4-4320-B9BD-EABD2C641584}">
      <dgm:prSet/>
      <dgm:spPr/>
      <dgm:t>
        <a:bodyPr/>
        <a:lstStyle/>
        <a:p>
          <a:endParaRPr lang="en-US"/>
        </a:p>
      </dgm:t>
    </dgm:pt>
    <dgm:pt modelId="{D7B5C475-618F-442C-8603-EC5A456C867A}" type="sibTrans" cxnId="{8D6161FF-90E4-4320-B9BD-EABD2C641584}">
      <dgm:prSet/>
      <dgm:spPr/>
      <dgm:t>
        <a:bodyPr/>
        <a:lstStyle/>
        <a:p>
          <a:endParaRPr lang="en-US"/>
        </a:p>
      </dgm:t>
    </dgm:pt>
    <dgm:pt modelId="{E35BDB1C-0950-4A65-A276-2BDACD00E2A4}">
      <dgm:prSet phldrT="[Text]" custT="1"/>
      <dgm:spPr/>
      <dgm:t>
        <a:bodyPr/>
        <a:lstStyle/>
        <a:p>
          <a:r>
            <a:rPr lang="en-US" sz="1400" dirty="0"/>
            <a:t>Fort Bend ISD</a:t>
          </a:r>
        </a:p>
      </dgm:t>
    </dgm:pt>
    <dgm:pt modelId="{27A5D7A2-A9DA-4EA4-A991-930FF1CBBB68}" type="parTrans" cxnId="{CD3BBEDD-E505-4A35-B822-5AB9D4F5459C}">
      <dgm:prSet/>
      <dgm:spPr/>
      <dgm:t>
        <a:bodyPr/>
        <a:lstStyle/>
        <a:p>
          <a:endParaRPr lang="en-US"/>
        </a:p>
      </dgm:t>
    </dgm:pt>
    <dgm:pt modelId="{F2FEECC1-AF74-434F-9C7E-513D05A26C12}" type="sibTrans" cxnId="{CD3BBEDD-E505-4A35-B822-5AB9D4F5459C}">
      <dgm:prSet/>
      <dgm:spPr/>
      <dgm:t>
        <a:bodyPr/>
        <a:lstStyle/>
        <a:p>
          <a:endParaRPr lang="en-US"/>
        </a:p>
      </dgm:t>
    </dgm:pt>
    <dgm:pt modelId="{757221F7-D657-4AD3-BAC0-3080C583BC25}">
      <dgm:prSet phldrT="[Text]" custT="1"/>
      <dgm:spPr/>
      <dgm:t>
        <a:bodyPr/>
        <a:lstStyle/>
        <a:p>
          <a:r>
            <a:rPr lang="en-US" sz="1400" dirty="0"/>
            <a:t>Katy ISD</a:t>
          </a:r>
        </a:p>
      </dgm:t>
    </dgm:pt>
    <dgm:pt modelId="{F0BC2A30-857E-4E15-B627-C9A5784A9B81}" type="parTrans" cxnId="{51ED5F80-B928-42CC-A1E6-C00E18378420}">
      <dgm:prSet/>
      <dgm:spPr/>
      <dgm:t>
        <a:bodyPr/>
        <a:lstStyle/>
        <a:p>
          <a:endParaRPr lang="en-US"/>
        </a:p>
      </dgm:t>
    </dgm:pt>
    <dgm:pt modelId="{602B1323-1B98-4131-A3EF-24DF2D46561A}" type="sibTrans" cxnId="{51ED5F80-B928-42CC-A1E6-C00E18378420}">
      <dgm:prSet/>
      <dgm:spPr/>
      <dgm:t>
        <a:bodyPr/>
        <a:lstStyle/>
        <a:p>
          <a:endParaRPr lang="en-US"/>
        </a:p>
      </dgm:t>
    </dgm:pt>
    <dgm:pt modelId="{75323C39-BB17-4972-9815-37286E386CA2}" type="pres">
      <dgm:prSet presAssocID="{BF7BA633-F211-4064-A63B-E039504E10F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3DBFEB0-8975-40AF-8099-9854072D497E}" type="pres">
      <dgm:prSet presAssocID="{68A90B33-13A6-4B65-A9E8-3E6B2A6DD2B9}" presName="node" presStyleLbl="node1" presStyleIdx="0" presStyleCnt="8" custScaleY="151478" custLinFactNeighborX="-126" custLinFactNeighborY="2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784235-A2F3-4C30-A39F-B96CE53267C1}" type="pres">
      <dgm:prSet presAssocID="{2C9DE5F2-A319-4B41-AE3C-001A66AF9575}" presName="sibTrans" presStyleCnt="0"/>
      <dgm:spPr/>
    </dgm:pt>
    <dgm:pt modelId="{2A7B09CE-0DA5-4298-AE38-520B4DC12DBF}" type="pres">
      <dgm:prSet presAssocID="{167ECD12-D8F8-4554-9392-107288A43AD3}" presName="node" presStyleLbl="node1" presStyleIdx="1" presStyleCnt="8" custScaleY="151478" custLinFactNeighborY="2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B2C26D-BA8A-4CC4-8DC3-DBD0A7DA4EFA}" type="pres">
      <dgm:prSet presAssocID="{FA75D265-4BB6-47E5-A889-5E57BDDF20E3}" presName="sibTrans" presStyleCnt="0"/>
      <dgm:spPr/>
    </dgm:pt>
    <dgm:pt modelId="{39AA8C6F-021F-4F19-9908-FB0505E68257}" type="pres">
      <dgm:prSet presAssocID="{41E968D8-5322-4EA3-8066-2A052BACB7A0}" presName="node" presStyleLbl="node1" presStyleIdx="2" presStyleCnt="8" custScaleY="1514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D3F89A-230A-49D1-AA80-CFCB12CBBBF6}" type="pres">
      <dgm:prSet presAssocID="{ADD01FB5-1F44-4BDD-8F8F-A888D82782EB}" presName="sibTrans" presStyleCnt="0"/>
      <dgm:spPr/>
    </dgm:pt>
    <dgm:pt modelId="{DBEB3BB1-4182-4699-8522-FB63D16402FF}" type="pres">
      <dgm:prSet presAssocID="{7D2079D8-E9AC-4C24-A2A3-4ED236BB0987}" presName="node" presStyleLbl="node1" presStyleIdx="3" presStyleCnt="8" custScaleY="1514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7D92AB-E41B-4714-BD57-5C3FEAB7443F}" type="pres">
      <dgm:prSet presAssocID="{2586952A-9C5A-431C-8054-3C537F8EA6D3}" presName="sibTrans" presStyleCnt="0"/>
      <dgm:spPr/>
    </dgm:pt>
    <dgm:pt modelId="{BE193476-ADD0-4D92-AA7C-624E256E4DF0}" type="pres">
      <dgm:prSet presAssocID="{8F82799F-B752-41EF-A159-65AC5CBFFB06}" presName="node" presStyleLbl="node1" presStyleIdx="4" presStyleCnt="8" custScaleY="151478" custLinFactNeighborX="-126" custLinFactNeighborY="-72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95BECA-7128-42F5-8DF0-6FB3C6EE5C27}" type="pres">
      <dgm:prSet presAssocID="{BA07C282-B982-4C11-AE7E-A5EB8DD029AA}" presName="sibTrans" presStyleCnt="0"/>
      <dgm:spPr/>
    </dgm:pt>
    <dgm:pt modelId="{BE74FF0B-0128-4E5F-883A-A67613FCFE38}" type="pres">
      <dgm:prSet presAssocID="{06C99AF1-E4A4-482D-8A71-7185A7F5E649}" presName="node" presStyleLbl="node1" presStyleIdx="5" presStyleCnt="8" custScaleY="151478" custLinFactNeighborX="-344" custLinFactNeighborY="-72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3ED3C1-6EC7-4C87-AB10-4FCED933F0C7}" type="pres">
      <dgm:prSet presAssocID="{0C21003B-ED9B-415E-82AF-C299B8BD937D}" presName="sibTrans" presStyleCnt="0"/>
      <dgm:spPr/>
    </dgm:pt>
    <dgm:pt modelId="{04A2B340-BE22-4EE1-9B0B-755903B45041}" type="pres">
      <dgm:prSet presAssocID="{1AA95843-4F44-433E-8167-3033AA22C54F}" presName="node" presStyleLbl="node1" presStyleIdx="6" presStyleCnt="8" custScaleY="151478" custLinFactNeighborX="1061" custLinFactNeighborY="-72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FF26C1-3495-4D5A-BA2A-86BF4AC6E398}" type="pres">
      <dgm:prSet presAssocID="{CC21407D-6855-449B-ACEF-C30CDC338731}" presName="sibTrans" presStyleCnt="0"/>
      <dgm:spPr/>
    </dgm:pt>
    <dgm:pt modelId="{FD336F7C-AE22-46CE-9778-356B810F9E71}" type="pres">
      <dgm:prSet presAssocID="{36D650D3-8AFD-4949-891D-C83D53A19BED}" presName="node" presStyleLbl="node1" presStyleIdx="7" presStyleCnt="8" custScaleY="151478" custLinFactNeighborX="126" custLinFactNeighborY="-70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1402AB9-5043-44B4-ADBE-CD4C8DCED095}" type="presOf" srcId="{D13CA1FF-70FF-4C28-B549-D487FE9EC589}" destId="{39AA8C6F-021F-4F19-9908-FB0505E68257}" srcOrd="0" destOrd="1" presId="urn:microsoft.com/office/officeart/2005/8/layout/default"/>
    <dgm:cxn modelId="{01D4ADD9-8A9B-4B21-91E4-7E73E731DF33}" srcId="{BF7BA633-F211-4064-A63B-E039504E10F2}" destId="{06C99AF1-E4A4-482D-8A71-7185A7F5E649}" srcOrd="5" destOrd="0" parTransId="{E41975BD-5C89-4935-9298-6EE14128B843}" sibTransId="{0C21003B-ED9B-415E-82AF-C299B8BD937D}"/>
    <dgm:cxn modelId="{1E56A42E-7266-4748-A348-BAACFB1BADE4}" srcId="{41E968D8-5322-4EA3-8066-2A052BACB7A0}" destId="{8ECECDCA-DF70-487F-9008-AC30251FB5C7}" srcOrd="2" destOrd="0" parTransId="{ACD35AD2-CE17-4D96-A29B-FCC7C6F08EA7}" sibTransId="{BE72A6C4-0231-4BBD-BFE4-31EA753D865F}"/>
    <dgm:cxn modelId="{DE4BFD6C-5A79-4DE2-9375-D2850D03A053}" srcId="{06C99AF1-E4A4-482D-8A71-7185A7F5E649}" destId="{1F3C7425-5804-48F2-AC7A-537C4C8EF8AE}" srcOrd="5" destOrd="0" parTransId="{3A1C6144-2D80-4EC4-AE18-122D9E58A4BB}" sibTransId="{851E5334-3822-424B-8AB8-075B194CACA7}"/>
    <dgm:cxn modelId="{80811486-F3E6-406D-A642-41EB0315C079}" srcId="{1AA95843-4F44-433E-8167-3033AA22C54F}" destId="{0D892F04-0400-4036-9230-070D4BFB9A10}" srcOrd="2" destOrd="0" parTransId="{FF63716E-4663-4C50-8C3C-EBDC5FF4A027}" sibTransId="{4AEFF0E6-1A73-4A3D-9FF9-B75C68D06C8C}"/>
    <dgm:cxn modelId="{5FC037B4-A03B-441D-8D09-A97DE21F3A33}" srcId="{06C99AF1-E4A4-482D-8A71-7185A7F5E649}" destId="{F91D15A1-45D6-4117-A567-17FB5AC53BF0}" srcOrd="0" destOrd="0" parTransId="{C50B4723-3834-450B-A579-AC969DA6AEE7}" sibTransId="{D59AAC4F-CD79-4AF0-8DB1-985DA1276DBD}"/>
    <dgm:cxn modelId="{0C9C4F9F-1384-4C76-896B-E063FA58C59A}" type="presOf" srcId="{F2E0D5C5-6D1D-431C-B626-E386E1366B6C}" destId="{FD336F7C-AE22-46CE-9778-356B810F9E71}" srcOrd="0" destOrd="5" presId="urn:microsoft.com/office/officeart/2005/8/layout/default"/>
    <dgm:cxn modelId="{BF914FFE-9E3A-41B3-8083-3634FF16374A}" srcId="{06C99AF1-E4A4-482D-8A71-7185A7F5E649}" destId="{5FB906A1-5467-448B-864E-490F67F292E0}" srcOrd="6" destOrd="0" parTransId="{DE7BA66C-4096-4C4D-9D15-B2B9217F920B}" sibTransId="{FA60C2C8-4AE0-44EF-A43D-59A760E044A5}"/>
    <dgm:cxn modelId="{221F8E67-69B5-4ED9-90ED-BC73840C7BDC}" srcId="{8F82799F-B752-41EF-A159-65AC5CBFFB06}" destId="{0C424DB3-C047-4EF4-B3B6-2FAE256F572B}" srcOrd="8" destOrd="0" parTransId="{CC9F3897-515E-4CF6-98DA-9DEC4EF790B9}" sibTransId="{2CF4331D-D525-4DBC-92E6-7881CCF4E2FD}"/>
    <dgm:cxn modelId="{8A9772A8-9E5F-43BA-AE2A-DEC86BE7E577}" type="presOf" srcId="{5C60719B-72D0-4420-886E-B18DF1247BAD}" destId="{BE193476-ADD0-4D92-AA7C-624E256E4DF0}" srcOrd="0" destOrd="7" presId="urn:microsoft.com/office/officeart/2005/8/layout/default"/>
    <dgm:cxn modelId="{EA734E37-8FE1-4F6D-9DDE-408B6ACDDE06}" type="presOf" srcId="{D48EC27D-4B11-43B4-89E7-6E262E6FBE26}" destId="{FD336F7C-AE22-46CE-9778-356B810F9E71}" srcOrd="0" destOrd="1" presId="urn:microsoft.com/office/officeart/2005/8/layout/default"/>
    <dgm:cxn modelId="{54EEE35D-4985-447F-9351-E28FB47C741C}" type="presOf" srcId="{757221F7-D657-4AD3-BAC0-3080C583BC25}" destId="{BE193476-ADD0-4D92-AA7C-624E256E4DF0}" srcOrd="0" destOrd="6" presId="urn:microsoft.com/office/officeart/2005/8/layout/default"/>
    <dgm:cxn modelId="{24660D7B-9CF2-43AF-A556-5AF3C4E0C20A}" srcId="{68A90B33-13A6-4B65-A9E8-3E6B2A6DD2B9}" destId="{34B136D9-E93D-4AC4-9564-3738EF68E9EB}" srcOrd="2" destOrd="0" parTransId="{BCB7ABC3-CAFA-478C-AFE9-665B35726F97}" sibTransId="{444A22BB-E6D5-4778-97DC-C90C96DFC88A}"/>
    <dgm:cxn modelId="{9416F697-84BD-4342-BB06-5CD38E9A7E9F}" type="presOf" srcId="{9AACF3A5-BE96-4A8D-83B9-5EB1324352A8}" destId="{2A7B09CE-0DA5-4298-AE38-520B4DC12DBF}" srcOrd="0" destOrd="1" presId="urn:microsoft.com/office/officeart/2005/8/layout/default"/>
    <dgm:cxn modelId="{46907A20-B8D1-4FF3-AD3C-C7A4AA6B07A1}" type="presOf" srcId="{04671283-50CD-4806-A28A-DDBCE62B2476}" destId="{BE74FF0B-0128-4E5F-883A-A67613FCFE38}" srcOrd="0" destOrd="8" presId="urn:microsoft.com/office/officeart/2005/8/layout/default"/>
    <dgm:cxn modelId="{95CD5C93-7980-41F5-BEAE-894121AE41A4}" srcId="{36D650D3-8AFD-4949-891D-C83D53A19BED}" destId="{8904145B-685E-4A72-898A-00705427CD10}" srcOrd="8" destOrd="0" parTransId="{8BB07D21-9682-4ECE-9C59-704E34398A84}" sibTransId="{81805D5A-DB4D-4C51-A589-2589374F6411}"/>
    <dgm:cxn modelId="{1A1325C2-72C0-4CC2-81C6-E95419E34D4C}" type="presOf" srcId="{3FF8D9F5-820E-4A55-8316-2C3C6BBD83F6}" destId="{FD336F7C-AE22-46CE-9778-356B810F9E71}" srcOrd="0" destOrd="3" presId="urn:microsoft.com/office/officeart/2005/8/layout/default"/>
    <dgm:cxn modelId="{7CFEF1FF-E5B4-4E34-8729-B82EF7769094}" type="presOf" srcId="{E35BDB1C-0950-4A65-A276-2BDACD00E2A4}" destId="{BE193476-ADD0-4D92-AA7C-624E256E4DF0}" srcOrd="0" destOrd="2" presId="urn:microsoft.com/office/officeart/2005/8/layout/default"/>
    <dgm:cxn modelId="{DA2A536A-FA95-41A3-BB4E-3DE4C9FDD455}" type="presOf" srcId="{5FDC7A29-CB3E-4154-9001-5691BC77B517}" destId="{DBEB3BB1-4182-4699-8522-FB63D16402FF}" srcOrd="0" destOrd="2" presId="urn:microsoft.com/office/officeart/2005/8/layout/default"/>
    <dgm:cxn modelId="{7053B94F-E575-4DD5-AAD4-D63163166A6D}" srcId="{167ECD12-D8F8-4554-9392-107288A43AD3}" destId="{9C72F008-B88A-4CDF-A4D0-6CBE2BD2ADE9}" srcOrd="3" destOrd="0" parTransId="{AA922898-906D-481D-A1C9-F82D2676039B}" sibTransId="{24776039-64FB-42BC-A869-6949A7593DEF}"/>
    <dgm:cxn modelId="{7AA1C522-8657-4CB9-8DE4-6EC4ECF70730}" type="presOf" srcId="{9C72F008-B88A-4CDF-A4D0-6CBE2BD2ADE9}" destId="{2A7B09CE-0DA5-4298-AE38-520B4DC12DBF}" srcOrd="0" destOrd="4" presId="urn:microsoft.com/office/officeart/2005/8/layout/default"/>
    <dgm:cxn modelId="{9FB6E374-FFD4-40B2-ACBD-6234E8745712}" type="presOf" srcId="{7D936A57-A384-4A9A-ADB7-2098B95F3D33}" destId="{04A2B340-BE22-4EE1-9B0B-755903B45041}" srcOrd="0" destOrd="2" presId="urn:microsoft.com/office/officeart/2005/8/layout/default"/>
    <dgm:cxn modelId="{2FBDC402-34CD-401D-8082-3C7D5371DE40}" srcId="{06C99AF1-E4A4-482D-8A71-7185A7F5E649}" destId="{04671283-50CD-4806-A28A-DDBCE62B2476}" srcOrd="7" destOrd="0" parTransId="{2C1CAE0A-CFE0-4A4B-AD7E-51F4F46F47F2}" sibTransId="{DB6DBFFD-CF64-4B6A-B246-715AF87AF949}"/>
    <dgm:cxn modelId="{1FE55E2F-9E54-4E76-A515-68072D5DE976}" type="presOf" srcId="{1E6AB950-6BA8-4233-BBD6-70D7A47096FD}" destId="{39AA8C6F-021F-4F19-9908-FB0505E68257}" srcOrd="0" destOrd="4" presId="urn:microsoft.com/office/officeart/2005/8/layout/default"/>
    <dgm:cxn modelId="{CBA3CDC3-2188-49D2-9CF7-4B786D102541}" type="presOf" srcId="{BF7BA633-F211-4064-A63B-E039504E10F2}" destId="{75323C39-BB17-4972-9815-37286E386CA2}" srcOrd="0" destOrd="0" presId="urn:microsoft.com/office/officeart/2005/8/layout/default"/>
    <dgm:cxn modelId="{9DBC8AA0-3514-4C19-A0C9-15E0865AA0DE}" srcId="{7D2079D8-E9AC-4C24-A2A3-4ED236BB0987}" destId="{B47FD709-0AF9-4DB7-A96C-76ABB4F93528}" srcOrd="0" destOrd="0" parTransId="{5E2BC0CA-D8A8-4E35-A93F-F5C278CE600F}" sibTransId="{A4A8BA5F-181A-46C1-97A7-69CCDF520428}"/>
    <dgm:cxn modelId="{1FE7C1B9-FDA1-4627-966F-9CD211F1B7E6}" type="presOf" srcId="{1310ECFA-45CE-43CF-9964-22D51D5BE006}" destId="{BE74FF0B-0128-4E5F-883A-A67613FCFE38}" srcOrd="0" destOrd="5" presId="urn:microsoft.com/office/officeart/2005/8/layout/default"/>
    <dgm:cxn modelId="{38C0469A-F32E-449C-8359-9512F987DC2B}" type="presOf" srcId="{9A983057-58C5-4EBC-8416-BE387143B0F9}" destId="{A3DBFEB0-8975-40AF-8099-9854072D497E}" srcOrd="0" destOrd="2" presId="urn:microsoft.com/office/officeart/2005/8/layout/default"/>
    <dgm:cxn modelId="{AFFA841E-C54E-41D6-8A9E-0729A4A144F5}" srcId="{41E968D8-5322-4EA3-8066-2A052BACB7A0}" destId="{DE00B3B7-779E-418B-8207-2177A558B005}" srcOrd="4" destOrd="0" parTransId="{3FEA8E13-59E8-4177-A8FB-E6F75F734FD8}" sibTransId="{B75431CE-AA74-41A9-915A-12F1556D0EBE}"/>
    <dgm:cxn modelId="{D22F912F-F4F8-4408-9D72-432A4F4E21EC}" type="presOf" srcId="{1F9FCB0C-89A2-4357-9C05-750C5BBFD6F0}" destId="{04A2B340-BE22-4EE1-9B0B-755903B45041}" srcOrd="0" destOrd="1" presId="urn:microsoft.com/office/officeart/2005/8/layout/default"/>
    <dgm:cxn modelId="{5BDC8EDA-98D0-4A25-B81F-6C782FAEDD3D}" srcId="{36D650D3-8AFD-4949-891D-C83D53A19BED}" destId="{6592A5C2-5306-4450-AC2E-6E8F25B31E0C}" srcOrd="5" destOrd="0" parTransId="{442DA05A-5C9C-45FA-9EA8-77CB0390D94B}" sibTransId="{F9DE9819-063A-4069-80F5-DD111C330B03}"/>
    <dgm:cxn modelId="{4B4E0440-C75B-4961-B6CD-007115C62034}" type="presOf" srcId="{1EA3FD7A-FA98-43B9-8AB5-1009C5337AC5}" destId="{39AA8C6F-021F-4F19-9908-FB0505E68257}" srcOrd="0" destOrd="6" presId="urn:microsoft.com/office/officeart/2005/8/layout/default"/>
    <dgm:cxn modelId="{411B445A-B94B-4801-8219-10259ED6B7B9}" srcId="{BF7BA633-F211-4064-A63B-E039504E10F2}" destId="{68A90B33-13A6-4B65-A9E8-3E6B2A6DD2B9}" srcOrd="0" destOrd="0" parTransId="{FDC3A096-553E-41FC-9BD4-2870F834DE96}" sibTransId="{2C9DE5F2-A319-4B41-AE3C-001A66AF9575}"/>
    <dgm:cxn modelId="{3FC61C7F-18A4-463A-9831-A1B88CE981C2}" type="presOf" srcId="{34B136D9-E93D-4AC4-9564-3738EF68E9EB}" destId="{A3DBFEB0-8975-40AF-8099-9854072D497E}" srcOrd="0" destOrd="3" presId="urn:microsoft.com/office/officeart/2005/8/layout/default"/>
    <dgm:cxn modelId="{593C7D24-78F0-4F34-91F9-8D049C76339A}" type="presOf" srcId="{9FD2BF04-01F0-4521-96DD-504FF5319398}" destId="{BE193476-ADD0-4D92-AA7C-624E256E4DF0}" srcOrd="0" destOrd="4" presId="urn:microsoft.com/office/officeart/2005/8/layout/default"/>
    <dgm:cxn modelId="{2B6368B9-641E-4017-9604-B9968B24C7E1}" srcId="{36D650D3-8AFD-4949-891D-C83D53A19BED}" destId="{3FF8D9F5-820E-4A55-8316-2C3C6BBD83F6}" srcOrd="2" destOrd="0" parTransId="{43D2C4B2-F5BB-40C7-AEC6-25631DC8C4C6}" sibTransId="{776416B0-3EB5-4620-98FD-1DC7EB43C12B}"/>
    <dgm:cxn modelId="{470C254B-9BEC-4905-8B44-1146ACA4E679}" srcId="{167ECD12-D8F8-4554-9392-107288A43AD3}" destId="{9AACF3A5-BE96-4A8D-83B9-5EB1324352A8}" srcOrd="0" destOrd="0" parTransId="{3414F55C-06EA-4EC3-85A7-F3DF9B08C418}" sibTransId="{0084531C-DD2A-407B-9AA6-D02B4DA230B1}"/>
    <dgm:cxn modelId="{7BAB7C10-EDA8-406E-A5C2-C8D59027E13D}" srcId="{06C99AF1-E4A4-482D-8A71-7185A7F5E649}" destId="{12886265-5BEC-40B4-9F17-131352BE5F72}" srcOrd="1" destOrd="0" parTransId="{F0B9460E-D85B-46F2-B6BB-0AB290B19563}" sibTransId="{6A47D7FC-44AC-4D8C-BF8E-7DC7DF2691C5}"/>
    <dgm:cxn modelId="{6E4965EB-9382-4065-9E0E-DA558A5750EB}" srcId="{BF7BA633-F211-4064-A63B-E039504E10F2}" destId="{8F82799F-B752-41EF-A159-65AC5CBFFB06}" srcOrd="4" destOrd="0" parTransId="{C2FAC179-475C-4A7D-BEED-08F747AD515F}" sibTransId="{BA07C282-B982-4C11-AE7E-A5EB8DD029AA}"/>
    <dgm:cxn modelId="{D5E11170-3D95-45FD-93D5-5E398FDF5038}" type="presOf" srcId="{F91D15A1-45D6-4117-A567-17FB5AC53BF0}" destId="{BE74FF0B-0128-4E5F-883A-A67613FCFE38}" srcOrd="0" destOrd="1" presId="urn:microsoft.com/office/officeart/2005/8/layout/default"/>
    <dgm:cxn modelId="{B68C3E94-FB33-4EE5-84A2-0DDE476D36CD}" srcId="{167ECD12-D8F8-4554-9392-107288A43AD3}" destId="{15B1C555-D68B-4E6C-B7D4-7C0BF8545BAD}" srcOrd="4" destOrd="0" parTransId="{A143EF70-7201-4501-9F57-1CF9D1DCF85A}" sibTransId="{013BD0E4-C1B5-4E04-B6E1-9473DD73CFDF}"/>
    <dgm:cxn modelId="{37B2C3B1-871C-46F8-8014-459F3EDB72AA}" type="presOf" srcId="{18CC82D3-7931-444E-BD81-CAE862A1D462}" destId="{DBEB3BB1-4182-4699-8522-FB63D16402FF}" srcOrd="0" destOrd="3" presId="urn:microsoft.com/office/officeart/2005/8/layout/default"/>
    <dgm:cxn modelId="{93FB9B31-3E08-4AE4-B4D6-ECFA023E031A}" type="presOf" srcId="{1AD001CC-F0AF-4C95-8BCC-697CE1AD8976}" destId="{A3DBFEB0-8975-40AF-8099-9854072D497E}" srcOrd="0" destOrd="1" presId="urn:microsoft.com/office/officeart/2005/8/layout/default"/>
    <dgm:cxn modelId="{B7741A14-2B50-4079-8B7F-45F16730D151}" srcId="{36D650D3-8AFD-4949-891D-C83D53A19BED}" destId="{F2E0D5C5-6D1D-431C-B626-E386E1366B6C}" srcOrd="4" destOrd="0" parTransId="{10622F76-B1EA-4E1C-AE93-718FBB2C7C37}" sibTransId="{E964A089-BE34-40D5-8589-5ED43B60BB4C}"/>
    <dgm:cxn modelId="{BAB84987-CDAB-416A-A14C-B74E8CFF3949}" srcId="{BF7BA633-F211-4064-A63B-E039504E10F2}" destId="{167ECD12-D8F8-4554-9392-107288A43AD3}" srcOrd="1" destOrd="0" parTransId="{6C523F51-3EC7-4685-97BC-DEE3C3903DE8}" sibTransId="{FA75D265-4BB6-47E5-A889-5E57BDDF20E3}"/>
    <dgm:cxn modelId="{0ECE0F00-AF78-4763-8760-9CB0216DCBDC}" type="presOf" srcId="{41E968D8-5322-4EA3-8066-2A052BACB7A0}" destId="{39AA8C6F-021F-4F19-9908-FB0505E68257}" srcOrd="0" destOrd="0" presId="urn:microsoft.com/office/officeart/2005/8/layout/default"/>
    <dgm:cxn modelId="{6733FD21-D302-4128-A05E-2B8F82E6FB2C}" type="presOf" srcId="{18B2BA8A-6801-48A5-90E6-30F76AA59D4D}" destId="{39AA8C6F-021F-4F19-9908-FB0505E68257}" srcOrd="0" destOrd="2" presId="urn:microsoft.com/office/officeart/2005/8/layout/default"/>
    <dgm:cxn modelId="{51ED5F80-B928-42CC-A1E6-C00E18378420}" srcId="{8F82799F-B752-41EF-A159-65AC5CBFFB06}" destId="{757221F7-D657-4AD3-BAC0-3080C583BC25}" srcOrd="5" destOrd="0" parTransId="{F0BC2A30-857E-4E15-B627-C9A5784A9B81}" sibTransId="{602B1323-1B98-4131-A3EF-24DF2D46561A}"/>
    <dgm:cxn modelId="{57747C3D-5736-4D0D-864C-06188B789AAD}" type="presOf" srcId="{167ECD12-D8F8-4554-9392-107288A43AD3}" destId="{2A7B09CE-0DA5-4298-AE38-520B4DC12DBF}" srcOrd="0" destOrd="0" presId="urn:microsoft.com/office/officeart/2005/8/layout/default"/>
    <dgm:cxn modelId="{D805061C-F1CC-437E-8D1C-DFC88DEC9EA5}" type="presOf" srcId="{152A71E3-ED88-47F5-AA8E-AD1A0601DF0D}" destId="{FD336F7C-AE22-46CE-9778-356B810F9E71}" srcOrd="0" destOrd="4" presId="urn:microsoft.com/office/officeart/2005/8/layout/default"/>
    <dgm:cxn modelId="{5F4365A7-C396-49C1-A545-251ACA0ADB3C}" type="presOf" srcId="{DFD30072-7CB1-4FD4-869E-E5A82B6FA200}" destId="{2A7B09CE-0DA5-4298-AE38-520B4DC12DBF}" srcOrd="0" destOrd="2" presId="urn:microsoft.com/office/officeart/2005/8/layout/default"/>
    <dgm:cxn modelId="{BF7628F3-46E4-40B1-A1AD-9BAEF52AC65B}" srcId="{167ECD12-D8F8-4554-9392-107288A43AD3}" destId="{A069CD53-7DAC-4BF8-A2D6-B084782B17A6}" srcOrd="2" destOrd="0" parTransId="{FEC33D38-5E85-4F12-9611-12BCB56DF8E6}" sibTransId="{8BE73974-7861-4DBF-94F0-4F96E17AC815}"/>
    <dgm:cxn modelId="{C648832B-149D-4B78-B392-0DBCB04EAC3C}" type="presOf" srcId="{ECC0B222-1B50-4134-8A94-2557B8C6D22C}" destId="{BE193476-ADD0-4D92-AA7C-624E256E4DF0}" srcOrd="0" destOrd="8" presId="urn:microsoft.com/office/officeart/2005/8/layout/default"/>
    <dgm:cxn modelId="{AA29EE06-D7E7-4045-8705-A23EA56FBF4D}" type="presOf" srcId="{1F3C7425-5804-48F2-AC7A-537C4C8EF8AE}" destId="{BE74FF0B-0128-4E5F-883A-A67613FCFE38}" srcOrd="0" destOrd="6" presId="urn:microsoft.com/office/officeart/2005/8/layout/default"/>
    <dgm:cxn modelId="{9C38C4FB-A1C2-4F1B-B2F7-701B5FD8E4CD}" srcId="{36D650D3-8AFD-4949-891D-C83D53A19BED}" destId="{152A71E3-ED88-47F5-AA8E-AD1A0601DF0D}" srcOrd="3" destOrd="0" parTransId="{446808D4-693B-4E19-876C-00C2A7C8F53B}" sibTransId="{0B70881E-56B5-4F27-AEF0-97752A6359A3}"/>
    <dgm:cxn modelId="{67FBB446-A915-4CFB-9540-5337047E3CE3}" type="presOf" srcId="{12886265-5BEC-40B4-9F17-131352BE5F72}" destId="{BE74FF0B-0128-4E5F-883A-A67613FCFE38}" srcOrd="0" destOrd="2" presId="urn:microsoft.com/office/officeart/2005/8/layout/default"/>
    <dgm:cxn modelId="{EE53B263-347B-4E5C-80C7-391DAAF44189}" type="presOf" srcId="{5C5EFA07-8094-4B9E-9EC3-A8E266B257F5}" destId="{FD336F7C-AE22-46CE-9778-356B810F9E71}" srcOrd="0" destOrd="2" presId="urn:microsoft.com/office/officeart/2005/8/layout/default"/>
    <dgm:cxn modelId="{708F44D1-F2CB-4112-9110-0334AB91D544}" srcId="{36D650D3-8AFD-4949-891D-C83D53A19BED}" destId="{D48EC27D-4B11-43B4-89E7-6E262E6FBE26}" srcOrd="0" destOrd="0" parTransId="{E5164907-CDF1-4B5E-8702-176A90D73C6E}" sibTransId="{B15B732F-D506-4B72-96E2-0699E86C6759}"/>
    <dgm:cxn modelId="{4E1C12F9-C703-47C0-9910-7E41853F26DB}" type="presOf" srcId="{8F82799F-B752-41EF-A159-65AC5CBFFB06}" destId="{BE193476-ADD0-4D92-AA7C-624E256E4DF0}" srcOrd="0" destOrd="0" presId="urn:microsoft.com/office/officeart/2005/8/layout/default"/>
    <dgm:cxn modelId="{947C1530-16E8-4903-B648-A369D6AB9FAE}" type="presOf" srcId="{65E45F85-172A-4196-9B2F-36244C3075D4}" destId="{BE193476-ADD0-4D92-AA7C-624E256E4DF0}" srcOrd="0" destOrd="5" presId="urn:microsoft.com/office/officeart/2005/8/layout/default"/>
    <dgm:cxn modelId="{3C7D1E5E-78D5-4AF4-BE4A-3B53883E5E38}" srcId="{36D650D3-8AFD-4949-891D-C83D53A19BED}" destId="{C889152F-F804-4E70-A990-91AEFD7077BF}" srcOrd="7" destOrd="0" parTransId="{2BC0FE13-988C-4254-B02A-2F6F84448BBF}" sibTransId="{2DF446DF-E8D4-4A69-A0F4-DBDE8018AF82}"/>
    <dgm:cxn modelId="{6AD34911-DA55-4CE1-8D58-602F396AE401}" srcId="{68A90B33-13A6-4B65-A9E8-3E6B2A6DD2B9}" destId="{9A983057-58C5-4EBC-8416-BE387143B0F9}" srcOrd="1" destOrd="0" parTransId="{46F402C4-C061-49B7-9D12-A91B98EDB548}" sibTransId="{BAD4F5AD-FE57-4118-BCFF-5498E82F4506}"/>
    <dgm:cxn modelId="{8F9608D2-E19B-452C-B488-D0535DE3BE16}" srcId="{1AA95843-4F44-433E-8167-3033AA22C54F}" destId="{0267CD1C-C161-4E78-A576-1C2C962035E3}" srcOrd="3" destOrd="0" parTransId="{88B71F7C-E835-4ABE-9D85-0B5C1F70DF7C}" sibTransId="{B2FC2472-EB60-4D19-A6A9-813409D76CB5}"/>
    <dgm:cxn modelId="{84ADFFA8-88E8-4A3B-BA1F-FBE691F7989A}" srcId="{BF7BA633-F211-4064-A63B-E039504E10F2}" destId="{7D2079D8-E9AC-4C24-A2A3-4ED236BB0987}" srcOrd="3" destOrd="0" parTransId="{A58784F8-067D-419E-91CD-B0BCD2D8259B}" sibTransId="{2586952A-9C5A-431C-8054-3C537F8EA6D3}"/>
    <dgm:cxn modelId="{3CBD2E75-C4C5-4275-98BB-CE47D65EA6BF}" type="presOf" srcId="{6592A5C2-5306-4450-AC2E-6E8F25B31E0C}" destId="{FD336F7C-AE22-46CE-9778-356B810F9E71}" srcOrd="0" destOrd="6" presId="urn:microsoft.com/office/officeart/2005/8/layout/default"/>
    <dgm:cxn modelId="{DB776F72-DB8D-4F7D-883C-94016E2C80B6}" srcId="{BF7BA633-F211-4064-A63B-E039504E10F2}" destId="{41E968D8-5322-4EA3-8066-2A052BACB7A0}" srcOrd="2" destOrd="0" parTransId="{5D96CDA5-6C6F-4E80-976A-52159E457403}" sibTransId="{ADD01FB5-1F44-4BDD-8F8F-A888D82782EB}"/>
    <dgm:cxn modelId="{19935EC6-8461-46F0-A260-FA41C0ED647D}" type="presOf" srcId="{15B1C555-D68B-4E6C-B7D4-7C0BF8545BAD}" destId="{2A7B09CE-0DA5-4298-AE38-520B4DC12DBF}" srcOrd="0" destOrd="5" presId="urn:microsoft.com/office/officeart/2005/8/layout/default"/>
    <dgm:cxn modelId="{C9D687B2-9347-4B1F-A44D-AD0E3713B0F1}" type="presOf" srcId="{5FB906A1-5467-448B-864E-490F67F292E0}" destId="{BE74FF0B-0128-4E5F-883A-A67613FCFE38}" srcOrd="0" destOrd="7" presId="urn:microsoft.com/office/officeart/2005/8/layout/default"/>
    <dgm:cxn modelId="{DDC83B53-9B19-47E4-A782-5505B1087C7B}" type="presOf" srcId="{0EA76DE7-1460-4191-8C37-EBD57DB6B789}" destId="{BE193476-ADD0-4D92-AA7C-624E256E4DF0}" srcOrd="0" destOrd="1" presId="urn:microsoft.com/office/officeart/2005/8/layout/default"/>
    <dgm:cxn modelId="{CD3BBEDD-E505-4A35-B822-5AB9D4F5459C}" srcId="{8F82799F-B752-41EF-A159-65AC5CBFFB06}" destId="{E35BDB1C-0950-4A65-A276-2BDACD00E2A4}" srcOrd="1" destOrd="0" parTransId="{27A5D7A2-A9DA-4EA4-A991-930FF1CBBB68}" sibTransId="{F2FEECC1-AF74-434F-9C7E-513D05A26C12}"/>
    <dgm:cxn modelId="{F1F72352-51D3-40EA-8FB7-58CFD651AF0B}" srcId="{36D650D3-8AFD-4949-891D-C83D53A19BED}" destId="{54737378-35F6-4A45-ADF3-EA689E1A4816}" srcOrd="9" destOrd="0" parTransId="{F2F6E2E4-FF4C-4824-8F4F-5D48122E9EC8}" sibTransId="{CCE31A6C-AA6F-402A-A588-5853F15F620C}"/>
    <dgm:cxn modelId="{5BAC7C48-B905-44DF-88E2-D8A56FF13FE3}" type="presOf" srcId="{36D650D3-8AFD-4949-891D-C83D53A19BED}" destId="{FD336F7C-AE22-46CE-9778-356B810F9E71}" srcOrd="0" destOrd="0" presId="urn:microsoft.com/office/officeart/2005/8/layout/default"/>
    <dgm:cxn modelId="{FADCEA5D-F63D-4CB8-AC65-3E02608409C9}" type="presOf" srcId="{D389C54B-FFB3-40BB-B2BA-D3720E78322B}" destId="{2A7B09CE-0DA5-4298-AE38-520B4DC12DBF}" srcOrd="0" destOrd="6" presId="urn:microsoft.com/office/officeart/2005/8/layout/default"/>
    <dgm:cxn modelId="{DD5D2D02-3159-42FD-87DF-90EAE40E33EC}" type="presOf" srcId="{1AA95843-4F44-433E-8167-3033AA22C54F}" destId="{04A2B340-BE22-4EE1-9B0B-755903B45041}" srcOrd="0" destOrd="0" presId="urn:microsoft.com/office/officeart/2005/8/layout/default"/>
    <dgm:cxn modelId="{C3AFF6B1-06C7-4BC7-BC0C-4E7CC4F39986}" srcId="{41E968D8-5322-4EA3-8066-2A052BACB7A0}" destId="{B67FDDAC-D96B-4FBE-A6E7-2ADEDCF3B076}" srcOrd="6" destOrd="0" parTransId="{5CEFFAB9-578B-4B88-B95D-3DF6EAB1DCB4}" sibTransId="{18AB397F-202F-4DC0-A868-C3850DA00987}"/>
    <dgm:cxn modelId="{F83EA498-5707-4DE6-B2F0-4F8C2964E9DD}" srcId="{68A90B33-13A6-4B65-A9E8-3E6B2A6DD2B9}" destId="{B2B6E979-AE0C-47CE-A3F9-3AC8F97E8BC5}" srcOrd="3" destOrd="0" parTransId="{DDBF4B34-EA38-4B25-A6FA-75C4D9661686}" sibTransId="{BEC02571-CECD-4BDA-99B0-D6A13F5A5715}"/>
    <dgm:cxn modelId="{6426C49F-5044-4E7F-B9BB-54244A0D21C9}" type="presOf" srcId="{7D2079D8-E9AC-4C24-A2A3-4ED236BB0987}" destId="{DBEB3BB1-4182-4699-8522-FB63D16402FF}" srcOrd="0" destOrd="0" presId="urn:microsoft.com/office/officeart/2005/8/layout/default"/>
    <dgm:cxn modelId="{7B860219-BA64-49A1-9C04-9A335A34B2C1}" srcId="{8F82799F-B752-41EF-A159-65AC5CBFFB06}" destId="{65E45F85-172A-4196-9B2F-36244C3075D4}" srcOrd="4" destOrd="0" parTransId="{0BE2A342-3D18-4B4C-B762-1C52C06B3504}" sibTransId="{781C5F4C-01EC-45DD-81D0-1659E03EB96E}"/>
    <dgm:cxn modelId="{2C159A6E-A3DD-4E80-BFD9-9FF3EFF18C70}" type="presOf" srcId="{637D96BA-09ED-4EB0-A143-6D41C2879CCE}" destId="{BE193476-ADD0-4D92-AA7C-624E256E4DF0}" srcOrd="0" destOrd="3" presId="urn:microsoft.com/office/officeart/2005/8/layout/default"/>
    <dgm:cxn modelId="{21176C32-7C13-43A3-9F9D-25094DF434AD}" type="presOf" srcId="{0C424DB3-C047-4EF4-B3B6-2FAE256F572B}" destId="{BE193476-ADD0-4D92-AA7C-624E256E4DF0}" srcOrd="0" destOrd="9" presId="urn:microsoft.com/office/officeart/2005/8/layout/default"/>
    <dgm:cxn modelId="{62515AA6-B85F-49FE-B80B-D5E62E208394}" type="presOf" srcId="{393CA55F-D164-41E5-8D7D-614D1C072753}" destId="{04A2B340-BE22-4EE1-9B0B-755903B45041}" srcOrd="0" destOrd="5" presId="urn:microsoft.com/office/officeart/2005/8/layout/default"/>
    <dgm:cxn modelId="{54F3046F-301D-4A4D-8C86-C953A6BE48D6}" srcId="{41E968D8-5322-4EA3-8066-2A052BACB7A0}" destId="{D13CA1FF-70FF-4C28-B549-D487FE9EC589}" srcOrd="0" destOrd="0" parTransId="{164D22E8-784D-42AF-89EA-FDE2019D6F26}" sibTransId="{05CE4C6E-1ABA-4FD6-AB94-74032E785E69}"/>
    <dgm:cxn modelId="{E528D314-34F8-4A4D-A481-494CC6F074D6}" srcId="{167ECD12-D8F8-4554-9392-107288A43AD3}" destId="{D389C54B-FFB3-40BB-B2BA-D3720E78322B}" srcOrd="5" destOrd="0" parTransId="{61123B11-86A1-40E0-8F38-821E51B905E6}" sibTransId="{60CC1F70-F2D4-4161-8B22-252FF6F59701}"/>
    <dgm:cxn modelId="{D1DA89C1-64C3-4025-A760-E49FE49F1A15}" type="presOf" srcId="{D56E7347-B78F-4F26-9A81-BE8E4FEF8125}" destId="{BE74FF0B-0128-4E5F-883A-A67613FCFE38}" srcOrd="0" destOrd="3" presId="urn:microsoft.com/office/officeart/2005/8/layout/default"/>
    <dgm:cxn modelId="{37C2DD1D-B1EC-4DA9-922B-93EE6B801C87}" srcId="{36D650D3-8AFD-4949-891D-C83D53A19BED}" destId="{94D02717-1C4F-419D-813B-E1BE31674E80}" srcOrd="6" destOrd="0" parTransId="{DDDBCF21-237F-42D9-8059-9F98AF7FE719}" sibTransId="{0E12871E-B11A-4207-B571-7BAA17362764}"/>
    <dgm:cxn modelId="{91207869-C347-4D89-8F3D-D5704CDF7119}" type="presOf" srcId="{A069CD53-7DAC-4BF8-A2D6-B084782B17A6}" destId="{2A7B09CE-0DA5-4298-AE38-520B4DC12DBF}" srcOrd="0" destOrd="3" presId="urn:microsoft.com/office/officeart/2005/8/layout/default"/>
    <dgm:cxn modelId="{AA91F46C-FB56-4556-9553-DF4A723234B0}" srcId="{41E968D8-5322-4EA3-8066-2A052BACB7A0}" destId="{1E6AB950-6BA8-4233-BBD6-70D7A47096FD}" srcOrd="3" destOrd="0" parTransId="{C24DB9B7-01A9-4047-86EA-B396B8778516}" sibTransId="{3BC2E03B-D954-47EA-876C-C6654D2920A8}"/>
    <dgm:cxn modelId="{A68F30C3-2A6B-41FE-BEED-333567AA95D0}" srcId="{68A90B33-13A6-4B65-A9E8-3E6B2A6DD2B9}" destId="{1AD001CC-F0AF-4C95-8BCC-697CE1AD8976}" srcOrd="0" destOrd="0" parTransId="{48AEE4A0-E793-47F8-9B15-BB2838676CAA}" sibTransId="{CE1C7D9E-CB86-486A-B10D-4DD21F7B6B81}"/>
    <dgm:cxn modelId="{D47D8608-184E-4C27-9F18-1E7BCBC8F964}" srcId="{8F82799F-B752-41EF-A159-65AC5CBFFB06}" destId="{0EA76DE7-1460-4191-8C37-EBD57DB6B789}" srcOrd="0" destOrd="0" parTransId="{6C51738A-482E-4EF5-A322-E7004FC2946F}" sibTransId="{556F79B9-D814-40E5-801D-96AF8CA6975D}"/>
    <dgm:cxn modelId="{2E4B3815-248C-469C-867B-CE38990FE794}" type="presOf" srcId="{B67FDDAC-D96B-4FBE-A6E7-2ADEDCF3B076}" destId="{39AA8C6F-021F-4F19-9908-FB0505E68257}" srcOrd="0" destOrd="7" presId="urn:microsoft.com/office/officeart/2005/8/layout/default"/>
    <dgm:cxn modelId="{BCC2ED77-430C-4322-BCC3-B52AE29FE0DB}" type="presOf" srcId="{B2B6E979-AE0C-47CE-A3F9-3AC8F97E8BC5}" destId="{A3DBFEB0-8975-40AF-8099-9854072D497E}" srcOrd="0" destOrd="4" presId="urn:microsoft.com/office/officeart/2005/8/layout/default"/>
    <dgm:cxn modelId="{AA430A11-6FCA-4056-A9B4-7569CA9D68E4}" type="presOf" srcId="{0D892F04-0400-4036-9230-070D4BFB9A10}" destId="{04A2B340-BE22-4EE1-9B0B-755903B45041}" srcOrd="0" destOrd="3" presId="urn:microsoft.com/office/officeart/2005/8/layout/default"/>
    <dgm:cxn modelId="{E67A87BD-627B-4552-A040-9DD0759BA475}" type="presOf" srcId="{0267CD1C-C161-4E78-A576-1C2C962035E3}" destId="{04A2B340-BE22-4EE1-9B0B-755903B45041}" srcOrd="0" destOrd="4" presId="urn:microsoft.com/office/officeart/2005/8/layout/default"/>
    <dgm:cxn modelId="{912B7DF0-2849-41FD-8663-89878F1A77C3}" srcId="{06C99AF1-E4A4-482D-8A71-7185A7F5E649}" destId="{D56E7347-B78F-4F26-9A81-BE8E4FEF8125}" srcOrd="2" destOrd="0" parTransId="{4F7A5BAC-9240-4A13-A830-5DDEC9BF8B88}" sibTransId="{C5441009-87E9-43ED-B0CC-2E78AD383B89}"/>
    <dgm:cxn modelId="{932D54F3-E2D5-4FE8-98AA-BB761B61D2A1}" srcId="{BF7BA633-F211-4064-A63B-E039504E10F2}" destId="{36D650D3-8AFD-4949-891D-C83D53A19BED}" srcOrd="7" destOrd="0" parTransId="{A7B33E6A-8C7A-4B54-9889-F89B1F6B08C2}" sibTransId="{EECBDDCA-93A2-4C5C-922C-1A12E7755B88}"/>
    <dgm:cxn modelId="{8D6161FF-90E4-4320-B9BD-EABD2C641584}" srcId="{8F82799F-B752-41EF-A159-65AC5CBFFB06}" destId="{637D96BA-09ED-4EB0-A143-6D41C2879CCE}" srcOrd="2" destOrd="0" parTransId="{77D94CE7-241B-4B9E-A5D9-DEE0D8F33998}" sibTransId="{D7B5C475-618F-442C-8603-EC5A456C867A}"/>
    <dgm:cxn modelId="{B2F0242D-C492-4FB9-87CB-EA2977416FCE}" srcId="{06C99AF1-E4A4-482D-8A71-7185A7F5E649}" destId="{11D324DC-7D4F-4A50-844D-5205F8CF32AF}" srcOrd="3" destOrd="0" parTransId="{8B67EF90-8EA7-42B2-8CE2-2C7BB440092E}" sibTransId="{D68B94A4-40CE-4DD9-83B7-C0F9EF0EECB2}"/>
    <dgm:cxn modelId="{5A28667A-E995-4D55-BF6E-67FF2DF90F3D}" type="presOf" srcId="{C889152F-F804-4E70-A990-91AEFD7077BF}" destId="{FD336F7C-AE22-46CE-9778-356B810F9E71}" srcOrd="0" destOrd="8" presId="urn:microsoft.com/office/officeart/2005/8/layout/default"/>
    <dgm:cxn modelId="{B036A3E9-4646-4224-8A80-0E8DD2B9A98B}" type="presOf" srcId="{DE00B3B7-779E-418B-8207-2177A558B005}" destId="{39AA8C6F-021F-4F19-9908-FB0505E68257}" srcOrd="0" destOrd="5" presId="urn:microsoft.com/office/officeart/2005/8/layout/default"/>
    <dgm:cxn modelId="{F11F40FF-DF5F-4D57-9410-7DC2C8BB8995}" type="presOf" srcId="{94D02717-1C4F-419D-813B-E1BE31674E80}" destId="{FD336F7C-AE22-46CE-9778-356B810F9E71}" srcOrd="0" destOrd="7" presId="urn:microsoft.com/office/officeart/2005/8/layout/default"/>
    <dgm:cxn modelId="{C6F52138-EC8D-4896-AB20-B424179D7733}" type="presOf" srcId="{06C99AF1-E4A4-482D-8A71-7185A7F5E649}" destId="{BE74FF0B-0128-4E5F-883A-A67613FCFE38}" srcOrd="0" destOrd="0" presId="urn:microsoft.com/office/officeart/2005/8/layout/default"/>
    <dgm:cxn modelId="{7F2DBA1D-0F61-48AD-9DEE-C16A96B84225}" srcId="{7D2079D8-E9AC-4C24-A2A3-4ED236BB0987}" destId="{5FDC7A29-CB3E-4154-9001-5691BC77B517}" srcOrd="1" destOrd="0" parTransId="{98A90687-A4E9-40FA-8C2B-8AFC1DAD7139}" sibTransId="{DA13B693-CC9B-44FD-97C1-4FD0020CF533}"/>
    <dgm:cxn modelId="{696F8A44-DA8E-4A72-8A63-A311624D69D4}" srcId="{8F82799F-B752-41EF-A159-65AC5CBFFB06}" destId="{ECC0B222-1B50-4134-8A94-2557B8C6D22C}" srcOrd="7" destOrd="0" parTransId="{FF83E088-11E2-467B-A9F5-0DCCA4CD9BF7}" sibTransId="{9FF3A08A-CC15-4C16-B931-8B50DC1D9446}"/>
    <dgm:cxn modelId="{E7C700B0-AC21-4967-B867-DC969E3329D0}" type="presOf" srcId="{B47FD709-0AF9-4DB7-A96C-76ABB4F93528}" destId="{DBEB3BB1-4182-4699-8522-FB63D16402FF}" srcOrd="0" destOrd="1" presId="urn:microsoft.com/office/officeart/2005/8/layout/default"/>
    <dgm:cxn modelId="{35E36DEE-2E9C-4390-A9AB-CF4F15E3051E}" srcId="{167ECD12-D8F8-4554-9392-107288A43AD3}" destId="{DFD30072-7CB1-4FD4-869E-E5A82B6FA200}" srcOrd="1" destOrd="0" parTransId="{D2DFB6DB-A552-44F6-B3D1-C71AF58722F8}" sibTransId="{4815DC9E-A454-464B-9463-24F39F249B96}"/>
    <dgm:cxn modelId="{99EC5108-94DE-4352-B4DE-E0962A4CFDF6}" srcId="{41E968D8-5322-4EA3-8066-2A052BACB7A0}" destId="{1EA3FD7A-FA98-43B9-8AB5-1009C5337AC5}" srcOrd="5" destOrd="0" parTransId="{44E3DEF8-6A5F-4BC3-8421-22247A04C513}" sibTransId="{9AFDC873-ACB2-4863-89CD-DD1450389DFD}"/>
    <dgm:cxn modelId="{F8E78B57-8A4B-40E9-A15C-97C0B557FB08}" type="presOf" srcId="{8ECECDCA-DF70-487F-9008-AC30251FB5C7}" destId="{39AA8C6F-021F-4F19-9908-FB0505E68257}" srcOrd="0" destOrd="3" presId="urn:microsoft.com/office/officeart/2005/8/layout/default"/>
    <dgm:cxn modelId="{EB55B362-FFBD-48D8-84AA-742653205D44}" type="presOf" srcId="{11D324DC-7D4F-4A50-844D-5205F8CF32AF}" destId="{BE74FF0B-0128-4E5F-883A-A67613FCFE38}" srcOrd="0" destOrd="4" presId="urn:microsoft.com/office/officeart/2005/8/layout/default"/>
    <dgm:cxn modelId="{A8502A4D-6CAF-48C9-B537-51EB02583968}" srcId="{41E968D8-5322-4EA3-8066-2A052BACB7A0}" destId="{18B2BA8A-6801-48A5-90E6-30F76AA59D4D}" srcOrd="1" destOrd="0" parTransId="{AE11B2BF-28F5-4EDB-8A6E-89E050B240CB}" sibTransId="{162626B8-A8F8-4E77-997D-B3B9E345C73E}"/>
    <dgm:cxn modelId="{52D73FF3-4057-46B7-963F-CBC0AF272005}" srcId="{8F82799F-B752-41EF-A159-65AC5CBFFB06}" destId="{9FD2BF04-01F0-4521-96DD-504FF5319398}" srcOrd="3" destOrd="0" parTransId="{E73BFB96-AF1F-4AAB-92B9-E373A14E3396}" sibTransId="{C3CF9667-3AFD-4AF2-B2DD-E47FA3A45800}"/>
    <dgm:cxn modelId="{7EEAB1A7-5672-483E-9BDA-A5B2F90F5100}" srcId="{8F82799F-B752-41EF-A159-65AC5CBFFB06}" destId="{5C60719B-72D0-4420-886E-B18DF1247BAD}" srcOrd="6" destOrd="0" parTransId="{D3660766-D2BB-4C39-B331-36385B0D7AE5}" sibTransId="{8A275998-485D-4A07-9423-258DF67BBDEC}"/>
    <dgm:cxn modelId="{FED1FED0-F20D-4472-A5F5-116F72BEDF43}" srcId="{BF7BA633-F211-4064-A63B-E039504E10F2}" destId="{1AA95843-4F44-433E-8167-3033AA22C54F}" srcOrd="6" destOrd="0" parTransId="{4766B978-0B4D-4CC7-8C59-40E43BE09177}" sibTransId="{CC21407D-6855-449B-ACEF-C30CDC338731}"/>
    <dgm:cxn modelId="{322577D6-ABF7-4791-8D3C-FDBE83F56A2D}" srcId="{7D2079D8-E9AC-4C24-A2A3-4ED236BB0987}" destId="{18CC82D3-7931-444E-BD81-CAE862A1D462}" srcOrd="2" destOrd="0" parTransId="{19E1CB47-82B0-416E-97CE-E386A5483A0C}" sibTransId="{89BE9A26-1E34-4B8C-86CA-645A05B8BFA1}"/>
    <dgm:cxn modelId="{6D39DB75-D213-44B0-9AF7-0D734FA13A5E}" type="presOf" srcId="{54737378-35F6-4A45-ADF3-EA689E1A4816}" destId="{FD336F7C-AE22-46CE-9778-356B810F9E71}" srcOrd="0" destOrd="10" presId="urn:microsoft.com/office/officeart/2005/8/layout/default"/>
    <dgm:cxn modelId="{B1C573C6-63F9-44F9-B596-70D322D000BD}" srcId="{36D650D3-8AFD-4949-891D-C83D53A19BED}" destId="{5C5EFA07-8094-4B9E-9EC3-A8E266B257F5}" srcOrd="1" destOrd="0" parTransId="{D311AD6F-1853-42FA-B44F-CA21F634FBE3}" sibTransId="{80EC95FA-7D9D-476B-8786-CF6E333BB71B}"/>
    <dgm:cxn modelId="{38C5883B-D744-43E3-BD4B-A68E9A4E37E6}" srcId="{1AA95843-4F44-433E-8167-3033AA22C54F}" destId="{1F9FCB0C-89A2-4357-9C05-750C5BBFD6F0}" srcOrd="0" destOrd="0" parTransId="{AF399062-A24C-41CB-B6D6-D2E4C2999849}" sibTransId="{711A5239-F063-4BD4-9C21-05CD809A442B}"/>
    <dgm:cxn modelId="{04D51512-CCCD-4C82-B96A-6D0B5570D33A}" srcId="{1AA95843-4F44-433E-8167-3033AA22C54F}" destId="{7D936A57-A384-4A9A-ADB7-2098B95F3D33}" srcOrd="1" destOrd="0" parTransId="{0922FDAD-AE83-4610-A072-37B5B8D6DFB9}" sibTransId="{2B3ADA16-9C29-4A61-A1E9-0BE5ABC28EA8}"/>
    <dgm:cxn modelId="{043B127F-8C16-43C0-9D07-3E4609FED28C}" type="presOf" srcId="{8904145B-685E-4A72-898A-00705427CD10}" destId="{FD336F7C-AE22-46CE-9778-356B810F9E71}" srcOrd="0" destOrd="9" presId="urn:microsoft.com/office/officeart/2005/8/layout/default"/>
    <dgm:cxn modelId="{6BD00983-0517-4B1C-9514-746A4E6A7C72}" type="presOf" srcId="{68A90B33-13A6-4B65-A9E8-3E6B2A6DD2B9}" destId="{A3DBFEB0-8975-40AF-8099-9854072D497E}" srcOrd="0" destOrd="0" presId="urn:microsoft.com/office/officeart/2005/8/layout/default"/>
    <dgm:cxn modelId="{9ABB2858-786F-4A7D-818F-F3EA6DA20D8D}" srcId="{06C99AF1-E4A4-482D-8A71-7185A7F5E649}" destId="{1310ECFA-45CE-43CF-9964-22D51D5BE006}" srcOrd="4" destOrd="0" parTransId="{33E5C931-CDE4-4DA7-8144-F2E90CD6AEC6}" sibTransId="{27B51507-E81A-46EA-A274-17BE2D836929}"/>
    <dgm:cxn modelId="{FC3CD5E9-473F-4245-858F-5CEC970DF7EF}" srcId="{1AA95843-4F44-433E-8167-3033AA22C54F}" destId="{393CA55F-D164-41E5-8D7D-614D1C072753}" srcOrd="4" destOrd="0" parTransId="{2949C13E-1CAF-4054-82FF-DA78A1B75EA6}" sibTransId="{26AA90DD-C6D9-4118-AAC4-8D29EF7C96D9}"/>
    <dgm:cxn modelId="{47138BEF-F918-4FFE-8136-692F467304A8}" type="presParOf" srcId="{75323C39-BB17-4972-9815-37286E386CA2}" destId="{A3DBFEB0-8975-40AF-8099-9854072D497E}" srcOrd="0" destOrd="0" presId="urn:microsoft.com/office/officeart/2005/8/layout/default"/>
    <dgm:cxn modelId="{A25E96C0-385B-4E95-8200-25D64B1DB924}" type="presParOf" srcId="{75323C39-BB17-4972-9815-37286E386CA2}" destId="{49784235-A2F3-4C30-A39F-B96CE53267C1}" srcOrd="1" destOrd="0" presId="urn:microsoft.com/office/officeart/2005/8/layout/default"/>
    <dgm:cxn modelId="{A9F75161-AB75-45AC-9E96-DBC014FC6999}" type="presParOf" srcId="{75323C39-BB17-4972-9815-37286E386CA2}" destId="{2A7B09CE-0DA5-4298-AE38-520B4DC12DBF}" srcOrd="2" destOrd="0" presId="urn:microsoft.com/office/officeart/2005/8/layout/default"/>
    <dgm:cxn modelId="{6DD485AB-18C7-4EB6-B858-5E0ABB720DEB}" type="presParOf" srcId="{75323C39-BB17-4972-9815-37286E386CA2}" destId="{D4B2C26D-BA8A-4CC4-8DC3-DBD0A7DA4EFA}" srcOrd="3" destOrd="0" presId="urn:microsoft.com/office/officeart/2005/8/layout/default"/>
    <dgm:cxn modelId="{1B353340-0DA2-4A8A-B724-A15D2298BF01}" type="presParOf" srcId="{75323C39-BB17-4972-9815-37286E386CA2}" destId="{39AA8C6F-021F-4F19-9908-FB0505E68257}" srcOrd="4" destOrd="0" presId="urn:microsoft.com/office/officeart/2005/8/layout/default"/>
    <dgm:cxn modelId="{007E5953-AFBA-4E9B-8FB2-8EAE8C9FADD7}" type="presParOf" srcId="{75323C39-BB17-4972-9815-37286E386CA2}" destId="{1CD3F89A-230A-49D1-AA80-CFCB12CBBBF6}" srcOrd="5" destOrd="0" presId="urn:microsoft.com/office/officeart/2005/8/layout/default"/>
    <dgm:cxn modelId="{1EE07E30-6C11-4AB9-8AC3-C8A25763C447}" type="presParOf" srcId="{75323C39-BB17-4972-9815-37286E386CA2}" destId="{DBEB3BB1-4182-4699-8522-FB63D16402FF}" srcOrd="6" destOrd="0" presId="urn:microsoft.com/office/officeart/2005/8/layout/default"/>
    <dgm:cxn modelId="{7C6DE837-07D1-46D2-B272-D4C8CBE1F7D6}" type="presParOf" srcId="{75323C39-BB17-4972-9815-37286E386CA2}" destId="{F57D92AB-E41B-4714-BD57-5C3FEAB7443F}" srcOrd="7" destOrd="0" presId="urn:microsoft.com/office/officeart/2005/8/layout/default"/>
    <dgm:cxn modelId="{323170B2-DD33-41E8-98FD-14E0B4E3C5C0}" type="presParOf" srcId="{75323C39-BB17-4972-9815-37286E386CA2}" destId="{BE193476-ADD0-4D92-AA7C-624E256E4DF0}" srcOrd="8" destOrd="0" presId="urn:microsoft.com/office/officeart/2005/8/layout/default"/>
    <dgm:cxn modelId="{0D531AA7-5C09-4D8B-ACF3-3B94E752B525}" type="presParOf" srcId="{75323C39-BB17-4972-9815-37286E386CA2}" destId="{1695BECA-7128-42F5-8DF0-6FB3C6EE5C27}" srcOrd="9" destOrd="0" presId="urn:microsoft.com/office/officeart/2005/8/layout/default"/>
    <dgm:cxn modelId="{902F7B93-30F2-425E-9B36-EF336313389E}" type="presParOf" srcId="{75323C39-BB17-4972-9815-37286E386CA2}" destId="{BE74FF0B-0128-4E5F-883A-A67613FCFE38}" srcOrd="10" destOrd="0" presId="urn:microsoft.com/office/officeart/2005/8/layout/default"/>
    <dgm:cxn modelId="{7F4B61C8-5263-49F7-B34A-78D9DDF98673}" type="presParOf" srcId="{75323C39-BB17-4972-9815-37286E386CA2}" destId="{4C3ED3C1-6EC7-4C87-AB10-4FCED933F0C7}" srcOrd="11" destOrd="0" presId="urn:microsoft.com/office/officeart/2005/8/layout/default"/>
    <dgm:cxn modelId="{25659D63-D4CC-478F-9558-FD519FE30F88}" type="presParOf" srcId="{75323C39-BB17-4972-9815-37286E386CA2}" destId="{04A2B340-BE22-4EE1-9B0B-755903B45041}" srcOrd="12" destOrd="0" presId="urn:microsoft.com/office/officeart/2005/8/layout/default"/>
    <dgm:cxn modelId="{5994FDBE-EAAF-4E97-93EF-C1C6413F98A5}" type="presParOf" srcId="{75323C39-BB17-4972-9815-37286E386CA2}" destId="{DDFF26C1-3495-4D5A-BA2A-86BF4AC6E398}" srcOrd="13" destOrd="0" presId="urn:microsoft.com/office/officeart/2005/8/layout/default"/>
    <dgm:cxn modelId="{33C0D904-0D9D-4015-A335-5F513335BF63}" type="presParOf" srcId="{75323C39-BB17-4972-9815-37286E386CA2}" destId="{FD336F7C-AE22-46CE-9778-356B810F9E71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413065A-E6C7-4D8E-BB32-D59B38FF966E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3DEAD4BA-C1D4-4F53-A91F-B6D272E214D3}">
      <dgm:prSet phldrT="[Text]" custT="1"/>
      <dgm:spPr/>
      <dgm:t>
        <a:bodyPr/>
        <a:lstStyle/>
        <a:p>
          <a:pPr algn="ctr"/>
          <a:r>
            <a:rPr lang="en-US" sz="3200" dirty="0"/>
            <a:t>Spring 2022 </a:t>
          </a:r>
        </a:p>
        <a:p>
          <a:pPr algn="ctr"/>
          <a:r>
            <a:rPr lang="en-US" sz="3200" dirty="0"/>
            <a:t>1,800</a:t>
          </a:r>
        </a:p>
      </dgm:t>
    </dgm:pt>
    <dgm:pt modelId="{4C370EB3-39D0-43D4-A67D-F2671450654D}" type="parTrans" cxnId="{49D93F0C-8A0A-43FD-847E-D1B621157E36}">
      <dgm:prSet/>
      <dgm:spPr/>
      <dgm:t>
        <a:bodyPr/>
        <a:lstStyle/>
        <a:p>
          <a:endParaRPr lang="en-US"/>
        </a:p>
      </dgm:t>
    </dgm:pt>
    <dgm:pt modelId="{97EF2EED-C455-423E-863A-E3C4678402BF}" type="sibTrans" cxnId="{49D93F0C-8A0A-43FD-847E-D1B621157E36}">
      <dgm:prSet/>
      <dgm:spPr/>
      <dgm:t>
        <a:bodyPr/>
        <a:lstStyle/>
        <a:p>
          <a:endParaRPr lang="en-US"/>
        </a:p>
      </dgm:t>
    </dgm:pt>
    <dgm:pt modelId="{E9772086-B9AE-4E19-AB76-C55233252D69}">
      <dgm:prSet phldrT="[Text]" custT="1"/>
      <dgm:spPr/>
      <dgm:t>
        <a:bodyPr/>
        <a:lstStyle/>
        <a:p>
          <a:pPr algn="ctr"/>
          <a:r>
            <a:rPr lang="en-US" sz="3200" dirty="0"/>
            <a:t>Sept 2022</a:t>
          </a:r>
        </a:p>
        <a:p>
          <a:pPr algn="ctr"/>
          <a:r>
            <a:rPr lang="en-US" sz="3200" dirty="0"/>
            <a:t>300</a:t>
          </a:r>
        </a:p>
      </dgm:t>
    </dgm:pt>
    <dgm:pt modelId="{4447D80B-A165-4396-9A17-8DD269C5CD13}" type="parTrans" cxnId="{849A7FD9-5847-4822-AF32-2C4AB52A30E3}">
      <dgm:prSet/>
      <dgm:spPr/>
      <dgm:t>
        <a:bodyPr/>
        <a:lstStyle/>
        <a:p>
          <a:endParaRPr lang="en-US"/>
        </a:p>
      </dgm:t>
    </dgm:pt>
    <dgm:pt modelId="{9E3995BF-A777-490A-B9C9-B08468BB15BA}" type="sibTrans" cxnId="{849A7FD9-5847-4822-AF32-2C4AB52A30E3}">
      <dgm:prSet/>
      <dgm:spPr/>
      <dgm:t>
        <a:bodyPr/>
        <a:lstStyle/>
        <a:p>
          <a:endParaRPr lang="en-US"/>
        </a:p>
      </dgm:t>
    </dgm:pt>
    <dgm:pt modelId="{1E54C90B-1A63-42E1-864E-4438D9165129}">
      <dgm:prSet phldrT="[Text]" custT="1"/>
      <dgm:spPr/>
      <dgm:t>
        <a:bodyPr/>
        <a:lstStyle/>
        <a:p>
          <a:pPr algn="ctr"/>
          <a:r>
            <a:rPr lang="en-US" sz="3200" dirty="0"/>
            <a:t>Oct 2022</a:t>
          </a:r>
        </a:p>
        <a:p>
          <a:pPr algn="ctr"/>
          <a:r>
            <a:rPr lang="en-US" sz="3200" dirty="0"/>
            <a:t>900</a:t>
          </a:r>
        </a:p>
      </dgm:t>
    </dgm:pt>
    <dgm:pt modelId="{27260279-C99C-4F82-AC4B-34F2837DBC58}" type="parTrans" cxnId="{96A4B747-4742-4CD4-9C7A-20947E31747D}">
      <dgm:prSet/>
      <dgm:spPr/>
      <dgm:t>
        <a:bodyPr/>
        <a:lstStyle/>
        <a:p>
          <a:endParaRPr lang="en-US"/>
        </a:p>
      </dgm:t>
    </dgm:pt>
    <dgm:pt modelId="{0A5A13BA-B1D0-4E52-AE90-7837DB3D4FE1}" type="sibTrans" cxnId="{96A4B747-4742-4CD4-9C7A-20947E31747D}">
      <dgm:prSet/>
      <dgm:spPr/>
      <dgm:t>
        <a:bodyPr/>
        <a:lstStyle/>
        <a:p>
          <a:endParaRPr lang="en-US"/>
        </a:p>
      </dgm:t>
    </dgm:pt>
    <dgm:pt modelId="{22CE3C98-FAAC-4184-8CC4-F5E96E8B2521}">
      <dgm:prSet custT="1"/>
      <dgm:spPr/>
      <dgm:t>
        <a:bodyPr/>
        <a:lstStyle/>
        <a:p>
          <a:pPr algn="ctr"/>
          <a:r>
            <a:rPr lang="en-US" sz="3200" dirty="0"/>
            <a:t>Currently delivering YAM to ~1500 students</a:t>
          </a:r>
        </a:p>
      </dgm:t>
    </dgm:pt>
    <dgm:pt modelId="{0E9BCDD6-A926-48C3-902E-021DF7E29668}" type="parTrans" cxnId="{78626265-BFD7-4213-9B4A-20CA4C5004AC}">
      <dgm:prSet/>
      <dgm:spPr/>
      <dgm:t>
        <a:bodyPr/>
        <a:lstStyle/>
        <a:p>
          <a:endParaRPr lang="en-US"/>
        </a:p>
      </dgm:t>
    </dgm:pt>
    <dgm:pt modelId="{ECA2CCD7-2185-4EC9-A25C-B47762506CFF}" type="sibTrans" cxnId="{78626265-BFD7-4213-9B4A-20CA4C5004AC}">
      <dgm:prSet/>
      <dgm:spPr/>
      <dgm:t>
        <a:bodyPr/>
        <a:lstStyle/>
        <a:p>
          <a:endParaRPr lang="en-US"/>
        </a:p>
      </dgm:t>
    </dgm:pt>
    <dgm:pt modelId="{6256378E-2C0F-4494-99D8-F6AA4C3A4D89}" type="pres">
      <dgm:prSet presAssocID="{0413065A-E6C7-4D8E-BB32-D59B38FF966E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1458B473-578C-4699-9889-32DF2129FEC6}" type="pres">
      <dgm:prSet presAssocID="{3DEAD4BA-C1D4-4F53-A91F-B6D272E214D3}" presName="composite" presStyleCnt="0"/>
      <dgm:spPr/>
    </dgm:pt>
    <dgm:pt modelId="{F927C4D7-7781-4F37-9BDC-EFE3AA07A459}" type="pres">
      <dgm:prSet presAssocID="{3DEAD4BA-C1D4-4F53-A91F-B6D272E214D3}" presName="LShape" presStyleLbl="alignNode1" presStyleIdx="0" presStyleCnt="7"/>
      <dgm:spPr/>
    </dgm:pt>
    <dgm:pt modelId="{96958E81-895A-4622-9F52-084252260BDD}" type="pres">
      <dgm:prSet presAssocID="{3DEAD4BA-C1D4-4F53-A91F-B6D272E214D3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C7BBF7-14EB-4E3F-B032-0F0D513792B1}" type="pres">
      <dgm:prSet presAssocID="{3DEAD4BA-C1D4-4F53-A91F-B6D272E214D3}" presName="Triangle" presStyleLbl="alignNode1" presStyleIdx="1" presStyleCnt="7"/>
      <dgm:spPr/>
    </dgm:pt>
    <dgm:pt modelId="{C9782170-848B-4FEF-8F99-0460EFAD5740}" type="pres">
      <dgm:prSet presAssocID="{97EF2EED-C455-423E-863A-E3C4678402BF}" presName="sibTrans" presStyleCnt="0"/>
      <dgm:spPr/>
    </dgm:pt>
    <dgm:pt modelId="{FC0D78B1-25E5-43D4-AE1D-FE9D13BF035A}" type="pres">
      <dgm:prSet presAssocID="{97EF2EED-C455-423E-863A-E3C4678402BF}" presName="space" presStyleCnt="0"/>
      <dgm:spPr/>
    </dgm:pt>
    <dgm:pt modelId="{B384E0E4-706E-4153-82E7-CFE01CB7B191}" type="pres">
      <dgm:prSet presAssocID="{E9772086-B9AE-4E19-AB76-C55233252D69}" presName="composite" presStyleCnt="0"/>
      <dgm:spPr/>
    </dgm:pt>
    <dgm:pt modelId="{C522EC33-1BA2-43CB-A803-585ED1D92BB1}" type="pres">
      <dgm:prSet presAssocID="{E9772086-B9AE-4E19-AB76-C55233252D69}" presName="LShape" presStyleLbl="alignNode1" presStyleIdx="2" presStyleCnt="7"/>
      <dgm:spPr/>
    </dgm:pt>
    <dgm:pt modelId="{373EA375-738C-4E6B-BB2A-466A7FF829FD}" type="pres">
      <dgm:prSet presAssocID="{E9772086-B9AE-4E19-AB76-C55233252D69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B5C8CF-3B16-4F0F-A6D6-64CE8BA1F8DF}" type="pres">
      <dgm:prSet presAssocID="{E9772086-B9AE-4E19-AB76-C55233252D69}" presName="Triangle" presStyleLbl="alignNode1" presStyleIdx="3" presStyleCnt="7"/>
      <dgm:spPr/>
    </dgm:pt>
    <dgm:pt modelId="{607F873F-011B-46F8-A070-42DB94B436E4}" type="pres">
      <dgm:prSet presAssocID="{9E3995BF-A777-490A-B9C9-B08468BB15BA}" presName="sibTrans" presStyleCnt="0"/>
      <dgm:spPr/>
    </dgm:pt>
    <dgm:pt modelId="{8259E405-4091-4224-A264-A3FC3D025751}" type="pres">
      <dgm:prSet presAssocID="{9E3995BF-A777-490A-B9C9-B08468BB15BA}" presName="space" presStyleCnt="0"/>
      <dgm:spPr/>
    </dgm:pt>
    <dgm:pt modelId="{D25967C6-59C1-40D3-8F0B-48B8B0209B9D}" type="pres">
      <dgm:prSet presAssocID="{1E54C90B-1A63-42E1-864E-4438D9165129}" presName="composite" presStyleCnt="0"/>
      <dgm:spPr/>
    </dgm:pt>
    <dgm:pt modelId="{678E80D7-CFCE-47E7-ACEA-8ACDA4BD65E9}" type="pres">
      <dgm:prSet presAssocID="{1E54C90B-1A63-42E1-864E-4438D9165129}" presName="LShape" presStyleLbl="alignNode1" presStyleIdx="4" presStyleCnt="7"/>
      <dgm:spPr/>
    </dgm:pt>
    <dgm:pt modelId="{F922032E-5740-4BB0-816E-7FEE739327F2}" type="pres">
      <dgm:prSet presAssocID="{1E54C90B-1A63-42E1-864E-4438D9165129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B44A68-7F73-4885-965A-C4B9E6857384}" type="pres">
      <dgm:prSet presAssocID="{1E54C90B-1A63-42E1-864E-4438D9165129}" presName="Triangle" presStyleLbl="alignNode1" presStyleIdx="5" presStyleCnt="7"/>
      <dgm:spPr/>
    </dgm:pt>
    <dgm:pt modelId="{E8DFBBAA-0E94-442E-8B49-112946439EE4}" type="pres">
      <dgm:prSet presAssocID="{0A5A13BA-B1D0-4E52-AE90-7837DB3D4FE1}" presName="sibTrans" presStyleCnt="0"/>
      <dgm:spPr/>
    </dgm:pt>
    <dgm:pt modelId="{ACB6F7EC-24D2-41C6-AF7D-BB19DB3178A0}" type="pres">
      <dgm:prSet presAssocID="{0A5A13BA-B1D0-4E52-AE90-7837DB3D4FE1}" presName="space" presStyleCnt="0"/>
      <dgm:spPr/>
    </dgm:pt>
    <dgm:pt modelId="{F498C3FD-EC78-409B-91B3-66E1D420A298}" type="pres">
      <dgm:prSet presAssocID="{22CE3C98-FAAC-4184-8CC4-F5E96E8B2521}" presName="composite" presStyleCnt="0"/>
      <dgm:spPr/>
    </dgm:pt>
    <dgm:pt modelId="{1071C260-A975-485A-A487-6C115D11C91A}" type="pres">
      <dgm:prSet presAssocID="{22CE3C98-FAAC-4184-8CC4-F5E96E8B2521}" presName="LShape" presStyleLbl="alignNode1" presStyleIdx="6" presStyleCnt="7"/>
      <dgm:spPr/>
    </dgm:pt>
    <dgm:pt modelId="{BADC147B-0B49-43C8-AC30-8C054D7D7A70}" type="pres">
      <dgm:prSet presAssocID="{22CE3C98-FAAC-4184-8CC4-F5E96E8B2521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8C122D8-A2F9-43FD-85F3-546B6D2ED3D1}" type="presOf" srcId="{E9772086-B9AE-4E19-AB76-C55233252D69}" destId="{373EA375-738C-4E6B-BB2A-466A7FF829FD}" srcOrd="0" destOrd="0" presId="urn:microsoft.com/office/officeart/2009/3/layout/StepUpProcess"/>
    <dgm:cxn modelId="{46D364DF-170F-4577-8AF4-B851C5927148}" type="presOf" srcId="{1E54C90B-1A63-42E1-864E-4438D9165129}" destId="{F922032E-5740-4BB0-816E-7FEE739327F2}" srcOrd="0" destOrd="0" presId="urn:microsoft.com/office/officeart/2009/3/layout/StepUpProcess"/>
    <dgm:cxn modelId="{D0C05D98-B3AD-432A-846A-DBB2D8C03F9A}" type="presOf" srcId="{3DEAD4BA-C1D4-4F53-A91F-B6D272E214D3}" destId="{96958E81-895A-4622-9F52-084252260BDD}" srcOrd="0" destOrd="0" presId="urn:microsoft.com/office/officeart/2009/3/layout/StepUpProcess"/>
    <dgm:cxn modelId="{A31DABD6-6851-42B2-A045-96CC46E5BFBE}" type="presOf" srcId="{0413065A-E6C7-4D8E-BB32-D59B38FF966E}" destId="{6256378E-2C0F-4494-99D8-F6AA4C3A4D89}" srcOrd="0" destOrd="0" presId="urn:microsoft.com/office/officeart/2009/3/layout/StepUpProcess"/>
    <dgm:cxn modelId="{FBEF305A-907E-492E-A94D-24290B76DAFE}" type="presOf" srcId="{22CE3C98-FAAC-4184-8CC4-F5E96E8B2521}" destId="{BADC147B-0B49-43C8-AC30-8C054D7D7A70}" srcOrd="0" destOrd="0" presId="urn:microsoft.com/office/officeart/2009/3/layout/StepUpProcess"/>
    <dgm:cxn modelId="{96A4B747-4742-4CD4-9C7A-20947E31747D}" srcId="{0413065A-E6C7-4D8E-BB32-D59B38FF966E}" destId="{1E54C90B-1A63-42E1-864E-4438D9165129}" srcOrd="2" destOrd="0" parTransId="{27260279-C99C-4F82-AC4B-34F2837DBC58}" sibTransId="{0A5A13BA-B1D0-4E52-AE90-7837DB3D4FE1}"/>
    <dgm:cxn modelId="{78626265-BFD7-4213-9B4A-20CA4C5004AC}" srcId="{0413065A-E6C7-4D8E-BB32-D59B38FF966E}" destId="{22CE3C98-FAAC-4184-8CC4-F5E96E8B2521}" srcOrd="3" destOrd="0" parTransId="{0E9BCDD6-A926-48C3-902E-021DF7E29668}" sibTransId="{ECA2CCD7-2185-4EC9-A25C-B47762506CFF}"/>
    <dgm:cxn modelId="{849A7FD9-5847-4822-AF32-2C4AB52A30E3}" srcId="{0413065A-E6C7-4D8E-BB32-D59B38FF966E}" destId="{E9772086-B9AE-4E19-AB76-C55233252D69}" srcOrd="1" destOrd="0" parTransId="{4447D80B-A165-4396-9A17-8DD269C5CD13}" sibTransId="{9E3995BF-A777-490A-B9C9-B08468BB15BA}"/>
    <dgm:cxn modelId="{49D93F0C-8A0A-43FD-847E-D1B621157E36}" srcId="{0413065A-E6C7-4D8E-BB32-D59B38FF966E}" destId="{3DEAD4BA-C1D4-4F53-A91F-B6D272E214D3}" srcOrd="0" destOrd="0" parTransId="{4C370EB3-39D0-43D4-A67D-F2671450654D}" sibTransId="{97EF2EED-C455-423E-863A-E3C4678402BF}"/>
    <dgm:cxn modelId="{96E1D00E-856A-40EE-A0E5-660BD3B8C745}" type="presParOf" srcId="{6256378E-2C0F-4494-99D8-F6AA4C3A4D89}" destId="{1458B473-578C-4699-9889-32DF2129FEC6}" srcOrd="0" destOrd="0" presId="urn:microsoft.com/office/officeart/2009/3/layout/StepUpProcess"/>
    <dgm:cxn modelId="{E10B595E-C95D-4685-96E2-B4DA4DCAC4B8}" type="presParOf" srcId="{1458B473-578C-4699-9889-32DF2129FEC6}" destId="{F927C4D7-7781-4F37-9BDC-EFE3AA07A459}" srcOrd="0" destOrd="0" presId="urn:microsoft.com/office/officeart/2009/3/layout/StepUpProcess"/>
    <dgm:cxn modelId="{6200AB7F-5887-4927-8DEE-C71B09617ED8}" type="presParOf" srcId="{1458B473-578C-4699-9889-32DF2129FEC6}" destId="{96958E81-895A-4622-9F52-084252260BDD}" srcOrd="1" destOrd="0" presId="urn:microsoft.com/office/officeart/2009/3/layout/StepUpProcess"/>
    <dgm:cxn modelId="{5006AD8D-D1FC-49EA-84F6-DE9799FDA343}" type="presParOf" srcId="{1458B473-578C-4699-9889-32DF2129FEC6}" destId="{C4C7BBF7-14EB-4E3F-B032-0F0D513792B1}" srcOrd="2" destOrd="0" presId="urn:microsoft.com/office/officeart/2009/3/layout/StepUpProcess"/>
    <dgm:cxn modelId="{FB2366D7-5A8F-4FF6-B364-D92B4FFCB1FB}" type="presParOf" srcId="{6256378E-2C0F-4494-99D8-F6AA4C3A4D89}" destId="{C9782170-848B-4FEF-8F99-0460EFAD5740}" srcOrd="1" destOrd="0" presId="urn:microsoft.com/office/officeart/2009/3/layout/StepUpProcess"/>
    <dgm:cxn modelId="{187F9A33-C785-4846-9CA7-60629DDC0F1E}" type="presParOf" srcId="{C9782170-848B-4FEF-8F99-0460EFAD5740}" destId="{FC0D78B1-25E5-43D4-AE1D-FE9D13BF035A}" srcOrd="0" destOrd="0" presId="urn:microsoft.com/office/officeart/2009/3/layout/StepUpProcess"/>
    <dgm:cxn modelId="{2B2CB0F6-3F5C-4A3E-BC30-598731DE6E64}" type="presParOf" srcId="{6256378E-2C0F-4494-99D8-F6AA4C3A4D89}" destId="{B384E0E4-706E-4153-82E7-CFE01CB7B191}" srcOrd="2" destOrd="0" presId="urn:microsoft.com/office/officeart/2009/3/layout/StepUpProcess"/>
    <dgm:cxn modelId="{419414FB-C941-434A-BB11-738590848EC4}" type="presParOf" srcId="{B384E0E4-706E-4153-82E7-CFE01CB7B191}" destId="{C522EC33-1BA2-43CB-A803-585ED1D92BB1}" srcOrd="0" destOrd="0" presId="urn:microsoft.com/office/officeart/2009/3/layout/StepUpProcess"/>
    <dgm:cxn modelId="{1C18F1C5-4033-4523-A809-1DC8093D8378}" type="presParOf" srcId="{B384E0E4-706E-4153-82E7-CFE01CB7B191}" destId="{373EA375-738C-4E6B-BB2A-466A7FF829FD}" srcOrd="1" destOrd="0" presId="urn:microsoft.com/office/officeart/2009/3/layout/StepUpProcess"/>
    <dgm:cxn modelId="{CE18C6EB-A7CF-4E31-BA7A-1A68CA64FA65}" type="presParOf" srcId="{B384E0E4-706E-4153-82E7-CFE01CB7B191}" destId="{31B5C8CF-3B16-4F0F-A6D6-64CE8BA1F8DF}" srcOrd="2" destOrd="0" presId="urn:microsoft.com/office/officeart/2009/3/layout/StepUpProcess"/>
    <dgm:cxn modelId="{58E2162E-F712-4F3A-A29A-AF7BD6287BEE}" type="presParOf" srcId="{6256378E-2C0F-4494-99D8-F6AA4C3A4D89}" destId="{607F873F-011B-46F8-A070-42DB94B436E4}" srcOrd="3" destOrd="0" presId="urn:microsoft.com/office/officeart/2009/3/layout/StepUpProcess"/>
    <dgm:cxn modelId="{D607D3EE-57C5-4072-ADA3-A387AC11CFC0}" type="presParOf" srcId="{607F873F-011B-46F8-A070-42DB94B436E4}" destId="{8259E405-4091-4224-A264-A3FC3D025751}" srcOrd="0" destOrd="0" presId="urn:microsoft.com/office/officeart/2009/3/layout/StepUpProcess"/>
    <dgm:cxn modelId="{E3A92805-B625-4AD6-8482-9F8BCAE42312}" type="presParOf" srcId="{6256378E-2C0F-4494-99D8-F6AA4C3A4D89}" destId="{D25967C6-59C1-40D3-8F0B-48B8B0209B9D}" srcOrd="4" destOrd="0" presId="urn:microsoft.com/office/officeart/2009/3/layout/StepUpProcess"/>
    <dgm:cxn modelId="{4306BB57-4D85-4910-9646-38A00E0F8AB4}" type="presParOf" srcId="{D25967C6-59C1-40D3-8F0B-48B8B0209B9D}" destId="{678E80D7-CFCE-47E7-ACEA-8ACDA4BD65E9}" srcOrd="0" destOrd="0" presId="urn:microsoft.com/office/officeart/2009/3/layout/StepUpProcess"/>
    <dgm:cxn modelId="{7A9F976F-32EE-4DDA-8DE9-EEE6F834CC74}" type="presParOf" srcId="{D25967C6-59C1-40D3-8F0B-48B8B0209B9D}" destId="{F922032E-5740-4BB0-816E-7FEE739327F2}" srcOrd="1" destOrd="0" presId="urn:microsoft.com/office/officeart/2009/3/layout/StepUpProcess"/>
    <dgm:cxn modelId="{2D9ADE4B-E0CC-4927-9E13-A650E8D09AB1}" type="presParOf" srcId="{D25967C6-59C1-40D3-8F0B-48B8B0209B9D}" destId="{0FB44A68-7F73-4885-965A-C4B9E6857384}" srcOrd="2" destOrd="0" presId="urn:microsoft.com/office/officeart/2009/3/layout/StepUpProcess"/>
    <dgm:cxn modelId="{9D03AA05-9E84-4F38-8624-5F73DB49AC3B}" type="presParOf" srcId="{6256378E-2C0F-4494-99D8-F6AA4C3A4D89}" destId="{E8DFBBAA-0E94-442E-8B49-112946439EE4}" srcOrd="5" destOrd="0" presId="urn:microsoft.com/office/officeart/2009/3/layout/StepUpProcess"/>
    <dgm:cxn modelId="{902C8F73-EBF4-4AC3-A5E4-4D7281913F88}" type="presParOf" srcId="{E8DFBBAA-0E94-442E-8B49-112946439EE4}" destId="{ACB6F7EC-24D2-41C6-AF7D-BB19DB3178A0}" srcOrd="0" destOrd="0" presId="urn:microsoft.com/office/officeart/2009/3/layout/StepUpProcess"/>
    <dgm:cxn modelId="{EE3E8515-02EA-4EAD-9AB4-50BBBC108A35}" type="presParOf" srcId="{6256378E-2C0F-4494-99D8-F6AA4C3A4D89}" destId="{F498C3FD-EC78-409B-91B3-66E1D420A298}" srcOrd="6" destOrd="0" presId="urn:microsoft.com/office/officeart/2009/3/layout/StepUpProcess"/>
    <dgm:cxn modelId="{32808501-B757-4AD7-864E-87A96B75697E}" type="presParOf" srcId="{F498C3FD-EC78-409B-91B3-66E1D420A298}" destId="{1071C260-A975-485A-A487-6C115D11C91A}" srcOrd="0" destOrd="0" presId="urn:microsoft.com/office/officeart/2009/3/layout/StepUpProcess"/>
    <dgm:cxn modelId="{DAAAA513-00FD-4FAF-BBD0-8D3A95A37F4D}" type="presParOf" srcId="{F498C3FD-EC78-409B-91B3-66E1D420A298}" destId="{BADC147B-0B49-43C8-AC30-8C054D7D7A70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413065A-E6C7-4D8E-BB32-D59B38FF966E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3DEAD4BA-C1D4-4F53-A91F-B6D272E214D3}">
      <dgm:prSet phldrT="[Text]" custT="1"/>
      <dgm:spPr/>
      <dgm:t>
        <a:bodyPr/>
        <a:lstStyle/>
        <a:p>
          <a:pPr algn="l"/>
          <a:r>
            <a:rPr lang="en-US" sz="3200" dirty="0"/>
            <a:t>Spring 2022 </a:t>
          </a:r>
        </a:p>
        <a:p>
          <a:pPr algn="ctr"/>
          <a:r>
            <a:rPr lang="en-US" sz="3200" dirty="0"/>
            <a:t>98</a:t>
          </a:r>
        </a:p>
      </dgm:t>
    </dgm:pt>
    <dgm:pt modelId="{4C370EB3-39D0-43D4-A67D-F2671450654D}" type="parTrans" cxnId="{49D93F0C-8A0A-43FD-847E-D1B621157E36}">
      <dgm:prSet/>
      <dgm:spPr/>
      <dgm:t>
        <a:bodyPr/>
        <a:lstStyle/>
        <a:p>
          <a:endParaRPr lang="en-US"/>
        </a:p>
      </dgm:t>
    </dgm:pt>
    <dgm:pt modelId="{97EF2EED-C455-423E-863A-E3C4678402BF}" type="sibTrans" cxnId="{49D93F0C-8A0A-43FD-847E-D1B621157E36}">
      <dgm:prSet/>
      <dgm:spPr/>
      <dgm:t>
        <a:bodyPr/>
        <a:lstStyle/>
        <a:p>
          <a:endParaRPr lang="en-US"/>
        </a:p>
      </dgm:t>
    </dgm:pt>
    <dgm:pt modelId="{E9772086-B9AE-4E19-AB76-C55233252D69}">
      <dgm:prSet phldrT="[Text]" custT="1"/>
      <dgm:spPr/>
      <dgm:t>
        <a:bodyPr/>
        <a:lstStyle/>
        <a:p>
          <a:pPr algn="ctr"/>
          <a:r>
            <a:rPr lang="en-US" sz="3200" dirty="0"/>
            <a:t>Sept.  2022</a:t>
          </a:r>
        </a:p>
        <a:p>
          <a:pPr algn="ctr"/>
          <a:r>
            <a:rPr lang="en-US" sz="3200" dirty="0"/>
            <a:t>22</a:t>
          </a:r>
        </a:p>
      </dgm:t>
    </dgm:pt>
    <dgm:pt modelId="{4447D80B-A165-4396-9A17-8DD269C5CD13}" type="parTrans" cxnId="{849A7FD9-5847-4822-AF32-2C4AB52A30E3}">
      <dgm:prSet/>
      <dgm:spPr/>
      <dgm:t>
        <a:bodyPr/>
        <a:lstStyle/>
        <a:p>
          <a:endParaRPr lang="en-US"/>
        </a:p>
      </dgm:t>
    </dgm:pt>
    <dgm:pt modelId="{9E3995BF-A777-490A-B9C9-B08468BB15BA}" type="sibTrans" cxnId="{849A7FD9-5847-4822-AF32-2C4AB52A30E3}">
      <dgm:prSet/>
      <dgm:spPr/>
      <dgm:t>
        <a:bodyPr/>
        <a:lstStyle/>
        <a:p>
          <a:endParaRPr lang="en-US"/>
        </a:p>
      </dgm:t>
    </dgm:pt>
    <dgm:pt modelId="{1E54C90B-1A63-42E1-864E-4438D9165129}">
      <dgm:prSet phldrT="[Text]" custT="1"/>
      <dgm:spPr/>
      <dgm:t>
        <a:bodyPr/>
        <a:lstStyle/>
        <a:p>
          <a:pPr algn="ctr"/>
          <a:r>
            <a:rPr lang="en-US" sz="3200" dirty="0"/>
            <a:t>Oct. 2022</a:t>
          </a:r>
        </a:p>
        <a:p>
          <a:pPr algn="ctr"/>
          <a:r>
            <a:rPr lang="en-US" sz="3200" dirty="0"/>
            <a:t>38</a:t>
          </a:r>
        </a:p>
      </dgm:t>
    </dgm:pt>
    <dgm:pt modelId="{27260279-C99C-4F82-AC4B-34F2837DBC58}" type="parTrans" cxnId="{96A4B747-4742-4CD4-9C7A-20947E31747D}">
      <dgm:prSet/>
      <dgm:spPr/>
      <dgm:t>
        <a:bodyPr/>
        <a:lstStyle/>
        <a:p>
          <a:endParaRPr lang="en-US"/>
        </a:p>
      </dgm:t>
    </dgm:pt>
    <dgm:pt modelId="{0A5A13BA-B1D0-4E52-AE90-7837DB3D4FE1}" type="sibTrans" cxnId="{96A4B747-4742-4CD4-9C7A-20947E31747D}">
      <dgm:prSet/>
      <dgm:spPr/>
      <dgm:t>
        <a:bodyPr/>
        <a:lstStyle/>
        <a:p>
          <a:endParaRPr lang="en-US"/>
        </a:p>
      </dgm:t>
    </dgm:pt>
    <dgm:pt modelId="{277D6E58-782E-4F3E-8E1F-DE612082B3D5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en-US" sz="3200" dirty="0"/>
            <a:t>Currently delivering YAM in ~75       classes</a:t>
          </a:r>
        </a:p>
      </dgm:t>
    </dgm:pt>
    <dgm:pt modelId="{8AF54D20-CDA0-45E5-A23F-D0BA4211AADF}" type="parTrans" cxnId="{0328AD4E-A01F-4AD8-90DC-9A9798962911}">
      <dgm:prSet/>
      <dgm:spPr/>
      <dgm:t>
        <a:bodyPr/>
        <a:lstStyle/>
        <a:p>
          <a:endParaRPr lang="en-US"/>
        </a:p>
      </dgm:t>
    </dgm:pt>
    <dgm:pt modelId="{FCA2A988-5905-43C1-9F6F-AAB21F59AFBF}" type="sibTrans" cxnId="{0328AD4E-A01F-4AD8-90DC-9A9798962911}">
      <dgm:prSet/>
      <dgm:spPr/>
      <dgm:t>
        <a:bodyPr/>
        <a:lstStyle/>
        <a:p>
          <a:endParaRPr lang="en-US"/>
        </a:p>
      </dgm:t>
    </dgm:pt>
    <dgm:pt modelId="{073F4EC0-88AC-433F-9858-B68B382B6173}" type="pres">
      <dgm:prSet presAssocID="{0413065A-E6C7-4D8E-BB32-D59B38FF966E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AFC37FC6-C077-4059-BB09-B36F201D902D}" type="pres">
      <dgm:prSet presAssocID="{3DEAD4BA-C1D4-4F53-A91F-B6D272E214D3}" presName="composite" presStyleCnt="0"/>
      <dgm:spPr/>
    </dgm:pt>
    <dgm:pt modelId="{BBF79410-AB29-4A2E-90B0-5853F8806D9B}" type="pres">
      <dgm:prSet presAssocID="{3DEAD4BA-C1D4-4F53-A91F-B6D272E214D3}" presName="LShape" presStyleLbl="alignNode1" presStyleIdx="0" presStyleCnt="7"/>
      <dgm:spPr/>
    </dgm:pt>
    <dgm:pt modelId="{8AF2676F-AAC5-4DA6-8B5E-B9D1DC5844A8}" type="pres">
      <dgm:prSet presAssocID="{3DEAD4BA-C1D4-4F53-A91F-B6D272E214D3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79CBCC-7055-45E8-8167-7B8DEC761154}" type="pres">
      <dgm:prSet presAssocID="{3DEAD4BA-C1D4-4F53-A91F-B6D272E214D3}" presName="Triangle" presStyleLbl="alignNode1" presStyleIdx="1" presStyleCnt="7"/>
      <dgm:spPr/>
    </dgm:pt>
    <dgm:pt modelId="{AF169EE2-B880-4A2D-8D07-EEF55691CF06}" type="pres">
      <dgm:prSet presAssocID="{97EF2EED-C455-423E-863A-E3C4678402BF}" presName="sibTrans" presStyleCnt="0"/>
      <dgm:spPr/>
    </dgm:pt>
    <dgm:pt modelId="{A04887B7-4426-48CF-80D9-AD56920D0CF6}" type="pres">
      <dgm:prSet presAssocID="{97EF2EED-C455-423E-863A-E3C4678402BF}" presName="space" presStyleCnt="0"/>
      <dgm:spPr/>
    </dgm:pt>
    <dgm:pt modelId="{0EE52CA3-7D53-498F-8EFB-1A9579672607}" type="pres">
      <dgm:prSet presAssocID="{E9772086-B9AE-4E19-AB76-C55233252D69}" presName="composite" presStyleCnt="0"/>
      <dgm:spPr/>
    </dgm:pt>
    <dgm:pt modelId="{A6AAB2CB-4C64-410C-8106-99E134320FDA}" type="pres">
      <dgm:prSet presAssocID="{E9772086-B9AE-4E19-AB76-C55233252D69}" presName="LShape" presStyleLbl="alignNode1" presStyleIdx="2" presStyleCnt="7"/>
      <dgm:spPr/>
    </dgm:pt>
    <dgm:pt modelId="{05150011-49D8-4E64-A422-C4EA8E1487A1}" type="pres">
      <dgm:prSet presAssocID="{E9772086-B9AE-4E19-AB76-C55233252D69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9B72AA-984A-49F6-BBB8-56787245D123}" type="pres">
      <dgm:prSet presAssocID="{E9772086-B9AE-4E19-AB76-C55233252D69}" presName="Triangle" presStyleLbl="alignNode1" presStyleIdx="3" presStyleCnt="7"/>
      <dgm:spPr/>
    </dgm:pt>
    <dgm:pt modelId="{4BD9ED46-245C-451B-8A10-DE940ADA0487}" type="pres">
      <dgm:prSet presAssocID="{9E3995BF-A777-490A-B9C9-B08468BB15BA}" presName="sibTrans" presStyleCnt="0"/>
      <dgm:spPr/>
    </dgm:pt>
    <dgm:pt modelId="{B28280FF-8339-40B2-ACCB-0AAE509BEDD7}" type="pres">
      <dgm:prSet presAssocID="{9E3995BF-A777-490A-B9C9-B08468BB15BA}" presName="space" presStyleCnt="0"/>
      <dgm:spPr/>
    </dgm:pt>
    <dgm:pt modelId="{2268CCCC-14E2-48D4-AE61-794212EEADB4}" type="pres">
      <dgm:prSet presAssocID="{1E54C90B-1A63-42E1-864E-4438D9165129}" presName="composite" presStyleCnt="0"/>
      <dgm:spPr/>
    </dgm:pt>
    <dgm:pt modelId="{2019BD4A-261D-4668-948C-264362769B7C}" type="pres">
      <dgm:prSet presAssocID="{1E54C90B-1A63-42E1-864E-4438D9165129}" presName="LShape" presStyleLbl="alignNode1" presStyleIdx="4" presStyleCnt="7"/>
      <dgm:spPr/>
    </dgm:pt>
    <dgm:pt modelId="{3A9C3223-4FE7-4093-AD42-6403FD638111}" type="pres">
      <dgm:prSet presAssocID="{1E54C90B-1A63-42E1-864E-4438D9165129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8E9AA0-5F47-4B6D-91D6-AE85C0A41B7C}" type="pres">
      <dgm:prSet presAssocID="{1E54C90B-1A63-42E1-864E-4438D9165129}" presName="Triangle" presStyleLbl="alignNode1" presStyleIdx="5" presStyleCnt="7"/>
      <dgm:spPr/>
    </dgm:pt>
    <dgm:pt modelId="{8D29285C-A894-453B-98CD-5C657CAD5934}" type="pres">
      <dgm:prSet presAssocID="{0A5A13BA-B1D0-4E52-AE90-7837DB3D4FE1}" presName="sibTrans" presStyleCnt="0"/>
      <dgm:spPr/>
    </dgm:pt>
    <dgm:pt modelId="{06976C3E-00BB-409C-A80D-C71668F9D2CD}" type="pres">
      <dgm:prSet presAssocID="{0A5A13BA-B1D0-4E52-AE90-7837DB3D4FE1}" presName="space" presStyleCnt="0"/>
      <dgm:spPr/>
    </dgm:pt>
    <dgm:pt modelId="{D6687087-152E-4657-AD49-DC44C135CA37}" type="pres">
      <dgm:prSet presAssocID="{277D6E58-782E-4F3E-8E1F-DE612082B3D5}" presName="composite" presStyleCnt="0"/>
      <dgm:spPr/>
    </dgm:pt>
    <dgm:pt modelId="{4E769864-54EA-41E3-A2B8-0C448EDA1C40}" type="pres">
      <dgm:prSet presAssocID="{277D6E58-782E-4F3E-8E1F-DE612082B3D5}" presName="LShape" presStyleLbl="alignNode1" presStyleIdx="6" presStyleCnt="7"/>
      <dgm:spPr/>
    </dgm:pt>
    <dgm:pt modelId="{B59E3FA7-5ED1-4333-A637-DE678EDCD7CE}" type="pres">
      <dgm:prSet presAssocID="{277D6E58-782E-4F3E-8E1F-DE612082B3D5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0E0088E-89E5-46AA-AAE2-165AB0BCB147}" type="presOf" srcId="{0413065A-E6C7-4D8E-BB32-D59B38FF966E}" destId="{073F4EC0-88AC-433F-9858-B68B382B6173}" srcOrd="0" destOrd="0" presId="urn:microsoft.com/office/officeart/2009/3/layout/StepUpProcess"/>
    <dgm:cxn modelId="{E763CB94-3058-4A5F-AC44-16C165D4F344}" type="presOf" srcId="{3DEAD4BA-C1D4-4F53-A91F-B6D272E214D3}" destId="{8AF2676F-AAC5-4DA6-8B5E-B9D1DC5844A8}" srcOrd="0" destOrd="0" presId="urn:microsoft.com/office/officeart/2009/3/layout/StepUpProcess"/>
    <dgm:cxn modelId="{96A4B747-4742-4CD4-9C7A-20947E31747D}" srcId="{0413065A-E6C7-4D8E-BB32-D59B38FF966E}" destId="{1E54C90B-1A63-42E1-864E-4438D9165129}" srcOrd="2" destOrd="0" parTransId="{27260279-C99C-4F82-AC4B-34F2837DBC58}" sibTransId="{0A5A13BA-B1D0-4E52-AE90-7837DB3D4FE1}"/>
    <dgm:cxn modelId="{F0378A40-7674-488F-8FAF-0237AA810324}" type="presOf" srcId="{1E54C90B-1A63-42E1-864E-4438D9165129}" destId="{3A9C3223-4FE7-4093-AD42-6403FD638111}" srcOrd="0" destOrd="0" presId="urn:microsoft.com/office/officeart/2009/3/layout/StepUpProcess"/>
    <dgm:cxn modelId="{CB566EC8-14C3-464C-865C-4619AE442141}" type="presOf" srcId="{277D6E58-782E-4F3E-8E1F-DE612082B3D5}" destId="{B59E3FA7-5ED1-4333-A637-DE678EDCD7CE}" srcOrd="0" destOrd="0" presId="urn:microsoft.com/office/officeart/2009/3/layout/StepUpProcess"/>
    <dgm:cxn modelId="{8F71626D-AED7-4649-86D8-5FCBB6A69DD6}" type="presOf" srcId="{E9772086-B9AE-4E19-AB76-C55233252D69}" destId="{05150011-49D8-4E64-A422-C4EA8E1487A1}" srcOrd="0" destOrd="0" presId="urn:microsoft.com/office/officeart/2009/3/layout/StepUpProcess"/>
    <dgm:cxn modelId="{849A7FD9-5847-4822-AF32-2C4AB52A30E3}" srcId="{0413065A-E6C7-4D8E-BB32-D59B38FF966E}" destId="{E9772086-B9AE-4E19-AB76-C55233252D69}" srcOrd="1" destOrd="0" parTransId="{4447D80B-A165-4396-9A17-8DD269C5CD13}" sibTransId="{9E3995BF-A777-490A-B9C9-B08468BB15BA}"/>
    <dgm:cxn modelId="{0328AD4E-A01F-4AD8-90DC-9A9798962911}" srcId="{0413065A-E6C7-4D8E-BB32-D59B38FF966E}" destId="{277D6E58-782E-4F3E-8E1F-DE612082B3D5}" srcOrd="3" destOrd="0" parTransId="{8AF54D20-CDA0-45E5-A23F-D0BA4211AADF}" sibTransId="{FCA2A988-5905-43C1-9F6F-AAB21F59AFBF}"/>
    <dgm:cxn modelId="{49D93F0C-8A0A-43FD-847E-D1B621157E36}" srcId="{0413065A-E6C7-4D8E-BB32-D59B38FF966E}" destId="{3DEAD4BA-C1D4-4F53-A91F-B6D272E214D3}" srcOrd="0" destOrd="0" parTransId="{4C370EB3-39D0-43D4-A67D-F2671450654D}" sibTransId="{97EF2EED-C455-423E-863A-E3C4678402BF}"/>
    <dgm:cxn modelId="{BDD0D670-0A88-4B03-8992-525126DA55D0}" type="presParOf" srcId="{073F4EC0-88AC-433F-9858-B68B382B6173}" destId="{AFC37FC6-C077-4059-BB09-B36F201D902D}" srcOrd="0" destOrd="0" presId="urn:microsoft.com/office/officeart/2009/3/layout/StepUpProcess"/>
    <dgm:cxn modelId="{A1B829D2-0A2B-4E4F-98E9-F4F19A9BCF44}" type="presParOf" srcId="{AFC37FC6-C077-4059-BB09-B36F201D902D}" destId="{BBF79410-AB29-4A2E-90B0-5853F8806D9B}" srcOrd="0" destOrd="0" presId="urn:microsoft.com/office/officeart/2009/3/layout/StepUpProcess"/>
    <dgm:cxn modelId="{ACEB3DF0-A684-4D24-85B7-AC5274965B95}" type="presParOf" srcId="{AFC37FC6-C077-4059-BB09-B36F201D902D}" destId="{8AF2676F-AAC5-4DA6-8B5E-B9D1DC5844A8}" srcOrd="1" destOrd="0" presId="urn:microsoft.com/office/officeart/2009/3/layout/StepUpProcess"/>
    <dgm:cxn modelId="{807521B0-A64D-4EC9-9AA0-059907AB89D7}" type="presParOf" srcId="{AFC37FC6-C077-4059-BB09-B36F201D902D}" destId="{8179CBCC-7055-45E8-8167-7B8DEC761154}" srcOrd="2" destOrd="0" presId="urn:microsoft.com/office/officeart/2009/3/layout/StepUpProcess"/>
    <dgm:cxn modelId="{5BFA225D-13DF-43D4-AFDD-ADD9AEAD7D91}" type="presParOf" srcId="{073F4EC0-88AC-433F-9858-B68B382B6173}" destId="{AF169EE2-B880-4A2D-8D07-EEF55691CF06}" srcOrd="1" destOrd="0" presId="urn:microsoft.com/office/officeart/2009/3/layout/StepUpProcess"/>
    <dgm:cxn modelId="{9DB4005E-AEF7-43FF-A251-98615DB05555}" type="presParOf" srcId="{AF169EE2-B880-4A2D-8D07-EEF55691CF06}" destId="{A04887B7-4426-48CF-80D9-AD56920D0CF6}" srcOrd="0" destOrd="0" presId="urn:microsoft.com/office/officeart/2009/3/layout/StepUpProcess"/>
    <dgm:cxn modelId="{DAE2A146-1BA0-4645-BE77-7B48E77119D1}" type="presParOf" srcId="{073F4EC0-88AC-433F-9858-B68B382B6173}" destId="{0EE52CA3-7D53-498F-8EFB-1A9579672607}" srcOrd="2" destOrd="0" presId="urn:microsoft.com/office/officeart/2009/3/layout/StepUpProcess"/>
    <dgm:cxn modelId="{77D3D237-8588-4226-8418-A8495FF55961}" type="presParOf" srcId="{0EE52CA3-7D53-498F-8EFB-1A9579672607}" destId="{A6AAB2CB-4C64-410C-8106-99E134320FDA}" srcOrd="0" destOrd="0" presId="urn:microsoft.com/office/officeart/2009/3/layout/StepUpProcess"/>
    <dgm:cxn modelId="{4007B5DA-51B7-4555-9835-EB75212D5BAB}" type="presParOf" srcId="{0EE52CA3-7D53-498F-8EFB-1A9579672607}" destId="{05150011-49D8-4E64-A422-C4EA8E1487A1}" srcOrd="1" destOrd="0" presId="urn:microsoft.com/office/officeart/2009/3/layout/StepUpProcess"/>
    <dgm:cxn modelId="{9D911193-FF6B-44E4-AAE2-6AA0954F9E89}" type="presParOf" srcId="{0EE52CA3-7D53-498F-8EFB-1A9579672607}" destId="{259B72AA-984A-49F6-BBB8-56787245D123}" srcOrd="2" destOrd="0" presId="urn:microsoft.com/office/officeart/2009/3/layout/StepUpProcess"/>
    <dgm:cxn modelId="{F1D6F4BD-DB1D-4D27-903C-5A9B634C1BDC}" type="presParOf" srcId="{073F4EC0-88AC-433F-9858-B68B382B6173}" destId="{4BD9ED46-245C-451B-8A10-DE940ADA0487}" srcOrd="3" destOrd="0" presId="urn:microsoft.com/office/officeart/2009/3/layout/StepUpProcess"/>
    <dgm:cxn modelId="{00223F52-1542-4311-A8F1-0FB05EF7C9FA}" type="presParOf" srcId="{4BD9ED46-245C-451B-8A10-DE940ADA0487}" destId="{B28280FF-8339-40B2-ACCB-0AAE509BEDD7}" srcOrd="0" destOrd="0" presId="urn:microsoft.com/office/officeart/2009/3/layout/StepUpProcess"/>
    <dgm:cxn modelId="{FACBE2AF-63A4-46FB-82DD-99987B539D5D}" type="presParOf" srcId="{073F4EC0-88AC-433F-9858-B68B382B6173}" destId="{2268CCCC-14E2-48D4-AE61-794212EEADB4}" srcOrd="4" destOrd="0" presId="urn:microsoft.com/office/officeart/2009/3/layout/StepUpProcess"/>
    <dgm:cxn modelId="{CD5AC574-CF93-42AF-A909-65AE446B68E0}" type="presParOf" srcId="{2268CCCC-14E2-48D4-AE61-794212EEADB4}" destId="{2019BD4A-261D-4668-948C-264362769B7C}" srcOrd="0" destOrd="0" presId="urn:microsoft.com/office/officeart/2009/3/layout/StepUpProcess"/>
    <dgm:cxn modelId="{631B0041-F248-41A3-B76D-F964E836298B}" type="presParOf" srcId="{2268CCCC-14E2-48D4-AE61-794212EEADB4}" destId="{3A9C3223-4FE7-4093-AD42-6403FD638111}" srcOrd="1" destOrd="0" presId="urn:microsoft.com/office/officeart/2009/3/layout/StepUpProcess"/>
    <dgm:cxn modelId="{EF0B5C76-982F-45CB-9BFA-624CB4452DD9}" type="presParOf" srcId="{2268CCCC-14E2-48D4-AE61-794212EEADB4}" destId="{678E9AA0-5F47-4B6D-91D6-AE85C0A41B7C}" srcOrd="2" destOrd="0" presId="urn:microsoft.com/office/officeart/2009/3/layout/StepUpProcess"/>
    <dgm:cxn modelId="{F5050880-1C91-464C-8995-5C20ECB8380C}" type="presParOf" srcId="{073F4EC0-88AC-433F-9858-B68B382B6173}" destId="{8D29285C-A894-453B-98CD-5C657CAD5934}" srcOrd="5" destOrd="0" presId="urn:microsoft.com/office/officeart/2009/3/layout/StepUpProcess"/>
    <dgm:cxn modelId="{D2CE13C8-3358-4A1D-B353-DDC0CEA9A18C}" type="presParOf" srcId="{8D29285C-A894-453B-98CD-5C657CAD5934}" destId="{06976C3E-00BB-409C-A80D-C71668F9D2CD}" srcOrd="0" destOrd="0" presId="urn:microsoft.com/office/officeart/2009/3/layout/StepUpProcess"/>
    <dgm:cxn modelId="{4386B6FA-ECF9-4FB5-8D02-6C049FD63FFC}" type="presParOf" srcId="{073F4EC0-88AC-433F-9858-B68B382B6173}" destId="{D6687087-152E-4657-AD49-DC44C135CA37}" srcOrd="6" destOrd="0" presId="urn:microsoft.com/office/officeart/2009/3/layout/StepUpProcess"/>
    <dgm:cxn modelId="{F9D713F0-96F8-4C85-B2EA-7CFB9107E75A}" type="presParOf" srcId="{D6687087-152E-4657-AD49-DC44C135CA37}" destId="{4E769864-54EA-41E3-A2B8-0C448EDA1C40}" srcOrd="0" destOrd="0" presId="urn:microsoft.com/office/officeart/2009/3/layout/StepUpProcess"/>
    <dgm:cxn modelId="{D16714E0-52ED-420D-827B-AB4C5B5F1BC8}" type="presParOf" srcId="{D6687087-152E-4657-AD49-DC44C135CA37}" destId="{B59E3FA7-5ED1-4333-A637-DE678EDCD7CE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1BF94F-48C1-409A-AED0-0D91C2509F8D}">
      <dsp:nvSpPr>
        <dsp:cNvPr id="0" name=""/>
        <dsp:cNvSpPr/>
      </dsp:nvSpPr>
      <dsp:spPr>
        <a:xfrm>
          <a:off x="5868" y="398204"/>
          <a:ext cx="2764604" cy="276460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B81952-292F-46B6-A9A3-4BDFAD1A943F}">
      <dsp:nvSpPr>
        <dsp:cNvPr id="0" name=""/>
        <dsp:cNvSpPr/>
      </dsp:nvSpPr>
      <dsp:spPr>
        <a:xfrm>
          <a:off x="455920" y="2237278"/>
          <a:ext cx="2764604" cy="32003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u="sng" kern="1200" dirty="0"/>
            <a:t>March 2022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TTUHSC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UTSA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UTSW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/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/>
        </a:p>
      </dsp:txBody>
      <dsp:txXfrm>
        <a:off x="536892" y="2318250"/>
        <a:ext cx="2602660" cy="3038444"/>
      </dsp:txXfrm>
    </dsp:sp>
    <dsp:sp modelId="{CC02A289-D819-4AB2-B547-DE2698243BEA}">
      <dsp:nvSpPr>
        <dsp:cNvPr id="0" name=""/>
        <dsp:cNvSpPr/>
      </dsp:nvSpPr>
      <dsp:spPr>
        <a:xfrm>
          <a:off x="3302996" y="1448358"/>
          <a:ext cx="532523" cy="6642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/>
        </a:p>
      </dsp:txBody>
      <dsp:txXfrm>
        <a:off x="3302996" y="1581217"/>
        <a:ext cx="372766" cy="398577"/>
      </dsp:txXfrm>
    </dsp:sp>
    <dsp:sp modelId="{C4FF462A-7366-4C82-9260-0E672964E3E0}">
      <dsp:nvSpPr>
        <dsp:cNvPr id="0" name=""/>
        <dsp:cNvSpPr/>
      </dsp:nvSpPr>
      <dsp:spPr>
        <a:xfrm>
          <a:off x="4291969" y="398204"/>
          <a:ext cx="2764604" cy="276460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49" r="845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A5C6CC-6E58-4A4E-BDAA-20B8791C9759}">
      <dsp:nvSpPr>
        <dsp:cNvPr id="0" name=""/>
        <dsp:cNvSpPr/>
      </dsp:nvSpPr>
      <dsp:spPr>
        <a:xfrm>
          <a:off x="4742020" y="2237278"/>
          <a:ext cx="2764604" cy="32003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b="1" u="sng" kern="1200" dirty="0"/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b="1" u="sng" kern="1200" dirty="0"/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b="1" u="sng" kern="1200" dirty="0"/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u="sng" kern="1200" dirty="0"/>
            <a:t>July 2022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TAMU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Dell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UT Tyler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UTSW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/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/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/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/>
        </a:p>
      </dsp:txBody>
      <dsp:txXfrm>
        <a:off x="4822992" y="2318250"/>
        <a:ext cx="2602660" cy="3038444"/>
      </dsp:txXfrm>
    </dsp:sp>
    <dsp:sp modelId="{F04FAFC6-0295-445C-AFDD-5003530F0B30}">
      <dsp:nvSpPr>
        <dsp:cNvPr id="0" name=""/>
        <dsp:cNvSpPr/>
      </dsp:nvSpPr>
      <dsp:spPr>
        <a:xfrm>
          <a:off x="7589096" y="1448358"/>
          <a:ext cx="532523" cy="6642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/>
        </a:p>
      </dsp:txBody>
      <dsp:txXfrm>
        <a:off x="7589096" y="1581217"/>
        <a:ext cx="372766" cy="398577"/>
      </dsp:txXfrm>
    </dsp:sp>
    <dsp:sp modelId="{D90E3968-6A5A-49A4-8795-F8B469A11DBF}">
      <dsp:nvSpPr>
        <dsp:cNvPr id="0" name=""/>
        <dsp:cNvSpPr/>
      </dsp:nvSpPr>
      <dsp:spPr>
        <a:xfrm>
          <a:off x="8578069" y="398204"/>
          <a:ext cx="2764604" cy="276460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l="-22000" r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3479D9-E523-4CD6-B28F-2919001380DA}">
      <dsp:nvSpPr>
        <dsp:cNvPr id="0" name=""/>
        <dsp:cNvSpPr/>
      </dsp:nvSpPr>
      <dsp:spPr>
        <a:xfrm>
          <a:off x="9028121" y="2237278"/>
          <a:ext cx="2764604" cy="32003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b="1" u="sng" kern="1200" dirty="0"/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b="1" u="sng" kern="1200" dirty="0"/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b="1" u="sng" kern="1200" dirty="0"/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u="sng" kern="1200" dirty="0"/>
            <a:t>July 2022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TTUHSC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Dell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UT Houston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UTSA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UTSW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/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/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 </a:t>
          </a:r>
        </a:p>
      </dsp:txBody>
      <dsp:txXfrm>
        <a:off x="9109093" y="2318250"/>
        <a:ext cx="2602660" cy="30384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26FE91-1A20-48E5-B43B-45828B83DBC5}">
      <dsp:nvSpPr>
        <dsp:cNvPr id="0" name=""/>
        <dsp:cNvSpPr/>
      </dsp:nvSpPr>
      <dsp:spPr>
        <a:xfrm>
          <a:off x="5760" y="476481"/>
          <a:ext cx="2713945" cy="2713945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622" r="-925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D7C908-8DC6-4CA9-9D92-D7B2578E7E60}">
      <dsp:nvSpPr>
        <dsp:cNvPr id="0" name=""/>
        <dsp:cNvSpPr/>
      </dsp:nvSpPr>
      <dsp:spPr>
        <a:xfrm>
          <a:off x="447565" y="2223809"/>
          <a:ext cx="2713945" cy="34289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b="1" u="sng" kern="1200" dirty="0"/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u="sng" kern="1200" dirty="0"/>
            <a:t>August 2022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UTSA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UTMB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UTSW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UT Houston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 dirty="0"/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 dirty="0"/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 dirty="0"/>
        </a:p>
      </dsp:txBody>
      <dsp:txXfrm>
        <a:off x="527054" y="2303298"/>
        <a:ext cx="2554967" cy="3270011"/>
      </dsp:txXfrm>
    </dsp:sp>
    <dsp:sp modelId="{CFA407D1-8AE7-4FB3-A764-609971B85093}">
      <dsp:nvSpPr>
        <dsp:cNvPr id="0" name=""/>
        <dsp:cNvSpPr/>
      </dsp:nvSpPr>
      <dsp:spPr>
        <a:xfrm>
          <a:off x="3242472" y="1507393"/>
          <a:ext cx="522765" cy="6521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/>
        </a:p>
      </dsp:txBody>
      <dsp:txXfrm>
        <a:off x="3242472" y="1637818"/>
        <a:ext cx="365936" cy="391273"/>
      </dsp:txXfrm>
    </dsp:sp>
    <dsp:sp modelId="{27EC75DE-B307-4431-8835-412A563F6938}">
      <dsp:nvSpPr>
        <dsp:cNvPr id="0" name=""/>
        <dsp:cNvSpPr/>
      </dsp:nvSpPr>
      <dsp:spPr>
        <a:xfrm>
          <a:off x="4213323" y="476481"/>
          <a:ext cx="2713945" cy="2713945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/>
          <a:srcRect/>
          <a:stretch>
            <a:fillRect l="-15641" t="1946" r="-2475" b="-2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24444C-C6F8-4578-8B72-F273B1A5EBC2}">
      <dsp:nvSpPr>
        <dsp:cNvPr id="0" name=""/>
        <dsp:cNvSpPr/>
      </dsp:nvSpPr>
      <dsp:spPr>
        <a:xfrm>
          <a:off x="4655128" y="2223809"/>
          <a:ext cx="2713945" cy="34289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u="sng" kern="1200" dirty="0"/>
            <a:t>Sept 2022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TAMU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TTUHSC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UT Houston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UTSA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UT Tyler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UTSW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 dirty="0"/>
        </a:p>
      </dsp:txBody>
      <dsp:txXfrm>
        <a:off x="4734617" y="2303298"/>
        <a:ext cx="2554967" cy="3270011"/>
      </dsp:txXfrm>
    </dsp:sp>
    <dsp:sp modelId="{1CA2B468-C0CA-43BE-8A97-0170B2C9E37C}">
      <dsp:nvSpPr>
        <dsp:cNvPr id="0" name=""/>
        <dsp:cNvSpPr/>
      </dsp:nvSpPr>
      <dsp:spPr>
        <a:xfrm>
          <a:off x="7450035" y="1507393"/>
          <a:ext cx="522765" cy="6521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/>
        </a:p>
      </dsp:txBody>
      <dsp:txXfrm>
        <a:off x="7450035" y="1637818"/>
        <a:ext cx="365936" cy="391273"/>
      </dsp:txXfrm>
    </dsp:sp>
    <dsp:sp modelId="{9DC39A05-1175-41D3-847E-2B7FD5D2BFBB}">
      <dsp:nvSpPr>
        <dsp:cNvPr id="0" name=""/>
        <dsp:cNvSpPr/>
      </dsp:nvSpPr>
      <dsp:spPr>
        <a:xfrm>
          <a:off x="8420886" y="476481"/>
          <a:ext cx="2713945" cy="271394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E8A078-8AE4-49F9-952B-65CCD719BCA1}">
      <dsp:nvSpPr>
        <dsp:cNvPr id="0" name=""/>
        <dsp:cNvSpPr/>
      </dsp:nvSpPr>
      <dsp:spPr>
        <a:xfrm>
          <a:off x="8862691" y="2223809"/>
          <a:ext cx="2713945" cy="34289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u="sng" kern="1200" dirty="0"/>
            <a:t>Oct 2022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u="none" kern="1200" dirty="0"/>
            <a:t>TAMU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u="none" kern="1200" dirty="0"/>
            <a:t>Dell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u="none" kern="1200" dirty="0"/>
            <a:t>TTUHSC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u="none" kern="1200" dirty="0"/>
            <a:t>UT Houston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u="none" kern="1200" dirty="0"/>
            <a:t>UTSA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u="none" kern="1200" dirty="0"/>
            <a:t>UT Tyler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u="none" kern="1200" dirty="0"/>
            <a:t>UTSW</a:t>
          </a:r>
        </a:p>
      </dsp:txBody>
      <dsp:txXfrm>
        <a:off x="8942180" y="2303298"/>
        <a:ext cx="2554967" cy="327001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DBFEB0-8975-40AF-8099-9854072D497E}">
      <dsp:nvSpPr>
        <dsp:cNvPr id="0" name=""/>
        <dsp:cNvSpPr/>
      </dsp:nvSpPr>
      <dsp:spPr>
        <a:xfrm>
          <a:off x="1" y="483435"/>
          <a:ext cx="2766740" cy="2514601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Dell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Copperas Cove ISD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Dripping Springs ISD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Hays CISD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Wayside Schools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000" kern="1200" dirty="0"/>
        </a:p>
      </dsp:txBody>
      <dsp:txXfrm>
        <a:off x="1" y="483435"/>
        <a:ext cx="2766740" cy="2514601"/>
      </dsp:txXfrm>
    </dsp:sp>
    <dsp:sp modelId="{2A7B09CE-0DA5-4298-AE38-520B4DC12DBF}">
      <dsp:nvSpPr>
        <dsp:cNvPr id="0" name=""/>
        <dsp:cNvSpPr/>
      </dsp:nvSpPr>
      <dsp:spPr>
        <a:xfrm>
          <a:off x="3046902" y="483435"/>
          <a:ext cx="2766740" cy="2514601"/>
        </a:xfrm>
        <a:prstGeom prst="rect">
          <a:avLst/>
        </a:prstGeom>
        <a:solidFill>
          <a:schemeClr val="accent1">
            <a:shade val="50000"/>
            <a:hueOff val="100623"/>
            <a:satOff val="-2451"/>
            <a:lumOff val="107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TAMU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Bryan ISD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Buna ISD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College Station ISD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Huntsville ISD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Milano ISD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Killeen ISD</a:t>
          </a:r>
        </a:p>
      </dsp:txBody>
      <dsp:txXfrm>
        <a:off x="3046902" y="483435"/>
        <a:ext cx="2766740" cy="2514601"/>
      </dsp:txXfrm>
    </dsp:sp>
    <dsp:sp modelId="{39AA8C6F-021F-4F19-9908-FB0505E68257}">
      <dsp:nvSpPr>
        <dsp:cNvPr id="0" name=""/>
        <dsp:cNvSpPr/>
      </dsp:nvSpPr>
      <dsp:spPr>
        <a:xfrm>
          <a:off x="6090316" y="479335"/>
          <a:ext cx="2766740" cy="2514601"/>
        </a:xfrm>
        <a:prstGeom prst="rect">
          <a:avLst/>
        </a:prstGeom>
        <a:solidFill>
          <a:schemeClr val="accent1">
            <a:shade val="50000"/>
            <a:hueOff val="201247"/>
            <a:satOff val="-4901"/>
            <a:lumOff val="214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TTUHSC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Bronte ISD*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Eula ISD*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Irion County ISD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Santa Anna ISD*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Vega ISD*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Santa Anna ISD*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000" kern="1200" dirty="0"/>
        </a:p>
      </dsp:txBody>
      <dsp:txXfrm>
        <a:off x="6090316" y="479335"/>
        <a:ext cx="2766740" cy="2514601"/>
      </dsp:txXfrm>
    </dsp:sp>
    <dsp:sp modelId="{DBEB3BB1-4182-4699-8522-FB63D16402FF}">
      <dsp:nvSpPr>
        <dsp:cNvPr id="0" name=""/>
        <dsp:cNvSpPr/>
      </dsp:nvSpPr>
      <dsp:spPr>
        <a:xfrm>
          <a:off x="9133731" y="479335"/>
          <a:ext cx="2766740" cy="2514601"/>
        </a:xfrm>
        <a:prstGeom prst="rect">
          <a:avLst/>
        </a:prstGeom>
        <a:solidFill>
          <a:schemeClr val="accent1">
            <a:shade val="50000"/>
            <a:hueOff val="301870"/>
            <a:satOff val="-7352"/>
            <a:lumOff val="321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UTMB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Dickinson ISD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Friendswood ISD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Hitchcock ISD</a:t>
          </a:r>
          <a:endParaRPr lang="en-US" sz="1000" kern="1200" dirty="0"/>
        </a:p>
      </dsp:txBody>
      <dsp:txXfrm>
        <a:off x="9133731" y="479335"/>
        <a:ext cx="2766740" cy="2514601"/>
      </dsp:txXfrm>
    </dsp:sp>
    <dsp:sp modelId="{BE193476-ADD0-4D92-AA7C-624E256E4DF0}">
      <dsp:nvSpPr>
        <dsp:cNvPr id="0" name=""/>
        <dsp:cNvSpPr/>
      </dsp:nvSpPr>
      <dsp:spPr>
        <a:xfrm>
          <a:off x="1" y="3150440"/>
          <a:ext cx="2766740" cy="2514601"/>
        </a:xfrm>
        <a:prstGeom prst="rect">
          <a:avLst/>
        </a:prstGeom>
        <a:solidFill>
          <a:schemeClr val="accent1">
            <a:shade val="50000"/>
            <a:hueOff val="402493"/>
            <a:satOff val="-9802"/>
            <a:lumOff val="428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UTHSC Houston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Aldine ISD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Fort Bend ISD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Harmony Public Schools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Houston ISD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Humble ISD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Katy ISD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Pasadena ISD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Pearland ISD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Pro-Vision Academy*</a:t>
          </a:r>
          <a:endParaRPr lang="en-US" sz="1000" kern="1200" dirty="0"/>
        </a:p>
      </dsp:txBody>
      <dsp:txXfrm>
        <a:off x="1" y="3150440"/>
        <a:ext cx="2766740" cy="2514601"/>
      </dsp:txXfrm>
    </dsp:sp>
    <dsp:sp modelId="{BE74FF0B-0128-4E5F-883A-A67613FCFE38}">
      <dsp:nvSpPr>
        <dsp:cNvPr id="0" name=""/>
        <dsp:cNvSpPr/>
      </dsp:nvSpPr>
      <dsp:spPr>
        <a:xfrm>
          <a:off x="3037384" y="3150440"/>
          <a:ext cx="2766740" cy="2514601"/>
        </a:xfrm>
        <a:prstGeom prst="rect">
          <a:avLst/>
        </a:prstGeom>
        <a:solidFill>
          <a:schemeClr val="accent1">
            <a:shade val="50000"/>
            <a:hueOff val="301870"/>
            <a:satOff val="-7352"/>
            <a:lumOff val="321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UTHSC San Antonio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Beeville ISD</a:t>
          </a:r>
          <a:endParaRPr lang="en-US" sz="10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Boerne ISD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East Central ISD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George West ISD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err="1"/>
            <a:t>Harlandale</a:t>
          </a:r>
          <a:r>
            <a:rPr lang="en-US" sz="1400" kern="1200" dirty="0"/>
            <a:t> ISD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Harper ISD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Poteet ISD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San Antonio ISD</a:t>
          </a:r>
        </a:p>
      </dsp:txBody>
      <dsp:txXfrm>
        <a:off x="3037384" y="3150440"/>
        <a:ext cx="2766740" cy="2514601"/>
      </dsp:txXfrm>
    </dsp:sp>
    <dsp:sp modelId="{04A2B340-BE22-4EE1-9B0B-755903B45041}">
      <dsp:nvSpPr>
        <dsp:cNvPr id="0" name=""/>
        <dsp:cNvSpPr/>
      </dsp:nvSpPr>
      <dsp:spPr>
        <a:xfrm>
          <a:off x="6119671" y="3150440"/>
          <a:ext cx="2766740" cy="2514601"/>
        </a:xfrm>
        <a:prstGeom prst="rect">
          <a:avLst/>
        </a:prstGeom>
        <a:solidFill>
          <a:schemeClr val="accent1">
            <a:shade val="50000"/>
            <a:hueOff val="201247"/>
            <a:satOff val="-4901"/>
            <a:lumOff val="214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UTHC Tyler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Arp ISD*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Elysian Fields ISD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Fruitvale ISD*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Hawkins ISD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Winnsboro ISD</a:t>
          </a:r>
          <a:endParaRPr lang="en-US" sz="1000" kern="1200" dirty="0"/>
        </a:p>
      </dsp:txBody>
      <dsp:txXfrm>
        <a:off x="6119671" y="3150440"/>
        <a:ext cx="2766740" cy="2514601"/>
      </dsp:txXfrm>
    </dsp:sp>
    <dsp:sp modelId="{FD336F7C-AE22-46CE-9778-356B810F9E71}">
      <dsp:nvSpPr>
        <dsp:cNvPr id="0" name=""/>
        <dsp:cNvSpPr/>
      </dsp:nvSpPr>
      <dsp:spPr>
        <a:xfrm>
          <a:off x="9137217" y="3153993"/>
          <a:ext cx="2766740" cy="2514601"/>
        </a:xfrm>
        <a:prstGeom prst="rect">
          <a:avLst/>
        </a:prstGeom>
        <a:solidFill>
          <a:schemeClr val="accent1">
            <a:shade val="50000"/>
            <a:hueOff val="100623"/>
            <a:satOff val="-2451"/>
            <a:lumOff val="107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UTSW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Arlington ISD*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Bonham ISD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Ector ISD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Gunter ISD*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HEB ISD*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Plano ISD*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Trenton ISD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Uplift Charter Network*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3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000" kern="1200" dirty="0"/>
        </a:p>
      </dsp:txBody>
      <dsp:txXfrm>
        <a:off x="9137217" y="3153993"/>
        <a:ext cx="2766740" cy="251460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27C4D7-7781-4F37-9BDC-EFE3AA07A459}">
      <dsp:nvSpPr>
        <dsp:cNvPr id="0" name=""/>
        <dsp:cNvSpPr/>
      </dsp:nvSpPr>
      <dsp:spPr>
        <a:xfrm rot="5400000">
          <a:off x="853417" y="1662977"/>
          <a:ext cx="1608037" cy="2675738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958E81-895A-4622-9F52-084252260BDD}">
      <dsp:nvSpPr>
        <dsp:cNvPr id="0" name=""/>
        <dsp:cNvSpPr/>
      </dsp:nvSpPr>
      <dsp:spPr>
        <a:xfrm>
          <a:off x="584996" y="2462447"/>
          <a:ext cx="2415672" cy="2117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/>
            <a:t>Spring 2022 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/>
            <a:t>1,800</a:t>
          </a:r>
        </a:p>
      </dsp:txBody>
      <dsp:txXfrm>
        <a:off x="584996" y="2462447"/>
        <a:ext cx="2415672" cy="2117478"/>
      </dsp:txXfrm>
    </dsp:sp>
    <dsp:sp modelId="{C4C7BBF7-14EB-4E3F-B032-0F0D513792B1}">
      <dsp:nvSpPr>
        <dsp:cNvPr id="0" name=""/>
        <dsp:cNvSpPr/>
      </dsp:nvSpPr>
      <dsp:spPr>
        <a:xfrm>
          <a:off x="2544880" y="1465986"/>
          <a:ext cx="455787" cy="455787"/>
        </a:xfrm>
        <a:prstGeom prst="triangle">
          <a:avLst>
            <a:gd name="adj" fmla="val 100000"/>
          </a:avLst>
        </a:prstGeom>
        <a:solidFill>
          <a:schemeClr val="accent1">
            <a:shade val="50000"/>
            <a:hueOff val="114998"/>
            <a:satOff val="-2801"/>
            <a:lumOff val="12256"/>
            <a:alphaOff val="0"/>
          </a:schemeClr>
        </a:solidFill>
        <a:ln w="12700" cap="flat" cmpd="sng" algn="ctr">
          <a:solidFill>
            <a:schemeClr val="accent1">
              <a:shade val="50000"/>
              <a:hueOff val="114998"/>
              <a:satOff val="-2801"/>
              <a:lumOff val="1225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22EC33-1BA2-43CB-A803-585ED1D92BB1}">
      <dsp:nvSpPr>
        <dsp:cNvPr id="0" name=""/>
        <dsp:cNvSpPr/>
      </dsp:nvSpPr>
      <dsp:spPr>
        <a:xfrm rot="5400000">
          <a:off x="3810672" y="931202"/>
          <a:ext cx="1608037" cy="2675738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shade val="50000"/>
            <a:hueOff val="229996"/>
            <a:satOff val="-5601"/>
            <a:lumOff val="24512"/>
            <a:alphaOff val="0"/>
          </a:schemeClr>
        </a:solidFill>
        <a:ln w="12700" cap="flat" cmpd="sng" algn="ctr">
          <a:solidFill>
            <a:schemeClr val="accent1">
              <a:shade val="50000"/>
              <a:hueOff val="229996"/>
              <a:satOff val="-5601"/>
              <a:lumOff val="245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3EA375-738C-4E6B-BB2A-466A7FF829FD}">
      <dsp:nvSpPr>
        <dsp:cNvPr id="0" name=""/>
        <dsp:cNvSpPr/>
      </dsp:nvSpPr>
      <dsp:spPr>
        <a:xfrm>
          <a:off x="3542250" y="1730671"/>
          <a:ext cx="2415672" cy="2117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/>
            <a:t>Sept 2022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/>
            <a:t>300</a:t>
          </a:r>
        </a:p>
      </dsp:txBody>
      <dsp:txXfrm>
        <a:off x="3542250" y="1730671"/>
        <a:ext cx="2415672" cy="2117478"/>
      </dsp:txXfrm>
    </dsp:sp>
    <dsp:sp modelId="{31B5C8CF-3B16-4F0F-A6D6-64CE8BA1F8DF}">
      <dsp:nvSpPr>
        <dsp:cNvPr id="0" name=""/>
        <dsp:cNvSpPr/>
      </dsp:nvSpPr>
      <dsp:spPr>
        <a:xfrm>
          <a:off x="5502135" y="734211"/>
          <a:ext cx="455787" cy="455787"/>
        </a:xfrm>
        <a:prstGeom prst="triangle">
          <a:avLst>
            <a:gd name="adj" fmla="val 100000"/>
          </a:avLst>
        </a:prstGeom>
        <a:solidFill>
          <a:schemeClr val="accent1">
            <a:shade val="50000"/>
            <a:hueOff val="344994"/>
            <a:satOff val="-8402"/>
            <a:lumOff val="36768"/>
            <a:alphaOff val="0"/>
          </a:schemeClr>
        </a:solidFill>
        <a:ln w="12700" cap="flat" cmpd="sng" algn="ctr">
          <a:solidFill>
            <a:schemeClr val="accent1">
              <a:shade val="50000"/>
              <a:hueOff val="344994"/>
              <a:satOff val="-8402"/>
              <a:lumOff val="3676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8E80D7-CFCE-47E7-ACEA-8ACDA4BD65E9}">
      <dsp:nvSpPr>
        <dsp:cNvPr id="0" name=""/>
        <dsp:cNvSpPr/>
      </dsp:nvSpPr>
      <dsp:spPr>
        <a:xfrm rot="5400000">
          <a:off x="6767926" y="199426"/>
          <a:ext cx="1608037" cy="2675738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shade val="50000"/>
            <a:hueOff val="344994"/>
            <a:satOff val="-8402"/>
            <a:lumOff val="36768"/>
            <a:alphaOff val="0"/>
          </a:schemeClr>
        </a:solidFill>
        <a:ln w="12700" cap="flat" cmpd="sng" algn="ctr">
          <a:solidFill>
            <a:schemeClr val="accent1">
              <a:shade val="50000"/>
              <a:hueOff val="344994"/>
              <a:satOff val="-8402"/>
              <a:lumOff val="3676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22032E-5740-4BB0-816E-7FEE739327F2}">
      <dsp:nvSpPr>
        <dsp:cNvPr id="0" name=""/>
        <dsp:cNvSpPr/>
      </dsp:nvSpPr>
      <dsp:spPr>
        <a:xfrm>
          <a:off x="6499505" y="998896"/>
          <a:ext cx="2415672" cy="2117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/>
            <a:t>Oct 2022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/>
            <a:t>900</a:t>
          </a:r>
        </a:p>
      </dsp:txBody>
      <dsp:txXfrm>
        <a:off x="6499505" y="998896"/>
        <a:ext cx="2415672" cy="2117478"/>
      </dsp:txXfrm>
    </dsp:sp>
    <dsp:sp modelId="{0FB44A68-7F73-4885-965A-C4B9E6857384}">
      <dsp:nvSpPr>
        <dsp:cNvPr id="0" name=""/>
        <dsp:cNvSpPr/>
      </dsp:nvSpPr>
      <dsp:spPr>
        <a:xfrm>
          <a:off x="8459390" y="2435"/>
          <a:ext cx="455787" cy="455787"/>
        </a:xfrm>
        <a:prstGeom prst="triangle">
          <a:avLst>
            <a:gd name="adj" fmla="val 100000"/>
          </a:avLst>
        </a:prstGeom>
        <a:solidFill>
          <a:schemeClr val="accent1">
            <a:shade val="50000"/>
            <a:hueOff val="229996"/>
            <a:satOff val="-5601"/>
            <a:lumOff val="24512"/>
            <a:alphaOff val="0"/>
          </a:schemeClr>
        </a:solidFill>
        <a:ln w="12700" cap="flat" cmpd="sng" algn="ctr">
          <a:solidFill>
            <a:schemeClr val="accent1">
              <a:shade val="50000"/>
              <a:hueOff val="229996"/>
              <a:satOff val="-5601"/>
              <a:lumOff val="245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71C260-A975-485A-A487-6C115D11C91A}">
      <dsp:nvSpPr>
        <dsp:cNvPr id="0" name=""/>
        <dsp:cNvSpPr/>
      </dsp:nvSpPr>
      <dsp:spPr>
        <a:xfrm rot="5400000">
          <a:off x="9725181" y="-532349"/>
          <a:ext cx="1608037" cy="2675738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shade val="50000"/>
            <a:hueOff val="114998"/>
            <a:satOff val="-2801"/>
            <a:lumOff val="12256"/>
            <a:alphaOff val="0"/>
          </a:schemeClr>
        </a:solidFill>
        <a:ln w="12700" cap="flat" cmpd="sng" algn="ctr">
          <a:solidFill>
            <a:schemeClr val="accent1">
              <a:shade val="50000"/>
              <a:hueOff val="114998"/>
              <a:satOff val="-2801"/>
              <a:lumOff val="1225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DC147B-0B49-43C8-AC30-8C054D7D7A70}">
      <dsp:nvSpPr>
        <dsp:cNvPr id="0" name=""/>
        <dsp:cNvSpPr/>
      </dsp:nvSpPr>
      <dsp:spPr>
        <a:xfrm>
          <a:off x="9456759" y="267120"/>
          <a:ext cx="2415672" cy="2117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/>
            <a:t>Currently delivering YAM to ~1500 students</a:t>
          </a:r>
        </a:p>
      </dsp:txBody>
      <dsp:txXfrm>
        <a:off x="9456759" y="267120"/>
        <a:ext cx="2415672" cy="211747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F79410-AB29-4A2E-90B0-5853F8806D9B}">
      <dsp:nvSpPr>
        <dsp:cNvPr id="0" name=""/>
        <dsp:cNvSpPr/>
      </dsp:nvSpPr>
      <dsp:spPr>
        <a:xfrm rot="5400000">
          <a:off x="852217" y="1662874"/>
          <a:ext cx="1607938" cy="2675573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F2676F-AAC5-4DA6-8B5E-B9D1DC5844A8}">
      <dsp:nvSpPr>
        <dsp:cNvPr id="0" name=""/>
        <dsp:cNvSpPr/>
      </dsp:nvSpPr>
      <dsp:spPr>
        <a:xfrm>
          <a:off x="583812" y="2462295"/>
          <a:ext cx="2415522" cy="21173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/>
            <a:t>Spring 2022 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/>
            <a:t>98</a:t>
          </a:r>
        </a:p>
      </dsp:txBody>
      <dsp:txXfrm>
        <a:off x="583812" y="2462295"/>
        <a:ext cx="2415522" cy="2117347"/>
      </dsp:txXfrm>
    </dsp:sp>
    <dsp:sp modelId="{8179CBCC-7055-45E8-8167-7B8DEC761154}">
      <dsp:nvSpPr>
        <dsp:cNvPr id="0" name=""/>
        <dsp:cNvSpPr/>
      </dsp:nvSpPr>
      <dsp:spPr>
        <a:xfrm>
          <a:off x="2543576" y="1465896"/>
          <a:ext cx="455759" cy="455759"/>
        </a:xfrm>
        <a:prstGeom prst="triangle">
          <a:avLst>
            <a:gd name="adj" fmla="val 100000"/>
          </a:avLst>
        </a:prstGeom>
        <a:solidFill>
          <a:schemeClr val="accent2">
            <a:shade val="50000"/>
            <a:hueOff val="-168907"/>
            <a:satOff val="2224"/>
            <a:lumOff val="13319"/>
            <a:alphaOff val="0"/>
          </a:schemeClr>
        </a:solidFill>
        <a:ln w="12700" cap="flat" cmpd="sng" algn="ctr">
          <a:solidFill>
            <a:schemeClr val="accent2">
              <a:shade val="50000"/>
              <a:hueOff val="-168907"/>
              <a:satOff val="2224"/>
              <a:lumOff val="1331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AAB2CB-4C64-410C-8106-99E134320FDA}">
      <dsp:nvSpPr>
        <dsp:cNvPr id="0" name=""/>
        <dsp:cNvSpPr/>
      </dsp:nvSpPr>
      <dsp:spPr>
        <a:xfrm rot="5400000">
          <a:off x="3809289" y="931144"/>
          <a:ext cx="1607938" cy="2675573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shade val="50000"/>
            <a:hueOff val="-337813"/>
            <a:satOff val="4447"/>
            <a:lumOff val="26638"/>
            <a:alphaOff val="0"/>
          </a:schemeClr>
        </a:solidFill>
        <a:ln w="12700" cap="flat" cmpd="sng" algn="ctr">
          <a:solidFill>
            <a:schemeClr val="accent2">
              <a:shade val="50000"/>
              <a:hueOff val="-337813"/>
              <a:satOff val="4447"/>
              <a:lumOff val="2663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150011-49D8-4E64-A422-C4EA8E1487A1}">
      <dsp:nvSpPr>
        <dsp:cNvPr id="0" name=""/>
        <dsp:cNvSpPr/>
      </dsp:nvSpPr>
      <dsp:spPr>
        <a:xfrm>
          <a:off x="3540884" y="1730564"/>
          <a:ext cx="2415522" cy="21173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/>
            <a:t>Sept.  2022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/>
            <a:t>22</a:t>
          </a:r>
        </a:p>
      </dsp:txBody>
      <dsp:txXfrm>
        <a:off x="3540884" y="1730564"/>
        <a:ext cx="2415522" cy="2117347"/>
      </dsp:txXfrm>
    </dsp:sp>
    <dsp:sp modelId="{259B72AA-984A-49F6-BBB8-56787245D123}">
      <dsp:nvSpPr>
        <dsp:cNvPr id="0" name=""/>
        <dsp:cNvSpPr/>
      </dsp:nvSpPr>
      <dsp:spPr>
        <a:xfrm>
          <a:off x="5500648" y="734165"/>
          <a:ext cx="455759" cy="455759"/>
        </a:xfrm>
        <a:prstGeom prst="triangle">
          <a:avLst>
            <a:gd name="adj" fmla="val 100000"/>
          </a:avLst>
        </a:prstGeom>
        <a:solidFill>
          <a:schemeClr val="accent2">
            <a:shade val="50000"/>
            <a:hueOff val="-506720"/>
            <a:satOff val="6671"/>
            <a:lumOff val="39957"/>
            <a:alphaOff val="0"/>
          </a:schemeClr>
        </a:solidFill>
        <a:ln w="12700" cap="flat" cmpd="sng" algn="ctr">
          <a:solidFill>
            <a:schemeClr val="accent2">
              <a:shade val="50000"/>
              <a:hueOff val="-506720"/>
              <a:satOff val="6671"/>
              <a:lumOff val="399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19BD4A-261D-4668-948C-264362769B7C}">
      <dsp:nvSpPr>
        <dsp:cNvPr id="0" name=""/>
        <dsp:cNvSpPr/>
      </dsp:nvSpPr>
      <dsp:spPr>
        <a:xfrm rot="5400000">
          <a:off x="6766361" y="199414"/>
          <a:ext cx="1607938" cy="2675573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shade val="50000"/>
            <a:hueOff val="-506720"/>
            <a:satOff val="6671"/>
            <a:lumOff val="39957"/>
            <a:alphaOff val="0"/>
          </a:schemeClr>
        </a:solidFill>
        <a:ln w="12700" cap="flat" cmpd="sng" algn="ctr">
          <a:solidFill>
            <a:schemeClr val="accent2">
              <a:shade val="50000"/>
              <a:hueOff val="-506720"/>
              <a:satOff val="6671"/>
              <a:lumOff val="399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9C3223-4FE7-4093-AD42-6403FD638111}">
      <dsp:nvSpPr>
        <dsp:cNvPr id="0" name=""/>
        <dsp:cNvSpPr/>
      </dsp:nvSpPr>
      <dsp:spPr>
        <a:xfrm>
          <a:off x="6497956" y="998834"/>
          <a:ext cx="2415522" cy="21173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/>
            <a:t>Oct. 2022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/>
            <a:t>38</a:t>
          </a:r>
        </a:p>
      </dsp:txBody>
      <dsp:txXfrm>
        <a:off x="6497956" y="998834"/>
        <a:ext cx="2415522" cy="2117347"/>
      </dsp:txXfrm>
    </dsp:sp>
    <dsp:sp modelId="{678E9AA0-5F47-4B6D-91D6-AE85C0A41B7C}">
      <dsp:nvSpPr>
        <dsp:cNvPr id="0" name=""/>
        <dsp:cNvSpPr/>
      </dsp:nvSpPr>
      <dsp:spPr>
        <a:xfrm>
          <a:off x="8457720" y="2435"/>
          <a:ext cx="455759" cy="455759"/>
        </a:xfrm>
        <a:prstGeom prst="triangle">
          <a:avLst>
            <a:gd name="adj" fmla="val 100000"/>
          </a:avLst>
        </a:prstGeom>
        <a:solidFill>
          <a:schemeClr val="accent2">
            <a:shade val="50000"/>
            <a:hueOff val="-337813"/>
            <a:satOff val="4447"/>
            <a:lumOff val="26638"/>
            <a:alphaOff val="0"/>
          </a:schemeClr>
        </a:solidFill>
        <a:ln w="12700" cap="flat" cmpd="sng" algn="ctr">
          <a:solidFill>
            <a:schemeClr val="accent2">
              <a:shade val="50000"/>
              <a:hueOff val="-337813"/>
              <a:satOff val="4447"/>
              <a:lumOff val="2663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769864-54EA-41E3-A2B8-0C448EDA1C40}">
      <dsp:nvSpPr>
        <dsp:cNvPr id="0" name=""/>
        <dsp:cNvSpPr/>
      </dsp:nvSpPr>
      <dsp:spPr>
        <a:xfrm rot="5400000">
          <a:off x="9723433" y="-532316"/>
          <a:ext cx="1607938" cy="2675573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shade val="50000"/>
            <a:hueOff val="-168907"/>
            <a:satOff val="2224"/>
            <a:lumOff val="13319"/>
            <a:alphaOff val="0"/>
          </a:schemeClr>
        </a:solidFill>
        <a:ln w="12700" cap="flat" cmpd="sng" algn="ctr">
          <a:solidFill>
            <a:schemeClr val="accent2">
              <a:shade val="50000"/>
              <a:hueOff val="-168907"/>
              <a:satOff val="2224"/>
              <a:lumOff val="1331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9E3FA7-5ED1-4333-A637-DE678EDCD7CE}">
      <dsp:nvSpPr>
        <dsp:cNvPr id="0" name=""/>
        <dsp:cNvSpPr/>
      </dsp:nvSpPr>
      <dsp:spPr>
        <a:xfrm>
          <a:off x="9455028" y="267103"/>
          <a:ext cx="2415522" cy="21173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/>
            <a:t>Currently delivering YAM in ~75       classes</a:t>
          </a:r>
        </a:p>
      </dsp:txBody>
      <dsp:txXfrm>
        <a:off x="9455028" y="267103"/>
        <a:ext cx="2415522" cy="21173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5F49D-B33F-E046-A1CA-7A3472AE117F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BDF1F8-2AA6-5148-ACAA-D0FE1D9BF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63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FE47EC5-B8FC-7A48-9309-3B8A9EE9CA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CFF9ED-FBFA-3B48-B135-18D91F5BB0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52" b="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2280BB-22D9-8F47-8221-C971BDD62F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858779"/>
            <a:ext cx="10515600" cy="2253235"/>
          </a:xfrm>
          <a:prstGeom prst="rect">
            <a:avLst/>
          </a:prstGeom>
        </p:spPr>
        <p:txBody>
          <a:bodyPr anchor="t"/>
          <a:lstStyle>
            <a:lvl1pPr algn="l">
              <a:defRPr sz="6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[click to edit]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437C6-DB80-6D44-9554-5C9A55C703E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248539"/>
            <a:ext cx="10515600" cy="18411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r>
              <a:rPr lang="en-US" dirty="0"/>
              <a:t>, PhD. [click to edit]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2E89C81-CB6B-C64E-8086-8527C7FDB9A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1850" y="520653"/>
            <a:ext cx="3968826" cy="66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118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5F578A1-7B96-C54F-AEAE-086A85141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00" t="4604" r="1755" b="4604"/>
          <a:stretch/>
        </p:blipFill>
        <p:spPr>
          <a:xfrm>
            <a:off x="-1" y="0"/>
            <a:ext cx="838201" cy="6858000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B09FD7E2-8978-3DC5-3685-7F430B0C9C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011D633-B3CE-E675-DB64-A5E9E058A0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099" y="450376"/>
            <a:ext cx="3794125" cy="37468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Halyard Display" pitchFamily="2" charset="77"/>
                <a:ea typeface="Halyard Display" pitchFamily="2" charset="77"/>
              </a:defRPr>
            </a:lvl1pPr>
          </a:lstStyle>
          <a:p>
            <a:pPr lvl="0"/>
            <a:r>
              <a:rPr lang="en-US" dirty="0"/>
              <a:t>Click here to edit the title of this section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171CA151-60DD-5648-C8F2-73D15A609DF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4866" y="6130268"/>
            <a:ext cx="2853302" cy="480556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66B1885-A99D-32E1-77B7-F21D6C96285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900281" y="436728"/>
            <a:ext cx="7027862" cy="59231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Halyard Text Boo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285DA5D-C4F4-2B6C-C90D-D81F9D58D8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8FB4A6C-D91C-1440-977D-6F60EB24D408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91A1F4A-E567-9045-4EE6-1B2A512DAD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099" y="4392118"/>
            <a:ext cx="3794125" cy="131913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Halyard Text Book" pitchFamily="2" charset="77"/>
                <a:ea typeface="Halyard Display" pitchFamily="2" charset="77"/>
              </a:defRPr>
            </a:lvl1pPr>
          </a:lstStyle>
          <a:p>
            <a:pPr lvl="0"/>
            <a:r>
              <a:rPr lang="en-US" dirty="0"/>
              <a:t>Click here to edit the subhead</a:t>
            </a:r>
          </a:p>
        </p:txBody>
      </p:sp>
    </p:spTree>
    <p:extLst>
      <p:ext uri="{BB962C8B-B14F-4D97-AF65-F5344CB8AC3E}">
        <p14:creationId xmlns:p14="http://schemas.microsoft.com/office/powerpoint/2010/main" val="4278704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A269CA3-AC6B-25C8-7D50-CD5A7A8748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CF067E-FE1D-8F02-AA0A-8B83FF12FD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5739" y="6196084"/>
            <a:ext cx="2928464" cy="493215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B2ADA933-6898-0ECD-B3DB-C4B2B402C9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2124" y="439969"/>
            <a:ext cx="11047751" cy="8631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latin typeface="Halyard Display" pitchFamily="2" charset="77"/>
                <a:ea typeface="Halyard Display" pitchFamily="2" charset="77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B527243-EE3B-D02E-7669-9159B33E7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B4A6C-D91C-1440-977D-6F60EB24D408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Content Placeholder 11">
            <a:extLst>
              <a:ext uri="{FF2B5EF4-FFF2-40B4-BE49-F238E27FC236}">
                <a16:creationId xmlns:a16="http://schemas.microsoft.com/office/drawing/2014/main" id="{3221BDF9-6C21-50B1-16A3-29C0C50AC82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72125" y="1668270"/>
            <a:ext cx="11047751" cy="40878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Halyard Text Boo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1316903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A269CA3-AC6B-25C8-7D50-CD5A7A8748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CF067E-FE1D-8F02-AA0A-8B83FF12FD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5739" y="6196084"/>
            <a:ext cx="2928464" cy="493215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B2ADA933-6898-0ECD-B3DB-C4B2B402C9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2124" y="439969"/>
            <a:ext cx="11047751" cy="8631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latin typeface="Halyard Display" pitchFamily="2" charset="77"/>
                <a:ea typeface="Halyard Display" pitchFamily="2" charset="77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B527243-EE3B-D02E-7669-9159B33E7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B4A6C-D91C-1440-977D-6F60EB24D408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627AB-225B-6F0B-C76D-EE2705155B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05466" y="1719454"/>
            <a:ext cx="1280160" cy="128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730EA5-D607-8101-D5D9-0AE827544E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500" y="3780278"/>
            <a:ext cx="3148093" cy="1968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latin typeface="Halyard Text Book" pitchFamily="2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This is a bullet with an icon above. This slide can be used for categories, processes, etc.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7CFEA48-87E9-7C41-7567-6B9A9433819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55919" y="1719454"/>
            <a:ext cx="1280160" cy="128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47A001-C44B-D99C-52E8-B0E5BD4C251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285615" y="1719454"/>
            <a:ext cx="1280160" cy="128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F57867D-477B-2FD7-A517-456EB4EDBCA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500" y="3092668"/>
            <a:ext cx="3148093" cy="5907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>
                <a:latin typeface="Halyard Text" pitchFamily="2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A7688D57-B7D1-8CAB-3153-6D2F9A0C9D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23568" y="3780278"/>
            <a:ext cx="3148093" cy="1968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latin typeface="Halyard Text Book" pitchFamily="2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This is a bullet with an icon above. This slide can be used for categories, processes, etc.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93425364-9D1A-2F29-76A2-CB2E282BC13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23568" y="3092668"/>
            <a:ext cx="3148093" cy="5907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>
                <a:latin typeface="Halyard Text" pitchFamily="2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EB2B880-A199-AA01-5C08-0DAA8A03DF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51649" y="3780278"/>
            <a:ext cx="3148093" cy="1968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latin typeface="Halyard Text Book" pitchFamily="2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This is a bullet with an icon above. This slide can be used for categories, processes, etc.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58CF43C5-0615-22F1-9535-77D38C237AF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51649" y="3092668"/>
            <a:ext cx="3148093" cy="5907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>
                <a:latin typeface="Halyard Text" pitchFamily="2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37740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8567666-120B-080B-5DDB-532A94DC55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700" y="10527"/>
            <a:ext cx="12179300" cy="6847473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1E40672F-68E1-0A7A-C545-3D742E976C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16075" y="1643231"/>
            <a:ext cx="7370781" cy="357153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en-US" sz="3200" b="0" i="1" kern="1200" smtClean="0">
                <a:solidFill>
                  <a:schemeClr val="bg1"/>
                </a:solidFill>
                <a:effectLst/>
                <a:latin typeface="Halyard Display Light" pitchFamily="2" charset="77"/>
                <a:ea typeface="Halyard Display Light" pitchFamily="2" charset="77"/>
              </a:defRPr>
            </a:lvl1pPr>
          </a:lstStyle>
          <a:p>
            <a:r>
              <a:rPr lang="en-US" sz="2800" b="0" i="1" kern="1200" dirty="0">
                <a:solidFill>
                  <a:schemeClr val="bg1"/>
                </a:solidFill>
                <a:effectLst/>
                <a:latin typeface="Halyard Display Light" pitchFamily="2" charset="77"/>
                <a:ea typeface="Halyard Display Light" pitchFamily="2" charset="77"/>
                <a:cs typeface="+mn-cs"/>
              </a:rPr>
              <a:t>“Click here to edit the text and insert a quote.”</a:t>
            </a:r>
          </a:p>
          <a:p>
            <a:endParaRPr lang="en-US" sz="2800" b="0" i="1" kern="1200" dirty="0">
              <a:solidFill>
                <a:schemeClr val="bg1"/>
              </a:solidFill>
              <a:effectLst/>
              <a:latin typeface="Halyard Display Light" pitchFamily="2" charset="77"/>
              <a:ea typeface="Halyard Display Light" pitchFamily="2" charset="77"/>
              <a:cs typeface="+mn-cs"/>
            </a:endParaRPr>
          </a:p>
          <a:p>
            <a:r>
              <a:rPr lang="en-US" sz="2800" b="0" i="0" kern="1200" dirty="0">
                <a:solidFill>
                  <a:schemeClr val="bg1"/>
                </a:solidFill>
                <a:effectLst/>
                <a:latin typeface="Halyard Display" pitchFamily="2" charset="77"/>
                <a:ea typeface="Halyard Display" pitchFamily="2" charset="77"/>
                <a:cs typeface="+mn-cs"/>
              </a:rPr>
              <a:t>—</a:t>
            </a:r>
            <a:r>
              <a:rPr lang="en-US" sz="2800" b="0" i="1" kern="1200" dirty="0">
                <a:solidFill>
                  <a:schemeClr val="bg1"/>
                </a:solidFill>
                <a:effectLst/>
                <a:latin typeface="Halyard Display" pitchFamily="2" charset="77"/>
                <a:ea typeface="Halyard Display" pitchFamily="2" charset="77"/>
                <a:cs typeface="+mn-cs"/>
              </a:rPr>
              <a:t>TCMHCC</a:t>
            </a:r>
            <a:endParaRPr lang="en-US" sz="2800" dirty="0">
              <a:solidFill>
                <a:schemeClr val="bg1"/>
              </a:solidFill>
              <a:latin typeface="Halyard Display" pitchFamily="2" charset="77"/>
              <a:ea typeface="Halyard Display" pitchFamily="2" charset="77"/>
            </a:endParaRP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4B5E7A22-1EE1-E821-27D5-52ED74F691B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FB4A6C-D91C-1440-977D-6F60EB24D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8417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A926B85F-1C6A-1FCA-BA9C-E5A975549C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B7E7E5FF-2B6A-6393-5D2B-A046E75128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54045" y="439969"/>
            <a:ext cx="10165830" cy="12988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latin typeface="Halyard Display" pitchFamily="2" charset="77"/>
                <a:ea typeface="Halyard Display" pitchFamily="2" charset="77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336880E8-FB6F-2BCE-B8C2-0F55CCB2B19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454046" y="2158584"/>
            <a:ext cx="10165830" cy="40923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Halyard Text Boo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076F4C-F42E-1103-D516-3F2F1392B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B4A6C-D91C-1440-977D-6F60EB24D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240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D57B3E-9F26-6845-AD5C-4D8CA95A61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B4A6C-D91C-1440-977D-6F60EB24D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01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5" r:id="rId2"/>
    <p:sldLayoutId id="2147483652" r:id="rId3"/>
    <p:sldLayoutId id="2147483656" r:id="rId4"/>
    <p:sldLayoutId id="2147483649" r:id="rId5"/>
    <p:sldLayoutId id="2147483653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A2C27CE-9843-0B66-DD0A-6F77628C7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YAM Project Updates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D571BB-6CAE-31C6-F873-A931B7B214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2000" dirty="0"/>
              <a:t>Madhukar Trivedi, MD</a:t>
            </a:r>
          </a:p>
          <a:p>
            <a:pPr algn="ctr"/>
            <a:r>
              <a:rPr lang="en-US" sz="2000" dirty="0"/>
              <a:t>Center for Depression Research and Clinical Care</a:t>
            </a:r>
          </a:p>
          <a:p>
            <a:pPr algn="ctr"/>
            <a:r>
              <a:rPr lang="en-US" sz="2000" dirty="0"/>
              <a:t>UT Southwestern Medical Center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350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67CE78-B1C0-92F6-66CA-13E078A79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B4A6C-D91C-1440-977D-6F60EB24D408}" type="slidenum">
              <a:rPr lang="en-US" smtClean="0"/>
              <a:t>10</a:t>
            </a:fld>
            <a:endParaRPr lang="en-US"/>
          </a:p>
        </p:txBody>
      </p:sp>
      <p:pic>
        <p:nvPicPr>
          <p:cNvPr id="2054" name="Picture 6" descr="See the source image">
            <a:extLst>
              <a:ext uri="{FF2B5EF4-FFF2-40B4-BE49-F238E27FC236}">
                <a16:creationId xmlns:a16="http://schemas.microsoft.com/office/drawing/2014/main" id="{E588E84B-726A-40C4-B8C0-DF1C20572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240" y="15240"/>
            <a:ext cx="6837680" cy="683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845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198022-DB88-9349-2E96-D4BC4832A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124" y="278579"/>
            <a:ext cx="11047751" cy="863174"/>
          </a:xfrm>
        </p:spPr>
        <p:txBody>
          <a:bodyPr/>
          <a:lstStyle/>
          <a:p>
            <a:r>
              <a:rPr lang="en-US" dirty="0"/>
              <a:t>YAM Train-the-Facilitator Sessions: HRI’s Represented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126EF-4145-E8A6-45EB-9A21F7334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B4A6C-D91C-1440-977D-6F60EB24D408}" type="slidenum">
              <a:rPr lang="en-US" smtClean="0"/>
              <a:t>2</a:t>
            </a:fld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A4BC9E7-1FE0-42DF-8638-B24F1ABFD59A}"/>
              </a:ext>
            </a:extLst>
          </p:cNvPr>
          <p:cNvCxnSpPr/>
          <p:nvPr/>
        </p:nvCxnSpPr>
        <p:spPr>
          <a:xfrm>
            <a:off x="393405" y="3269513"/>
            <a:ext cx="12440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7F32C33-1B8B-458C-94C2-BDDD33B73A5C}"/>
              </a:ext>
            </a:extLst>
          </p:cNvPr>
          <p:cNvCxnSpPr/>
          <p:nvPr/>
        </p:nvCxnSpPr>
        <p:spPr>
          <a:xfrm>
            <a:off x="3065722" y="3269513"/>
            <a:ext cx="12440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802267-4D1D-49D5-B188-4B67B8402DF4}"/>
              </a:ext>
            </a:extLst>
          </p:cNvPr>
          <p:cNvCxnSpPr/>
          <p:nvPr/>
        </p:nvCxnSpPr>
        <p:spPr>
          <a:xfrm>
            <a:off x="5575005" y="3273058"/>
            <a:ext cx="12440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9B95782-85F3-4822-BAF8-C12034946BAB}"/>
              </a:ext>
            </a:extLst>
          </p:cNvPr>
          <p:cNvCxnSpPr/>
          <p:nvPr/>
        </p:nvCxnSpPr>
        <p:spPr>
          <a:xfrm>
            <a:off x="8201247" y="3269513"/>
            <a:ext cx="12440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A4E3817-07EA-48F4-8C7B-E03DA6172CBE}"/>
              </a:ext>
            </a:extLst>
          </p:cNvPr>
          <p:cNvCxnSpPr/>
          <p:nvPr/>
        </p:nvCxnSpPr>
        <p:spPr>
          <a:xfrm>
            <a:off x="10731795" y="3273058"/>
            <a:ext cx="12440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Content Placeholder 7">
            <a:extLst>
              <a:ext uri="{FF2B5EF4-FFF2-40B4-BE49-F238E27FC236}">
                <a16:creationId xmlns:a16="http://schemas.microsoft.com/office/drawing/2014/main" id="{2297FD29-0404-41BA-BC47-EA9F3797560A}"/>
              </a:ext>
            </a:extLst>
          </p:cNvPr>
          <p:cNvGraphicFramePr>
            <a:graphicFrameLocks noGrp="1"/>
          </p:cNvGraphicFramePr>
          <p:nvPr>
            <p:ph sz="quarter" idx="11"/>
          </p:nvPr>
        </p:nvGraphicFramePr>
        <p:xfrm>
          <a:off x="216196" y="710166"/>
          <a:ext cx="11798594" cy="5437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04518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198022-DB88-9349-2E96-D4BC4832A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33" y="189765"/>
            <a:ext cx="11047751" cy="863174"/>
          </a:xfrm>
        </p:spPr>
        <p:txBody>
          <a:bodyPr/>
          <a:lstStyle/>
          <a:p>
            <a:r>
              <a:rPr lang="en-US" dirty="0"/>
              <a:t>YAM Train-the-Facilitator Sessions: HRI’s Represented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126EF-4145-E8A6-45EB-9A21F7334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B4A6C-D91C-1440-977D-6F60EB24D408}" type="slidenum">
              <a:rPr lang="en-US" smtClean="0"/>
              <a:t>3</a:t>
            </a:fld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A4BC9E7-1FE0-42DF-8638-B24F1ABFD59A}"/>
              </a:ext>
            </a:extLst>
          </p:cNvPr>
          <p:cNvCxnSpPr/>
          <p:nvPr/>
        </p:nvCxnSpPr>
        <p:spPr>
          <a:xfrm>
            <a:off x="393405" y="3269513"/>
            <a:ext cx="12440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7F32C33-1B8B-458C-94C2-BDDD33B73A5C}"/>
              </a:ext>
            </a:extLst>
          </p:cNvPr>
          <p:cNvCxnSpPr/>
          <p:nvPr/>
        </p:nvCxnSpPr>
        <p:spPr>
          <a:xfrm>
            <a:off x="3065722" y="3269513"/>
            <a:ext cx="12440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802267-4D1D-49D5-B188-4B67B8402DF4}"/>
              </a:ext>
            </a:extLst>
          </p:cNvPr>
          <p:cNvCxnSpPr/>
          <p:nvPr/>
        </p:nvCxnSpPr>
        <p:spPr>
          <a:xfrm>
            <a:off x="5575005" y="3273058"/>
            <a:ext cx="12440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9B95782-85F3-4822-BAF8-C12034946BAB}"/>
              </a:ext>
            </a:extLst>
          </p:cNvPr>
          <p:cNvCxnSpPr/>
          <p:nvPr/>
        </p:nvCxnSpPr>
        <p:spPr>
          <a:xfrm>
            <a:off x="8201247" y="3269513"/>
            <a:ext cx="12440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A4E3817-07EA-48F4-8C7B-E03DA6172CBE}"/>
              </a:ext>
            </a:extLst>
          </p:cNvPr>
          <p:cNvCxnSpPr/>
          <p:nvPr/>
        </p:nvCxnSpPr>
        <p:spPr>
          <a:xfrm>
            <a:off x="10731795" y="3273058"/>
            <a:ext cx="12440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Content Placeholder 7">
            <a:extLst>
              <a:ext uri="{FF2B5EF4-FFF2-40B4-BE49-F238E27FC236}">
                <a16:creationId xmlns:a16="http://schemas.microsoft.com/office/drawing/2014/main" id="{2297FD29-0404-41BA-BC47-EA9F3797560A}"/>
              </a:ext>
            </a:extLst>
          </p:cNvPr>
          <p:cNvGraphicFramePr>
            <a:graphicFrameLocks noGrp="1"/>
          </p:cNvGraphicFramePr>
          <p:nvPr>
            <p:ph sz="quarter" idx="11"/>
          </p:nvPr>
        </p:nvGraphicFramePr>
        <p:xfrm>
          <a:off x="304800" y="446658"/>
          <a:ext cx="11582398" cy="5652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64850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198022-DB88-9349-2E96-D4BC4832A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124" y="208797"/>
            <a:ext cx="11047751" cy="863174"/>
          </a:xfrm>
        </p:spPr>
        <p:txBody>
          <a:bodyPr/>
          <a:lstStyle/>
          <a:p>
            <a:r>
              <a:rPr lang="en-US" dirty="0"/>
              <a:t>Progress: 125 Instructors Trained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126EF-4145-E8A6-45EB-9A21F7334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B4A6C-D91C-1440-977D-6F60EB24D408}" type="slidenum">
              <a:rPr lang="en-US" smtClean="0"/>
              <a:t>4</a:t>
            </a:fld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A4BC9E7-1FE0-42DF-8638-B24F1ABFD59A}"/>
              </a:ext>
            </a:extLst>
          </p:cNvPr>
          <p:cNvCxnSpPr/>
          <p:nvPr/>
        </p:nvCxnSpPr>
        <p:spPr>
          <a:xfrm>
            <a:off x="393405" y="3269513"/>
            <a:ext cx="12440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7F32C33-1B8B-458C-94C2-BDDD33B73A5C}"/>
              </a:ext>
            </a:extLst>
          </p:cNvPr>
          <p:cNvCxnSpPr/>
          <p:nvPr/>
        </p:nvCxnSpPr>
        <p:spPr>
          <a:xfrm>
            <a:off x="3065722" y="3269513"/>
            <a:ext cx="12440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802267-4D1D-49D5-B188-4B67B8402DF4}"/>
              </a:ext>
            </a:extLst>
          </p:cNvPr>
          <p:cNvCxnSpPr/>
          <p:nvPr/>
        </p:nvCxnSpPr>
        <p:spPr>
          <a:xfrm>
            <a:off x="5575005" y="3273058"/>
            <a:ext cx="12440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9B95782-85F3-4822-BAF8-C12034946BAB}"/>
              </a:ext>
            </a:extLst>
          </p:cNvPr>
          <p:cNvCxnSpPr/>
          <p:nvPr/>
        </p:nvCxnSpPr>
        <p:spPr>
          <a:xfrm>
            <a:off x="8201247" y="3269513"/>
            <a:ext cx="12440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A4E3817-07EA-48F4-8C7B-E03DA6172CBE}"/>
              </a:ext>
            </a:extLst>
          </p:cNvPr>
          <p:cNvCxnSpPr/>
          <p:nvPr/>
        </p:nvCxnSpPr>
        <p:spPr>
          <a:xfrm>
            <a:off x="10731795" y="3273058"/>
            <a:ext cx="12440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9389E825-4798-4CC9-8AAF-59DA3C93B1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4" t="16820" r="701" b="19208"/>
          <a:stretch/>
        </p:blipFill>
        <p:spPr>
          <a:xfrm>
            <a:off x="3592071" y="806568"/>
            <a:ext cx="5317021" cy="44576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7F7560-4CB2-477A-AE77-B82818FDDEA5}"/>
              </a:ext>
            </a:extLst>
          </p:cNvPr>
          <p:cNvSpPr txBox="1"/>
          <p:nvPr/>
        </p:nvSpPr>
        <p:spPr>
          <a:xfrm>
            <a:off x="4142824" y="5682100"/>
            <a:ext cx="3699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Next Training Scheduled in December</a:t>
            </a:r>
          </a:p>
        </p:txBody>
      </p:sp>
    </p:spTree>
    <p:extLst>
      <p:ext uri="{BB962C8B-B14F-4D97-AF65-F5344CB8AC3E}">
        <p14:creationId xmlns:p14="http://schemas.microsoft.com/office/powerpoint/2010/main" val="3035804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198022-DB88-9349-2E96-D4BC4832A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122" y="172294"/>
            <a:ext cx="11047751" cy="863174"/>
          </a:xfrm>
        </p:spPr>
        <p:txBody>
          <a:bodyPr/>
          <a:lstStyle/>
          <a:p>
            <a:r>
              <a:rPr lang="en-US" dirty="0"/>
              <a:t>Schools / Districts Engaged by HRIs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126EF-4145-E8A6-45EB-9A21F7334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B4A6C-D91C-1440-977D-6F60EB24D408}" type="slidenum">
              <a:rPr lang="en-US" smtClean="0"/>
              <a:t>5</a:t>
            </a:fld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A4BC9E7-1FE0-42DF-8638-B24F1ABFD59A}"/>
              </a:ext>
            </a:extLst>
          </p:cNvPr>
          <p:cNvCxnSpPr/>
          <p:nvPr/>
        </p:nvCxnSpPr>
        <p:spPr>
          <a:xfrm>
            <a:off x="393405" y="3269513"/>
            <a:ext cx="12440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7F32C33-1B8B-458C-94C2-BDDD33B73A5C}"/>
              </a:ext>
            </a:extLst>
          </p:cNvPr>
          <p:cNvCxnSpPr/>
          <p:nvPr/>
        </p:nvCxnSpPr>
        <p:spPr>
          <a:xfrm>
            <a:off x="3065722" y="3269513"/>
            <a:ext cx="12440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802267-4D1D-49D5-B188-4B67B8402DF4}"/>
              </a:ext>
            </a:extLst>
          </p:cNvPr>
          <p:cNvCxnSpPr/>
          <p:nvPr/>
        </p:nvCxnSpPr>
        <p:spPr>
          <a:xfrm>
            <a:off x="5575005" y="3320192"/>
            <a:ext cx="12440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9B95782-85F3-4822-BAF8-C12034946BAB}"/>
              </a:ext>
            </a:extLst>
          </p:cNvPr>
          <p:cNvCxnSpPr/>
          <p:nvPr/>
        </p:nvCxnSpPr>
        <p:spPr>
          <a:xfrm>
            <a:off x="8201247" y="3269513"/>
            <a:ext cx="12440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A4E3817-07EA-48F4-8C7B-E03DA6172CBE}"/>
              </a:ext>
            </a:extLst>
          </p:cNvPr>
          <p:cNvCxnSpPr/>
          <p:nvPr/>
        </p:nvCxnSpPr>
        <p:spPr>
          <a:xfrm>
            <a:off x="10731795" y="3273058"/>
            <a:ext cx="12440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A8A6C41B-353E-48D5-A2CC-20A73511BD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1317951"/>
              </p:ext>
            </p:extLst>
          </p:nvPr>
        </p:nvGraphicFramePr>
        <p:xfrm>
          <a:off x="144019" y="456926"/>
          <a:ext cx="11903959" cy="62645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5BA5F69-DF2B-4472-BA3D-433ABBB80B78}"/>
              </a:ext>
            </a:extLst>
          </p:cNvPr>
          <p:cNvSpPr txBox="1"/>
          <p:nvPr/>
        </p:nvSpPr>
        <p:spPr>
          <a:xfrm>
            <a:off x="8077200" y="6121972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chemeClr val="bg1"/>
                </a:solidFill>
                <a:latin typeface="Halyard Display Light" pitchFamily="2" charset="77"/>
                <a:ea typeface="Halyard Display Light" pitchFamily="2" charset="77"/>
              </a:rPr>
              <a:t>*</a:t>
            </a:r>
            <a:r>
              <a:rPr lang="en-US" sz="1600" b="1" dirty="0">
                <a:solidFill>
                  <a:schemeClr val="bg1"/>
                </a:solidFill>
                <a:latin typeface="Halyard Display Light" pitchFamily="2" charset="77"/>
                <a:ea typeface="Halyard Display Light" pitchFamily="2" charset="77"/>
              </a:rPr>
              <a:t> </a:t>
            </a:r>
            <a:r>
              <a:rPr lang="en-US" sz="1600" i="1" dirty="0">
                <a:solidFill>
                  <a:schemeClr val="bg1"/>
                </a:solidFill>
                <a:latin typeface="Halyard Display Light" pitchFamily="2" charset="77"/>
                <a:ea typeface="Halyard Display Light" pitchFamily="2" charset="77"/>
              </a:rPr>
              <a:t> = YA</a:t>
            </a:r>
            <a:r>
              <a:rPr lang="en-US" sz="1400" i="1" dirty="0">
                <a:solidFill>
                  <a:schemeClr val="bg1"/>
                </a:solidFill>
                <a:latin typeface="Halyard Display Light" pitchFamily="2" charset="77"/>
                <a:ea typeface="Halyard Display Light" pitchFamily="2" charset="77"/>
              </a:rPr>
              <a:t>M  already delivered / currently being delivered</a:t>
            </a:r>
            <a:endParaRPr lang="en-US" sz="1400" b="0" i="1" kern="1200" dirty="0">
              <a:solidFill>
                <a:schemeClr val="bg1"/>
              </a:solidFill>
              <a:effectLst/>
              <a:latin typeface="Halyard Display Light" pitchFamily="2" charset="77"/>
              <a:ea typeface="Halyard Display Light" pitchFamily="2" charset="7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039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198022-DB88-9349-2E96-D4BC4832A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124" y="208797"/>
            <a:ext cx="11047751" cy="863174"/>
          </a:xfrm>
        </p:spPr>
        <p:txBody>
          <a:bodyPr/>
          <a:lstStyle/>
          <a:p>
            <a:r>
              <a:rPr lang="en-US" dirty="0"/>
              <a:t>YAM Student Reach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126EF-4145-E8A6-45EB-9A21F7334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B4A6C-D91C-1440-977D-6F60EB24D408}" type="slidenum">
              <a:rPr lang="en-US" smtClean="0"/>
              <a:t>6</a:t>
            </a:fld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A4BC9E7-1FE0-42DF-8638-B24F1ABFD59A}"/>
              </a:ext>
            </a:extLst>
          </p:cNvPr>
          <p:cNvCxnSpPr/>
          <p:nvPr/>
        </p:nvCxnSpPr>
        <p:spPr>
          <a:xfrm>
            <a:off x="393405" y="3269513"/>
            <a:ext cx="12440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7F32C33-1B8B-458C-94C2-BDDD33B73A5C}"/>
              </a:ext>
            </a:extLst>
          </p:cNvPr>
          <p:cNvCxnSpPr/>
          <p:nvPr/>
        </p:nvCxnSpPr>
        <p:spPr>
          <a:xfrm>
            <a:off x="3065722" y="3269513"/>
            <a:ext cx="12440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802267-4D1D-49D5-B188-4B67B8402DF4}"/>
              </a:ext>
            </a:extLst>
          </p:cNvPr>
          <p:cNvCxnSpPr/>
          <p:nvPr/>
        </p:nvCxnSpPr>
        <p:spPr>
          <a:xfrm>
            <a:off x="5575005" y="3273058"/>
            <a:ext cx="12440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9B95782-85F3-4822-BAF8-C12034946BAB}"/>
              </a:ext>
            </a:extLst>
          </p:cNvPr>
          <p:cNvCxnSpPr/>
          <p:nvPr/>
        </p:nvCxnSpPr>
        <p:spPr>
          <a:xfrm>
            <a:off x="8201247" y="3269513"/>
            <a:ext cx="12440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A4E3817-07EA-48F4-8C7B-E03DA6172CBE}"/>
              </a:ext>
            </a:extLst>
          </p:cNvPr>
          <p:cNvCxnSpPr/>
          <p:nvPr/>
        </p:nvCxnSpPr>
        <p:spPr>
          <a:xfrm>
            <a:off x="10731795" y="3273058"/>
            <a:ext cx="12440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8224D7D-6DFE-4E3B-93B8-7684488AB886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195234066"/>
              </p:ext>
            </p:extLst>
          </p:nvPr>
        </p:nvGraphicFramePr>
        <p:xfrm>
          <a:off x="1" y="1423447"/>
          <a:ext cx="12191999" cy="4581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485EB89-BE68-4F32-B070-E378F2C4E261}"/>
              </a:ext>
            </a:extLst>
          </p:cNvPr>
          <p:cNvSpPr txBox="1"/>
          <p:nvPr/>
        </p:nvSpPr>
        <p:spPr>
          <a:xfrm>
            <a:off x="7382377" y="4510682"/>
            <a:ext cx="47265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a typeface="Halyard Display Light" pitchFamily="2" charset="77"/>
              </a:rPr>
              <a:t>Projected </a:t>
            </a:r>
            <a:r>
              <a:rPr lang="en-US" sz="3200" b="1" dirty="0">
                <a:ea typeface="Halyard Display Light" pitchFamily="2" charset="77"/>
              </a:rPr>
              <a:t>Total</a:t>
            </a:r>
            <a:r>
              <a:rPr lang="en-US" sz="3200" dirty="0">
                <a:ea typeface="Halyard Display Light" pitchFamily="2" charset="77"/>
              </a:rPr>
              <a:t> Reach </a:t>
            </a:r>
          </a:p>
          <a:p>
            <a:pPr algn="ctr"/>
            <a:r>
              <a:rPr lang="en-US" sz="3200" dirty="0">
                <a:ea typeface="Halyard Display Light" pitchFamily="2" charset="77"/>
              </a:rPr>
              <a:t>at end of Nov 2022</a:t>
            </a:r>
          </a:p>
          <a:p>
            <a:pPr algn="ctr"/>
            <a:r>
              <a:rPr lang="en-US" sz="3200" dirty="0">
                <a:ea typeface="Halyard Display Light" pitchFamily="2" charset="77"/>
                <a:sym typeface="Wingdings" panose="05000000000000000000" pitchFamily="2" charset="2"/>
              </a:rPr>
              <a:t>5,000 </a:t>
            </a:r>
            <a:endParaRPr lang="en-US" sz="3200" b="0" kern="1200" dirty="0">
              <a:effectLst/>
              <a:ea typeface="Halyard Display Light" pitchFamily="2" charset="7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274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198022-DB88-9349-2E96-D4BC4832A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124" y="257373"/>
            <a:ext cx="11047751" cy="863174"/>
          </a:xfrm>
        </p:spPr>
        <p:txBody>
          <a:bodyPr/>
          <a:lstStyle/>
          <a:p>
            <a:r>
              <a:rPr lang="en-US" dirty="0"/>
              <a:t>YAM Student Classes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126EF-4145-E8A6-45EB-9A21F7334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B4A6C-D91C-1440-977D-6F60EB24D408}" type="slidenum">
              <a:rPr lang="en-US" smtClean="0"/>
              <a:t>7</a:t>
            </a:fld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A4BC9E7-1FE0-42DF-8638-B24F1ABFD59A}"/>
              </a:ext>
            </a:extLst>
          </p:cNvPr>
          <p:cNvCxnSpPr/>
          <p:nvPr/>
        </p:nvCxnSpPr>
        <p:spPr>
          <a:xfrm>
            <a:off x="393405" y="3269513"/>
            <a:ext cx="12440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7F32C33-1B8B-458C-94C2-BDDD33B73A5C}"/>
              </a:ext>
            </a:extLst>
          </p:cNvPr>
          <p:cNvCxnSpPr/>
          <p:nvPr/>
        </p:nvCxnSpPr>
        <p:spPr>
          <a:xfrm>
            <a:off x="3065722" y="3269513"/>
            <a:ext cx="12440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802267-4D1D-49D5-B188-4B67B8402DF4}"/>
              </a:ext>
            </a:extLst>
          </p:cNvPr>
          <p:cNvCxnSpPr/>
          <p:nvPr/>
        </p:nvCxnSpPr>
        <p:spPr>
          <a:xfrm>
            <a:off x="5575005" y="3273058"/>
            <a:ext cx="12440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9B95782-85F3-4822-BAF8-C12034946BAB}"/>
              </a:ext>
            </a:extLst>
          </p:cNvPr>
          <p:cNvCxnSpPr/>
          <p:nvPr/>
        </p:nvCxnSpPr>
        <p:spPr>
          <a:xfrm>
            <a:off x="8201247" y="3269513"/>
            <a:ext cx="12440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A4E3817-07EA-48F4-8C7B-E03DA6172CBE}"/>
              </a:ext>
            </a:extLst>
          </p:cNvPr>
          <p:cNvCxnSpPr/>
          <p:nvPr/>
        </p:nvCxnSpPr>
        <p:spPr>
          <a:xfrm>
            <a:off x="10731795" y="3273058"/>
            <a:ext cx="12440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Content Placeholder 5">
            <a:extLst>
              <a:ext uri="{FF2B5EF4-FFF2-40B4-BE49-F238E27FC236}">
                <a16:creationId xmlns:a16="http://schemas.microsoft.com/office/drawing/2014/main" id="{C167065C-9405-42EC-8F9A-DE0C548BC1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9730984"/>
              </p:ext>
            </p:extLst>
          </p:nvPr>
        </p:nvGraphicFramePr>
        <p:xfrm>
          <a:off x="3048" y="1446339"/>
          <a:ext cx="12188952" cy="4581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D740EADA-81D7-4B3A-98B3-558E801346C9}"/>
              </a:ext>
            </a:extLst>
          </p:cNvPr>
          <p:cNvSpPr txBox="1"/>
          <p:nvPr/>
        </p:nvSpPr>
        <p:spPr>
          <a:xfrm>
            <a:off x="7249211" y="4485545"/>
            <a:ext cx="47265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a typeface="Halyard Display Light" pitchFamily="2" charset="77"/>
              </a:rPr>
              <a:t>Projected </a:t>
            </a:r>
            <a:r>
              <a:rPr lang="en-US" sz="3200" b="1" dirty="0">
                <a:ea typeface="Halyard Display Light" pitchFamily="2" charset="77"/>
              </a:rPr>
              <a:t>Total</a:t>
            </a:r>
            <a:r>
              <a:rPr lang="en-US" sz="3200" dirty="0">
                <a:ea typeface="Halyard Display Light" pitchFamily="2" charset="77"/>
              </a:rPr>
              <a:t> Classes </a:t>
            </a:r>
          </a:p>
          <a:p>
            <a:pPr algn="ctr"/>
            <a:r>
              <a:rPr lang="en-US" sz="3200" dirty="0">
                <a:ea typeface="Halyard Display Light" pitchFamily="2" charset="77"/>
              </a:rPr>
              <a:t>at end of Nov 2022</a:t>
            </a:r>
          </a:p>
          <a:p>
            <a:pPr algn="ctr"/>
            <a:r>
              <a:rPr lang="en-US" sz="3200" dirty="0">
                <a:ea typeface="Halyard Display Light" pitchFamily="2" charset="77"/>
                <a:sym typeface="Wingdings" panose="05000000000000000000" pitchFamily="2" charset="2"/>
              </a:rPr>
              <a:t>~300 </a:t>
            </a:r>
            <a:endParaRPr lang="en-US" sz="3200" b="0" kern="1200" dirty="0">
              <a:effectLst/>
              <a:ea typeface="Halyard Display Light" pitchFamily="2" charset="7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967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198022-DB88-9349-2E96-D4BC4832A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124" y="200725"/>
            <a:ext cx="11047751" cy="863174"/>
          </a:xfrm>
        </p:spPr>
        <p:txBody>
          <a:bodyPr/>
          <a:lstStyle/>
          <a:p>
            <a:r>
              <a:rPr lang="en-US" dirty="0"/>
              <a:t>Sneak Peak – Depression Data Measures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126EF-4145-E8A6-45EB-9A21F7334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B4A6C-D91C-1440-977D-6F60EB24D408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76C642AD-922D-43B3-AC0E-A0AFEF5833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3847707"/>
              </p:ext>
            </p:extLst>
          </p:nvPr>
        </p:nvGraphicFramePr>
        <p:xfrm>
          <a:off x="6095999" y="1626148"/>
          <a:ext cx="5407026" cy="3560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7744D86A-4DF8-4B8A-9127-DE5A48CE73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9086067"/>
              </p:ext>
            </p:extLst>
          </p:nvPr>
        </p:nvGraphicFramePr>
        <p:xfrm>
          <a:off x="326399" y="1648777"/>
          <a:ext cx="5407026" cy="3560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BF85B2C-6DE9-4ED6-8BCC-AEA0AB9A931F}"/>
              </a:ext>
            </a:extLst>
          </p:cNvPr>
          <p:cNvSpPr txBox="1"/>
          <p:nvPr/>
        </p:nvSpPr>
        <p:spPr>
          <a:xfrm>
            <a:off x="3132075" y="5594954"/>
            <a:ext cx="5927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0" kern="1200" dirty="0">
                <a:effectLst/>
                <a:latin typeface="Halyard Display Light" pitchFamily="2" charset="77"/>
                <a:ea typeface="Halyard Display Light" pitchFamily="2" charset="77"/>
                <a:cs typeface="+mn-cs"/>
              </a:rPr>
              <a:t>Prior to YAM implementation - 25.8% of students scored ≥ 3 on PHQ-2</a:t>
            </a:r>
          </a:p>
        </p:txBody>
      </p:sp>
    </p:spTree>
    <p:extLst>
      <p:ext uri="{BB962C8B-B14F-4D97-AF65-F5344CB8AC3E}">
        <p14:creationId xmlns:p14="http://schemas.microsoft.com/office/powerpoint/2010/main" val="2311258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198022-DB88-9349-2E96-D4BC4832A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123" y="212040"/>
            <a:ext cx="11047751" cy="863174"/>
          </a:xfrm>
        </p:spPr>
        <p:txBody>
          <a:bodyPr/>
          <a:lstStyle/>
          <a:p>
            <a:r>
              <a:rPr lang="en-US" dirty="0"/>
              <a:t>Sneak Peak – Anxiety Data Measures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126EF-4145-E8A6-45EB-9A21F7334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B4A6C-D91C-1440-977D-6F60EB24D408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C686BE0B-45B4-4F8F-B9FD-2772E3EAA1B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9876222"/>
              </p:ext>
            </p:extLst>
          </p:nvPr>
        </p:nvGraphicFramePr>
        <p:xfrm>
          <a:off x="688973" y="1648777"/>
          <a:ext cx="5407026" cy="3560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869C1CA7-F7A2-4CD6-9C00-99001D1810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2871275"/>
              </p:ext>
            </p:extLst>
          </p:nvPr>
        </p:nvGraphicFramePr>
        <p:xfrm>
          <a:off x="6316662" y="1648777"/>
          <a:ext cx="5407026" cy="3560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6CCFFEE-A05F-4406-A7B4-9C676DBF583E}"/>
              </a:ext>
            </a:extLst>
          </p:cNvPr>
          <p:cNvSpPr txBox="1"/>
          <p:nvPr/>
        </p:nvSpPr>
        <p:spPr>
          <a:xfrm>
            <a:off x="3132075" y="5594954"/>
            <a:ext cx="5927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0" kern="1200" dirty="0">
                <a:effectLst/>
                <a:latin typeface="Halyard Display Light" pitchFamily="2" charset="77"/>
                <a:ea typeface="Halyard Display Light" pitchFamily="2" charset="77"/>
                <a:cs typeface="+mn-cs"/>
              </a:rPr>
              <a:t>Prior to YAM implementation – 26.4% of students scored ≥ 3 on GAD-2</a:t>
            </a:r>
          </a:p>
        </p:txBody>
      </p:sp>
    </p:spTree>
    <p:extLst>
      <p:ext uri="{BB962C8B-B14F-4D97-AF65-F5344CB8AC3E}">
        <p14:creationId xmlns:p14="http://schemas.microsoft.com/office/powerpoint/2010/main" val="37739411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3200" b="0" i="1" kern="1200" dirty="0" smtClean="0">
            <a:solidFill>
              <a:schemeClr val="bg1"/>
            </a:solidFill>
            <a:effectLst/>
            <a:latin typeface="Halyard Display Light" pitchFamily="2" charset="77"/>
            <a:ea typeface="Halyard Display Light" pitchFamily="2" charset="77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CMHCC Powerpoint Template2" id="{2324C577-9635-7C4C-A22A-02CCFDAC2091}" vid="{1996C408-CD8C-354A-8AA0-31AF6D03623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7FF6EBF2443EA489E01374039907C45" ma:contentTypeVersion="11" ma:contentTypeDescription="Create a new document." ma:contentTypeScope="" ma:versionID="2c091c157dd4546292327520694be76b">
  <xsd:schema xmlns:xsd="http://www.w3.org/2001/XMLSchema" xmlns:xs="http://www.w3.org/2001/XMLSchema" xmlns:p="http://schemas.microsoft.com/office/2006/metadata/properties" xmlns:ns3="e77e4445-a6e6-45a3-a6a8-3363fc709bb5" targetNamespace="http://schemas.microsoft.com/office/2006/metadata/properties" ma:root="true" ma:fieldsID="3c940deb49bc9b1e4925e9495cc01a8e" ns3:_="">
    <xsd:import namespace="e77e4445-a6e6-45a3-a6a8-3363fc709bb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7e4445-a6e6-45a3-a6a8-3363fc709b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AB643BA-116C-4B78-9CAE-947652F1DA3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24D2939-55FE-41E3-A406-BB09ACF739B0}">
  <ds:schemaRefs>
    <ds:schemaRef ds:uri="http://schemas.microsoft.com/office/2006/metadata/properties"/>
    <ds:schemaRef ds:uri="e77e4445-a6e6-45a3-a6a8-3363fc709bb5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DA626C4-D27C-4A5A-82E0-DF0C6C7632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77e4445-a6e6-45a3-a6a8-3363fc709b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TCMHCC template (1)</Template>
  <TotalTime>2816</TotalTime>
  <Words>388</Words>
  <Application>Microsoft Office PowerPoint</Application>
  <PresentationFormat>Widescreen</PresentationFormat>
  <Paragraphs>158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Halyard Text Book</vt:lpstr>
      <vt:lpstr>Wingdings</vt:lpstr>
      <vt:lpstr>Halyard Display</vt:lpstr>
      <vt:lpstr>Halyard Text</vt:lpstr>
      <vt:lpstr>Halyard Display Light</vt:lpstr>
      <vt:lpstr>Office Theme</vt:lpstr>
      <vt:lpstr>YAM Project Updates</vt:lpstr>
      <vt:lpstr>YAM Train-the-Facilitator Sessions: HRI’s Represented</vt:lpstr>
      <vt:lpstr>YAM Train-the-Facilitator Sessions: HRI’s Represented</vt:lpstr>
      <vt:lpstr>Progress: 125 Instructors Trained </vt:lpstr>
      <vt:lpstr>Schools / Districts Engaged by HRIs</vt:lpstr>
      <vt:lpstr>YAM Student Reach</vt:lpstr>
      <vt:lpstr>YAM Student Classes</vt:lpstr>
      <vt:lpstr>Sneak Peak – Depression Data Measures</vt:lpstr>
      <vt:lpstr>Sneak Peak – Anxiety Data Measures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YAM Project Updates</dc:title>
  <dc:creator>Tobi Fuller</dc:creator>
  <cp:lastModifiedBy>Madhukar Trivedi</cp:lastModifiedBy>
  <cp:revision>2</cp:revision>
  <dcterms:created xsi:type="dcterms:W3CDTF">2022-10-20T18:18:01Z</dcterms:created>
  <dcterms:modified xsi:type="dcterms:W3CDTF">2022-10-25T14:02:35Z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0x01010027FF6EBF2443EA489E01374039907C45</vt:lpwstr>
  </property>
</Properties>
</file>