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57" r:id="rId7"/>
    <p:sldId id="258" r:id="rId8"/>
    <p:sldId id="260" r:id="rId9"/>
    <p:sldId id="262" r:id="rId10"/>
    <p:sldId id="263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Halyard Display" panose="020B0604020202020204" charset="0"/>
      <p:regular r:id="rId19"/>
      <p:bold r:id="rId20"/>
      <p:italic r:id="rId21"/>
    </p:embeddedFont>
    <p:embeddedFont>
      <p:font typeface="Halyard Display Light" panose="020B0604020202020204" charset="0"/>
      <p:regular r:id="rId22"/>
      <p:italic r:id="rId23"/>
    </p:embeddedFont>
    <p:embeddedFont>
      <p:font typeface="Halyard Text Book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DB5DC-C5AF-E1FB-8A91-577FEB839197}" v="95" dt="2022-10-24T19:15:03.5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836"/>
  </p:normalViewPr>
  <p:slideViewPr>
    <p:cSldViewPr snapToGrid="0" snapToObject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wis, Jonathan" userId="S::jlewis@utsystem.edu::18e94d15-771e-4526-9d90-dd9fe6a4d8e1" providerId="AD" clId="Web-{D7ADB5DC-C5AF-E1FB-8A91-577FEB839197}"/>
    <pc:docChg chg="modSld">
      <pc:chgData name="Lewis, Jonathan" userId="S::jlewis@utsystem.edu::18e94d15-771e-4526-9d90-dd9fe6a4d8e1" providerId="AD" clId="Web-{D7ADB5DC-C5AF-E1FB-8A91-577FEB839197}" dt="2022-10-24T19:15:03.560" v="90" actId="20577"/>
      <pc:docMkLst>
        <pc:docMk/>
      </pc:docMkLst>
      <pc:sldChg chg="modSp">
        <pc:chgData name="Lewis, Jonathan" userId="S::jlewis@utsystem.edu::18e94d15-771e-4526-9d90-dd9fe6a4d8e1" providerId="AD" clId="Web-{D7ADB5DC-C5AF-E1FB-8A91-577FEB839197}" dt="2022-10-24T19:12:24.134" v="87" actId="20577"/>
        <pc:sldMkLst>
          <pc:docMk/>
          <pc:sldMk cId="3773941158" sldId="257"/>
        </pc:sldMkLst>
        <pc:spChg chg="mod">
          <ac:chgData name="Lewis, Jonathan" userId="S::jlewis@utsystem.edu::18e94d15-771e-4526-9d90-dd9fe6a4d8e1" providerId="AD" clId="Web-{D7ADB5DC-C5AF-E1FB-8A91-577FEB839197}" dt="2022-10-24T19:12:24.134" v="87" actId="20577"/>
          <ac:spMkLst>
            <pc:docMk/>
            <pc:sldMk cId="3773941158" sldId="257"/>
            <ac:spMk id="6" creationId="{2938BF51-3AF6-F8C2-B80B-ACC6625476AD}"/>
          </ac:spMkLst>
        </pc:spChg>
      </pc:sldChg>
      <pc:sldChg chg="delSp">
        <pc:chgData name="Lewis, Jonathan" userId="S::jlewis@utsystem.edu::18e94d15-771e-4526-9d90-dd9fe6a4d8e1" providerId="AD" clId="Web-{D7ADB5DC-C5AF-E1FB-8A91-577FEB839197}" dt="2022-10-24T18:58:04.170" v="0"/>
        <pc:sldMkLst>
          <pc:docMk/>
          <pc:sldMk cId="1044710763" sldId="259"/>
        </pc:sldMkLst>
        <pc:spChg chg="del">
          <ac:chgData name="Lewis, Jonathan" userId="S::jlewis@utsystem.edu::18e94d15-771e-4526-9d90-dd9fe6a4d8e1" providerId="AD" clId="Web-{D7ADB5DC-C5AF-E1FB-8A91-577FEB839197}" dt="2022-10-24T18:58:04.170" v="0"/>
          <ac:spMkLst>
            <pc:docMk/>
            <pc:sldMk cId="1044710763" sldId="259"/>
            <ac:spMk id="6" creationId="{E45A1C5B-61D5-9E59-4EFA-119A7E78AE42}"/>
          </ac:spMkLst>
        </pc:spChg>
      </pc:sldChg>
      <pc:sldChg chg="delSp">
        <pc:chgData name="Lewis, Jonathan" userId="S::jlewis@utsystem.edu::18e94d15-771e-4526-9d90-dd9fe6a4d8e1" providerId="AD" clId="Web-{D7ADB5DC-C5AF-E1FB-8A91-577FEB839197}" dt="2022-10-24T19:14:12.590" v="88"/>
        <pc:sldMkLst>
          <pc:docMk/>
          <pc:sldMk cId="2055229438" sldId="262"/>
        </pc:sldMkLst>
        <pc:spChg chg="del">
          <ac:chgData name="Lewis, Jonathan" userId="S::jlewis@utsystem.edu::18e94d15-771e-4526-9d90-dd9fe6a4d8e1" providerId="AD" clId="Web-{D7ADB5DC-C5AF-E1FB-8A91-577FEB839197}" dt="2022-10-24T19:14:12.590" v="88"/>
          <ac:spMkLst>
            <pc:docMk/>
            <pc:sldMk cId="2055229438" sldId="262"/>
            <ac:spMk id="15" creationId="{85EE8FC1-3D54-91F5-C7FC-F187B27F9E92}"/>
          </ac:spMkLst>
        </pc:spChg>
      </pc:sldChg>
      <pc:sldChg chg="modSp">
        <pc:chgData name="Lewis, Jonathan" userId="S::jlewis@utsystem.edu::18e94d15-771e-4526-9d90-dd9fe6a4d8e1" providerId="AD" clId="Web-{D7ADB5DC-C5AF-E1FB-8A91-577FEB839197}" dt="2022-10-24T19:15:03.560" v="90" actId="20577"/>
        <pc:sldMkLst>
          <pc:docMk/>
          <pc:sldMk cId="3049712387" sldId="263"/>
        </pc:sldMkLst>
        <pc:spChg chg="mod">
          <ac:chgData name="Lewis, Jonathan" userId="S::jlewis@utsystem.edu::18e94d15-771e-4526-9d90-dd9fe6a4d8e1" providerId="AD" clId="Web-{D7ADB5DC-C5AF-E1FB-8A91-577FEB839197}" dt="2022-10-24T19:15:03.560" v="90" actId="20577"/>
          <ac:spMkLst>
            <pc:docMk/>
            <pc:sldMk cId="3049712387" sldId="263"/>
            <ac:spMk id="7" creationId="{6523F187-916D-350D-ADE4-0398A7EAD0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5F49D-B33F-E046-A1CA-7A3472AE117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F1F8-2AA6-5148-ACAA-D0FE1D9BF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E47EC5-B8FC-7A48-9309-3B8A9EE9C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CFF9ED-FBFA-3B48-B135-18D91F5BB0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2" b="5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280BB-22D9-8F47-8221-C971BDD6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58779"/>
            <a:ext cx="10515600" cy="2253235"/>
          </a:xfrm>
          <a:prstGeom prst="rect">
            <a:avLst/>
          </a:prstGeo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[click to edit]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37C6-DB80-6D44-9554-5C9A55C703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248539"/>
            <a:ext cx="10515600" cy="1841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r>
              <a:rPr lang="en-US" dirty="0"/>
              <a:t>, PhD. [click to edit]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E89C81-CB6B-C64E-8086-8527C7FDB9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1850" y="520653"/>
            <a:ext cx="3968826" cy="6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1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578A1-7B96-C54F-AEAE-086A85141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00" t="4604" r="1755" b="4604"/>
          <a:stretch/>
        </p:blipFill>
        <p:spPr>
          <a:xfrm>
            <a:off x="-1" y="0"/>
            <a:ext cx="838201" cy="685800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09FD7E2-8978-3DC5-3685-7F430B0C9C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11D633-B3CE-E675-DB64-A5E9E058A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9" y="450376"/>
            <a:ext cx="3794125" cy="37468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title of this section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171CA151-60DD-5648-C8F2-73D15A609D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4866" y="6130268"/>
            <a:ext cx="2853302" cy="48055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66B1885-A99D-32E1-77B7-F21D6C96285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900281" y="436728"/>
            <a:ext cx="7027862" cy="59231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285DA5D-C4F4-2B6C-C90D-D81F9D58D8C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91A1F4A-E567-9045-4EE6-1B2A512DAD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9099" y="4392118"/>
            <a:ext cx="3794125" cy="1319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Halyard Text Book" pitchFamily="2" charset="77"/>
                <a:ea typeface="Halyard Display" pitchFamily="2" charset="77"/>
              </a:defRPr>
            </a:lvl1pPr>
          </a:lstStyle>
          <a:p>
            <a:pPr lvl="0"/>
            <a:r>
              <a:rPr lang="en-US" dirty="0"/>
              <a:t>Click here to edit the subhead</a:t>
            </a:r>
          </a:p>
        </p:txBody>
      </p:sp>
    </p:spTree>
    <p:extLst>
      <p:ext uri="{BB962C8B-B14F-4D97-AF65-F5344CB8AC3E}">
        <p14:creationId xmlns:p14="http://schemas.microsoft.com/office/powerpoint/2010/main" val="42787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3221BDF9-6C21-50B1-16A3-29C0C50AC82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72125" y="1668270"/>
            <a:ext cx="11047751" cy="4087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1690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A269CA3-AC6B-25C8-7D50-CD5A7A874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CF067E-FE1D-8F02-AA0A-8B83FF12FD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739" y="6196084"/>
            <a:ext cx="2928464" cy="493215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2ADA933-6898-0ECD-B3DB-C4B2B402C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124" y="439969"/>
            <a:ext cx="11047751" cy="8631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B527243-EE3B-D02E-7669-9159B33E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2627AB-225B-6F0B-C76D-EE2705155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05466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30EA5-D607-8101-D5D9-0AE827544E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7CFEA48-87E9-7C41-7567-6B9A943381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5919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47A001-C44B-D99C-52E8-B0E5BD4C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85615" y="1719454"/>
            <a:ext cx="1280160" cy="128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5F57867D-477B-2FD7-A517-456EB4EDBC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7688D57-B7D1-8CAB-3153-6D2F9A0C9D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23568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3425364-9D1A-2F29-76A2-CB2E282BC1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23568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6EB2B880-A199-AA01-5C08-0DAA8A03DF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51649" y="3780278"/>
            <a:ext cx="3148093" cy="1968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Halyard Text Book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This is a bullet with an icon above. This slide can be used for categories, processes, etc.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8CF43C5-0615-22F1-9535-77D38C237A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51649" y="3092668"/>
            <a:ext cx="3148093" cy="5907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latin typeface="Halyard Text" pitchFamily="2" charset="77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77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567666-120B-080B-5DDB-532A94DC55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700" y="10527"/>
            <a:ext cx="12179300" cy="6847473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E40672F-68E1-0A7A-C545-3D742E976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6075" y="1643231"/>
            <a:ext cx="7370781" cy="35715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US" sz="3200" b="0" i="1" kern="1200" smtClean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</a:defRPr>
            </a:lvl1pPr>
          </a:lstStyle>
          <a:p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 Light" pitchFamily="2" charset="77"/>
                <a:ea typeface="Halyard Display Light" pitchFamily="2" charset="77"/>
                <a:cs typeface="+mn-cs"/>
              </a:rPr>
              <a:t>“Click here to edit the text and insert a quote.”</a:t>
            </a:r>
          </a:p>
          <a:p>
            <a:endParaRPr lang="en-US" sz="2800" b="0" i="1" kern="1200" dirty="0">
              <a:solidFill>
                <a:schemeClr val="bg1"/>
              </a:solidFill>
              <a:effectLst/>
              <a:latin typeface="Halyard Display Light" pitchFamily="2" charset="77"/>
              <a:ea typeface="Halyard Display Light" pitchFamily="2" charset="77"/>
              <a:cs typeface="+mn-cs"/>
            </a:endParaRPr>
          </a:p>
          <a:p>
            <a:r>
              <a:rPr lang="en-US" sz="2800" b="0" i="0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—</a:t>
            </a:r>
            <a:r>
              <a:rPr lang="en-US" sz="2800" b="0" i="1" kern="1200" dirty="0">
                <a:solidFill>
                  <a:schemeClr val="bg1"/>
                </a:solidFill>
                <a:effectLst/>
                <a:latin typeface="Halyard Display" pitchFamily="2" charset="77"/>
                <a:ea typeface="Halyard Display" pitchFamily="2" charset="77"/>
                <a:cs typeface="+mn-cs"/>
              </a:rPr>
              <a:t>TCMHCC</a:t>
            </a:r>
            <a:endParaRPr lang="en-US" sz="280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B5E7A22-1EE1-E821-27D5-52ED74F691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1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A926B85F-1C6A-1FCA-BA9C-E5A975549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7E7E5FF-2B6A-6393-5D2B-A046E7512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4045" y="439969"/>
            <a:ext cx="10165830" cy="129889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Halyard Display" pitchFamily="2" charset="77"/>
                <a:ea typeface="Halyard Display" pitchFamily="2" charset="77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336880E8-FB6F-2BCE-B8C2-0F55CCB2B1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54046" y="2158584"/>
            <a:ext cx="10165830" cy="409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Halyard Text Book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76F4C-F42E-1103-D516-3F2F1392B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7B3E-9F26-6845-AD5C-4D8CA95A6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4A6C-D91C-1440-977D-6F60EB24D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0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2" r:id="rId3"/>
    <p:sldLayoutId id="2147483656" r:id="rId4"/>
    <p:sldLayoutId id="2147483649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C27CE-9843-0B66-DD0A-6F77628C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Communications Update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D571BB-6CAE-31C6-F873-A931B7B214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Cruzada-Davis, Director of Communications for UT System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30103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98387-1EE7-B9CC-37B4-61C3BB9A84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6ABB68-4737-2A9B-3A06-D7A82D6F97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Media requests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Community of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 Austin Center for Health Communication (CHC)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Other activities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78EDE9-54E8-D2BF-AFD1-8CF26A615E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10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198022-DB88-9349-2E96-D4BC4832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Requests and Coverage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38BF51-3AF6-F8C2-B80B-ACC6625476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Halyard Text Book"/>
                <a:cs typeface="Arial"/>
              </a:rPr>
              <a:t>Published Coverage</a:t>
            </a:r>
          </a:p>
          <a:p>
            <a:pPr marL="285750" indent="-285750">
              <a:buChar char="•"/>
            </a:pPr>
            <a:r>
              <a:rPr lang="en-US" b="1" dirty="0">
                <a:latin typeface="Halyard Text Book"/>
                <a:cs typeface="Arial"/>
              </a:rPr>
              <a:t>"KUTX: State telemedicine program allows Texas children to see therapists at schools" </a:t>
            </a:r>
            <a:endParaRPr lang="en-US" b="1" dirty="0">
              <a:latin typeface="Halyard Text Book"/>
            </a:endParaRPr>
          </a:p>
          <a:p>
            <a:pPr marL="742950" lvl="1"/>
            <a:r>
              <a:rPr lang="en-US" sz="1800" dirty="0">
                <a:latin typeface="Halyard Text Book"/>
                <a:cs typeface="Arial"/>
              </a:rPr>
              <a:t>- KUTX (local Austin NPR station)/NPR’s Morning Edition (TCHATT) </a:t>
            </a:r>
            <a:r>
              <a:rPr lang="en-US" sz="1800" dirty="0">
                <a:latin typeface="Halyard Text Book"/>
                <a:cs typeface="Arial"/>
                <a:sym typeface="Wingdings" panose="05000000000000000000" pitchFamily="2" charset="2"/>
              </a:rPr>
              <a:t> Dr. Nithya Mani</a:t>
            </a:r>
            <a:r>
              <a:rPr lang="en-US" dirty="0">
                <a:latin typeface="Halyard Text Book"/>
                <a:cs typeface="Arial"/>
              </a:rPr>
              <a:t> </a:t>
            </a:r>
            <a:endParaRPr lang="en-US">
              <a:latin typeface="Halyard Text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alyard Text Book"/>
                <a:cs typeface="Arial"/>
              </a:rPr>
              <a:t>"TPR: Youth mental health services expand in San Antonio and statewide"</a:t>
            </a:r>
            <a:endParaRPr lang="en-US" b="1" dirty="0" err="1">
              <a:latin typeface="Halyard Text Book"/>
              <a:cs typeface="Arial"/>
            </a:endParaRPr>
          </a:p>
          <a:p>
            <a:pPr marL="742950" lvl="1"/>
            <a:r>
              <a:rPr lang="en-US" sz="1800" dirty="0">
                <a:latin typeface="Halyard Text Book"/>
                <a:cs typeface="Arial"/>
              </a:rPr>
              <a:t>- Texas Public Radio (TCHATT) </a:t>
            </a:r>
            <a:r>
              <a:rPr lang="en-US" sz="1800" dirty="0">
                <a:latin typeface="Halyard Text Book"/>
                <a:cs typeface="Arial"/>
                <a:sym typeface="Wingdings" panose="05000000000000000000" pitchFamily="2" charset="2"/>
              </a:rPr>
              <a:t> Dr. Williams, Reena </a:t>
            </a:r>
            <a:r>
              <a:rPr lang="en-US" sz="1800" dirty="0" err="1">
                <a:latin typeface="Halyard Text Book"/>
                <a:cs typeface="Arial"/>
                <a:sym typeface="Wingdings" panose="05000000000000000000" pitchFamily="2" charset="2"/>
              </a:rPr>
              <a:t>Pardiwala</a:t>
            </a:r>
            <a:endParaRPr lang="en-US" sz="1800" dirty="0">
              <a:latin typeface="Halyard Text Book"/>
              <a:cs typeface="Arial"/>
            </a:endParaRPr>
          </a:p>
          <a:p>
            <a:endParaRPr lang="en-US" b="1" dirty="0">
              <a:latin typeface="Halyard Text Book"/>
              <a:cs typeface="Arial"/>
            </a:endParaRPr>
          </a:p>
          <a:p>
            <a:r>
              <a:rPr lang="en-US" b="1" dirty="0">
                <a:latin typeface="Halyard Text Book"/>
                <a:cs typeface="Arial"/>
              </a:rPr>
              <a:t>Additional Interview Requests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</a:rPr>
              <a:t>ABC News (mental health policy)</a:t>
            </a:r>
            <a:r>
              <a:rPr lang="en-US" dirty="0">
                <a:latin typeface="Halyard Text Book"/>
                <a:cs typeface="Arial"/>
                <a:sym typeface="Wingdings" panose="05000000000000000000" pitchFamily="2" charset="2"/>
              </a:rPr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  <a:sym typeface="Wingdings" panose="05000000000000000000" pitchFamily="2" charset="2"/>
              </a:rPr>
              <a:t>KSAT (TCHATT)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alyard Text Book"/>
                <a:cs typeface="Arial"/>
                <a:sym typeface="Wingdings" panose="05000000000000000000" pitchFamily="2" charset="2"/>
              </a:rPr>
              <a:t>KERA (local Dallas NPR station) (</a:t>
            </a:r>
            <a:r>
              <a:rPr lang="en-US" dirty="0" err="1">
                <a:latin typeface="Halyard Text Book"/>
                <a:cs typeface="Arial"/>
                <a:sym typeface="Wingdings" panose="05000000000000000000" pitchFamily="2" charset="2"/>
              </a:rPr>
              <a:t>PeriPAN</a:t>
            </a:r>
            <a:r>
              <a:rPr lang="en-US" dirty="0">
                <a:latin typeface="Halyard Text Book"/>
                <a:cs typeface="Arial"/>
                <a:sym typeface="Wingdings" panose="05000000000000000000" pitchFamily="2" charset="2"/>
              </a:rPr>
              <a:t>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126EF-4145-E8A6-45EB-9A21F7334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4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409A22-4FA0-E151-281B-71C3BE5681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"It gives me hope to know that there is this community resource available to us…and that the kids don't have to struggle.“ – School Counselor re: TCHATT (KUTX)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5698B2-2B9B-44E9-2B68-4FE2D50A83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68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BD7DA-5769-6549-7A1C-7F4BCEA7E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of Practice for Communications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10C9C-D89F-9F3B-9867-82E816A06E1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Franklin Gothic Book" panose="020B0503020102020204" pitchFamily="34" charset="0"/>
              </a:rPr>
              <a:t>A Community of Practice (CoP)… </a:t>
            </a:r>
          </a:p>
          <a:p>
            <a:endParaRPr lang="en-US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algn="ctr"/>
            <a:r>
              <a:rPr lang="en-US" sz="2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enables colleagues to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learn from one another 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through the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sharing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of successes, issues, ideas,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lessons learned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, and other relevant aspects. This creates conditions for </a:t>
            </a:r>
            <a:r>
              <a:rPr lang="en-US" sz="2800" b="1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innovative, consistent and effective</a:t>
            </a:r>
            <a:r>
              <a:rPr lang="en-US" sz="2800" b="0" i="1" u="none" strike="noStrike" baseline="0" dirty="0">
                <a:solidFill>
                  <a:srgbClr val="000000"/>
                </a:solidFill>
                <a:latin typeface="Franklin Gothic Book" panose="020B0503020102020204" pitchFamily="34" charset="0"/>
              </a:rPr>
              <a:t> public outreach Consortium-wide. </a:t>
            </a:r>
            <a:endParaRPr lang="en-US" sz="2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CE78-B1C0-92F6-66CA-13E078A7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F85ECEB-E21C-4C31-FC92-60464EAD5A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UT Austin</a:t>
            </a:r>
          </a:p>
          <a:p>
            <a:r>
              <a:rPr lang="en-US" dirty="0"/>
              <a:t>Center for Health Communication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90A1F90-2A89-C372-59C5-7981D945275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Current and future CPAN activities: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Texting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Direct Consult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Digital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November social media </a:t>
            </a:r>
            <a:r>
              <a:rPr lang="en-US" dirty="0">
                <a:sym typeface="Wingdings" panose="05000000000000000000" pitchFamily="2" charset="2"/>
              </a:rPr>
              <a:t> Storytelling through gratitude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Community of Practice training  Social media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Website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Newsletters</a:t>
            </a:r>
          </a:p>
          <a:p>
            <a:endParaRPr lang="en-US" dirty="0"/>
          </a:p>
          <a:p>
            <a:r>
              <a:rPr lang="en-US" dirty="0" err="1"/>
              <a:t>PeriPAN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Outreach planning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0C0C82-9CF0-63B0-B5CF-AF8264F587A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2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430F33-DA5E-D9F6-16F9-6B6D61AD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496D3-AA0A-E55B-0AF5-25C2A8D9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B4A6C-D91C-1440-977D-6F60EB24D408}" type="slidenum">
              <a:rPr lang="en-US" smtClean="0"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23F187-916D-350D-ADE4-0398A7EAD01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91440" tIns="45720" rIns="91440" bIns="4572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/>
                <a:cs typeface="Arial"/>
              </a:rPr>
              <a:t>Texas Pediatric Society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/>
                <a:cs typeface="Arial"/>
              </a:rPr>
              <a:t>Social media planning for Consortium </a:t>
            </a: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Halyard Text Book"/>
                <a:cs typeface="Arial"/>
              </a:rPr>
              <a:t>Web page refresh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712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b="0" i="1" kern="1200" dirty="0" smtClean="0">
            <a:solidFill>
              <a:schemeClr val="bg1"/>
            </a:solidFill>
            <a:effectLst/>
            <a:latin typeface="Halyard Display Light" pitchFamily="2" charset="77"/>
            <a:ea typeface="Halyard Display Light" pitchFamily="2" charset="77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CMHCC EC mtg 10-25-22" id="{6E6148E3-4AA0-49AA-BA4D-BA028D334246}" vid="{CBD41FAC-9997-4F9D-BA83-168667292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55B7319015E448FD1C412E8D3BF38" ma:contentTypeVersion="16" ma:contentTypeDescription="Create a new document." ma:contentTypeScope="" ma:versionID="be82dfd0f656d7552e061c4b79aaa0e2">
  <xsd:schema xmlns:xsd="http://www.w3.org/2001/XMLSchema" xmlns:xs="http://www.w3.org/2001/XMLSchema" xmlns:p="http://schemas.microsoft.com/office/2006/metadata/properties" xmlns:ns2="2018a4d9-e5a5-428b-a312-dfd840ba6b63" xmlns:ns3="ef95f5f0-dadb-470a-94cb-364b588c356d" xmlns:ns4="bc6d5123-e1cb-4a6a-adf0-63854dce486e" targetNamespace="http://schemas.microsoft.com/office/2006/metadata/properties" ma:root="true" ma:fieldsID="138bd8bace7eae73466e6c890fc07110" ns2:_="" ns3:_="" ns4:_="">
    <xsd:import namespace="2018a4d9-e5a5-428b-a312-dfd840ba6b63"/>
    <xsd:import namespace="ef95f5f0-dadb-470a-94cb-364b588c356d"/>
    <xsd:import namespace="bc6d5123-e1cb-4a6a-adf0-63854dce4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Comment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18a4d9-e5a5-428b-a312-dfd840ba6b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6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ed3806f-b6ab-496c-883f-16d5fb25bd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5f5f0-dadb-470a-94cb-364b588c3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d5123-e1cb-4a6a-adf0-63854dce486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7b66987-d0bb-4024-bef9-55cd6781fd71}" ma:internalName="TaxCatchAll" ma:showField="CatchAllData" ma:web="ef95f5f0-dadb-470a-94cb-364b588c3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c6d5123-e1cb-4a6a-adf0-63854dce486e" xsi:nil="true"/>
    <lcf76f155ced4ddcb4097134ff3c332f xmlns="2018a4d9-e5a5-428b-a312-dfd840ba6b63">
      <Terms xmlns="http://schemas.microsoft.com/office/infopath/2007/PartnerControls"/>
    </lcf76f155ced4ddcb4097134ff3c332f>
    <Comments xmlns="2018a4d9-e5a5-428b-a312-dfd840ba6b63" xsi:nil="true"/>
  </documentManagement>
</p:properties>
</file>

<file path=customXml/itemProps1.xml><?xml version="1.0" encoding="utf-8"?>
<ds:datastoreItem xmlns:ds="http://schemas.openxmlformats.org/officeDocument/2006/customXml" ds:itemID="{A9A9055C-7ECD-4B2E-8854-348ED74D4A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18a4d9-e5a5-428b-a312-dfd840ba6b63"/>
    <ds:schemaRef ds:uri="ef95f5f0-dadb-470a-94cb-364b588c356d"/>
    <ds:schemaRef ds:uri="bc6d5123-e1cb-4a6a-adf0-63854dce48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643BA-116C-4B78-9CAE-947652F1DA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4D2939-55FE-41E3-A406-BB09ACF739B0}">
  <ds:schemaRefs>
    <ds:schemaRef ds:uri="http://schemas.microsoft.com/office/2006/metadata/properties"/>
    <ds:schemaRef ds:uri="http://schemas.microsoft.com/office/infopath/2007/PartnerControls"/>
    <ds:schemaRef ds:uri="50eacd51-c6ac-46ca-9ec6-741cd11c1d46"/>
    <ds:schemaRef ds:uri="bc6d5123-e1cb-4a6a-adf0-63854dce486e"/>
    <ds:schemaRef ds:uri="2018a4d9-e5a5-428b-a312-dfd840ba6b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TCMHCC Communications - EC mtg 10-25-22</Template>
  <TotalTime>2</TotalTime>
  <Words>242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Communications Update </vt:lpstr>
      <vt:lpstr>PowerPoint Presentation</vt:lpstr>
      <vt:lpstr>Media Requests and Coverage </vt:lpstr>
      <vt:lpstr>PowerPoint Presentation</vt:lpstr>
      <vt:lpstr>Community of Practice for Communications </vt:lpstr>
      <vt:lpstr>PowerPoint Presentation</vt:lpstr>
      <vt:lpstr>Other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Update</dc:title>
  <dc:creator>Cruzada-Davis, Laura</dc:creator>
  <cp:lastModifiedBy>Laura Cruzada-Davis</cp:lastModifiedBy>
  <cp:revision>41</cp:revision>
  <dcterms:created xsi:type="dcterms:W3CDTF">2022-10-24T16:34:20Z</dcterms:created>
  <dcterms:modified xsi:type="dcterms:W3CDTF">2022-10-24T19:15:08Z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0x01010056055B7319015E448FD1C412E8D3BF38</vt:lpwstr>
  </property>
  <property fmtid="{D5CDD505-2E9C-101B-9397-08002B2CF9AE}" pid="3" name="MediaServiceImageTags">
    <vt:lpwstr/>
  </property>
</Properties>
</file>