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7" r:id="rId7"/>
    <p:sldId id="260" r:id="rId8"/>
    <p:sldId id="262" r:id="rId9"/>
    <p:sldId id="261" r:id="rId10"/>
    <p:sldId id="272" r:id="rId11"/>
    <p:sldId id="274" r:id="rId12"/>
    <p:sldId id="273" r:id="rId13"/>
    <p:sldId id="271" r:id="rId14"/>
    <p:sldId id="263" r:id="rId15"/>
    <p:sldId id="264" r:id="rId16"/>
    <p:sldId id="26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lyard Display" panose="020B0604020202020204" charset="0"/>
      <p:regular r:id="rId23"/>
      <p:bold r:id="rId24"/>
      <p:italic r:id="rId25"/>
    </p:embeddedFont>
    <p:embeddedFont>
      <p:font typeface="Halyard Display Light" panose="020B0604020202020204" charset="0"/>
      <p:regular r:id="rId26"/>
      <p:italic r:id="rId27"/>
    </p:embeddedFont>
    <p:embeddedFont>
      <p:font typeface="Halyard Text" panose="020B0604020202020204" charset="0"/>
      <p:regular r:id="rId28"/>
      <p:bold r:id="rId29"/>
    </p:embeddedFont>
    <p:embeddedFont>
      <p:font typeface="Halyard Text Book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2"/>
    <p:restoredTop sz="94836"/>
  </p:normalViewPr>
  <p:slideViewPr>
    <p:cSldViewPr snapToGrid="0" snapToObjects="1">
      <p:cViewPr varScale="1">
        <p:scale>
          <a:sx n="108" d="100"/>
          <a:sy n="108" d="100"/>
        </p:scale>
        <p:origin x="8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tiz, Edith J" userId="d59c95b8-1640-485e-8ad0-c624f859d090" providerId="ADAL" clId="{CD21AB38-7368-4512-91E0-6F8888EAB1E2}"/>
    <pc:docChg chg="undo custSel addSld delSld modSld">
      <pc:chgData name="Ortiz, Edith J" userId="d59c95b8-1640-485e-8ad0-c624f859d090" providerId="ADAL" clId="{CD21AB38-7368-4512-91E0-6F8888EAB1E2}" dt="2022-12-09T20:18:17.580" v="57" actId="2696"/>
      <pc:docMkLst>
        <pc:docMk/>
      </pc:docMkLst>
      <pc:sldChg chg="addSp delSp modSp mod">
        <pc:chgData name="Ortiz, Edith J" userId="d59c95b8-1640-485e-8ad0-c624f859d090" providerId="ADAL" clId="{CD21AB38-7368-4512-91E0-6F8888EAB1E2}" dt="2022-12-09T20:02:23.495" v="4" actId="1076"/>
        <pc:sldMkLst>
          <pc:docMk/>
          <pc:sldMk cId="3010350126" sldId="256"/>
        </pc:sldMkLst>
        <pc:picChg chg="add mod">
          <ac:chgData name="Ortiz, Edith J" userId="d59c95b8-1640-485e-8ad0-c624f859d090" providerId="ADAL" clId="{CD21AB38-7368-4512-91E0-6F8888EAB1E2}" dt="2022-12-09T20:02:23.495" v="4" actId="1076"/>
          <ac:picMkLst>
            <pc:docMk/>
            <pc:sldMk cId="3010350126" sldId="256"/>
            <ac:picMk id="3" creationId="{87C8A916-563A-45F1-B189-D233086DFDFD}"/>
          </ac:picMkLst>
        </pc:picChg>
        <pc:picChg chg="del">
          <ac:chgData name="Ortiz, Edith J" userId="d59c95b8-1640-485e-8ad0-c624f859d090" providerId="ADAL" clId="{CD21AB38-7368-4512-91E0-6F8888EAB1E2}" dt="2022-12-09T20:01:40.621" v="0" actId="478"/>
          <ac:picMkLst>
            <pc:docMk/>
            <pc:sldMk cId="3010350126" sldId="256"/>
            <ac:picMk id="6" creationId="{F7720EAD-C08E-46B9-BE8E-5B7433506D57}"/>
          </ac:picMkLst>
        </pc:picChg>
      </pc:sldChg>
      <pc:sldChg chg="addSp delSp modSp add del mod">
        <pc:chgData name="Ortiz, Edith J" userId="d59c95b8-1640-485e-8ad0-c624f859d090" providerId="ADAL" clId="{CD21AB38-7368-4512-91E0-6F8888EAB1E2}" dt="2022-12-09T20:03:19.252" v="11" actId="1076"/>
        <pc:sldMkLst>
          <pc:docMk/>
          <pc:sldMk cId="2088845372" sldId="260"/>
        </pc:sldMkLst>
        <pc:picChg chg="add mod">
          <ac:chgData name="Ortiz, Edith J" userId="d59c95b8-1640-485e-8ad0-c624f859d090" providerId="ADAL" clId="{CD21AB38-7368-4512-91E0-6F8888EAB1E2}" dt="2022-12-09T20:03:19.252" v="11" actId="1076"/>
          <ac:picMkLst>
            <pc:docMk/>
            <pc:sldMk cId="2088845372" sldId="260"/>
            <ac:picMk id="3" creationId="{CBC403A8-0438-4DEB-B78B-6DB142E93042}"/>
          </ac:picMkLst>
        </pc:picChg>
        <pc:picChg chg="del">
          <ac:chgData name="Ortiz, Edith J" userId="d59c95b8-1640-485e-8ad0-c624f859d090" providerId="ADAL" clId="{CD21AB38-7368-4512-91E0-6F8888EAB1E2}" dt="2022-12-09T20:02:49.238" v="7" actId="478"/>
          <ac:picMkLst>
            <pc:docMk/>
            <pc:sldMk cId="2088845372" sldId="260"/>
            <ac:picMk id="5" creationId="{C4A17030-185A-4EEE-9814-7E09ABBFE4C7}"/>
          </ac:picMkLst>
        </pc:picChg>
      </pc:sldChg>
      <pc:sldChg chg="addSp delSp modSp mod">
        <pc:chgData name="Ortiz, Edith J" userId="d59c95b8-1640-485e-8ad0-c624f859d090" providerId="ADAL" clId="{CD21AB38-7368-4512-91E0-6F8888EAB1E2}" dt="2022-12-09T20:04:41.536" v="17" actId="1076"/>
        <pc:sldMkLst>
          <pc:docMk/>
          <pc:sldMk cId="3816233478" sldId="261"/>
        </pc:sldMkLst>
        <pc:picChg chg="add mod">
          <ac:chgData name="Ortiz, Edith J" userId="d59c95b8-1640-485e-8ad0-c624f859d090" providerId="ADAL" clId="{CD21AB38-7368-4512-91E0-6F8888EAB1E2}" dt="2022-12-09T20:04:41.536" v="17" actId="1076"/>
          <ac:picMkLst>
            <pc:docMk/>
            <pc:sldMk cId="3816233478" sldId="261"/>
            <ac:picMk id="4" creationId="{A22D9C9E-4B8E-427F-A175-4FAA92E27CF3}"/>
          </ac:picMkLst>
        </pc:picChg>
        <pc:picChg chg="del">
          <ac:chgData name="Ortiz, Edith J" userId="d59c95b8-1640-485e-8ad0-c624f859d090" providerId="ADAL" clId="{CD21AB38-7368-4512-91E0-6F8888EAB1E2}" dt="2022-12-09T20:04:16.688" v="15" actId="478"/>
          <ac:picMkLst>
            <pc:docMk/>
            <pc:sldMk cId="3816233478" sldId="261"/>
            <ac:picMk id="18" creationId="{E04C9146-10FD-458B-93AF-3FD3CC2B6FF7}"/>
          </ac:picMkLst>
        </pc:picChg>
      </pc:sldChg>
      <pc:sldChg chg="addSp delSp modSp mod">
        <pc:chgData name="Ortiz, Edith J" userId="d59c95b8-1640-485e-8ad0-c624f859d090" providerId="ADAL" clId="{CD21AB38-7368-4512-91E0-6F8888EAB1E2}" dt="2022-12-09T20:11:56.856" v="46" actId="1076"/>
        <pc:sldMkLst>
          <pc:docMk/>
          <pc:sldMk cId="1008315298" sldId="263"/>
        </pc:sldMkLst>
        <pc:picChg chg="del">
          <ac:chgData name="Ortiz, Edith J" userId="d59c95b8-1640-485e-8ad0-c624f859d090" providerId="ADAL" clId="{CD21AB38-7368-4512-91E0-6F8888EAB1E2}" dt="2022-12-09T20:10:27.893" v="41" actId="478"/>
          <ac:picMkLst>
            <pc:docMk/>
            <pc:sldMk cId="1008315298" sldId="263"/>
            <ac:picMk id="4" creationId="{01D042FE-0040-457C-B5F1-165C24D92073}"/>
          </ac:picMkLst>
        </pc:picChg>
        <pc:picChg chg="add del mod">
          <ac:chgData name="Ortiz, Edith J" userId="d59c95b8-1640-485e-8ad0-c624f859d090" providerId="ADAL" clId="{CD21AB38-7368-4512-91E0-6F8888EAB1E2}" dt="2022-12-09T20:11:53.690" v="44" actId="478"/>
          <ac:picMkLst>
            <pc:docMk/>
            <pc:sldMk cId="1008315298" sldId="263"/>
            <ac:picMk id="5" creationId="{4FC4E0C0-10BC-4475-AC12-3276E4EBF673}"/>
          </ac:picMkLst>
        </pc:picChg>
        <pc:picChg chg="add mod">
          <ac:chgData name="Ortiz, Edith J" userId="d59c95b8-1640-485e-8ad0-c624f859d090" providerId="ADAL" clId="{CD21AB38-7368-4512-91E0-6F8888EAB1E2}" dt="2022-12-09T20:11:56.856" v="46" actId="1076"/>
          <ac:picMkLst>
            <pc:docMk/>
            <pc:sldMk cId="1008315298" sldId="263"/>
            <ac:picMk id="7" creationId="{0D8D0FB2-6F23-486A-BB80-CAB76FF2AFAD}"/>
          </ac:picMkLst>
        </pc:picChg>
      </pc:sldChg>
      <pc:sldChg chg="addSp delSp modSp mod">
        <pc:chgData name="Ortiz, Edith J" userId="d59c95b8-1640-485e-8ad0-c624f859d090" providerId="ADAL" clId="{CD21AB38-7368-4512-91E0-6F8888EAB1E2}" dt="2022-12-09T20:17:32.551" v="53" actId="14100"/>
        <pc:sldMkLst>
          <pc:docMk/>
          <pc:sldMk cId="2657546592" sldId="264"/>
        </pc:sldMkLst>
        <pc:picChg chg="add del mod">
          <ac:chgData name="Ortiz, Edith J" userId="d59c95b8-1640-485e-8ad0-c624f859d090" providerId="ADAL" clId="{CD21AB38-7368-4512-91E0-6F8888EAB1E2}" dt="2022-12-09T20:17:07.878" v="50" actId="478"/>
          <ac:picMkLst>
            <pc:docMk/>
            <pc:sldMk cId="2657546592" sldId="264"/>
            <ac:picMk id="4" creationId="{B88114B9-500E-49B8-A303-4E34E3342706}"/>
          </ac:picMkLst>
        </pc:picChg>
        <pc:picChg chg="del">
          <ac:chgData name="Ortiz, Edith J" userId="d59c95b8-1640-485e-8ad0-c624f859d090" providerId="ADAL" clId="{CD21AB38-7368-4512-91E0-6F8888EAB1E2}" dt="2022-12-09T20:12:49.140" v="47" actId="478"/>
          <ac:picMkLst>
            <pc:docMk/>
            <pc:sldMk cId="2657546592" sldId="264"/>
            <ac:picMk id="5" creationId="{7DF5DDCD-3A55-47E9-91F3-2A2C77B2FC69}"/>
          </ac:picMkLst>
        </pc:picChg>
        <pc:picChg chg="add mod">
          <ac:chgData name="Ortiz, Edith J" userId="d59c95b8-1640-485e-8ad0-c624f859d090" providerId="ADAL" clId="{CD21AB38-7368-4512-91E0-6F8888EAB1E2}" dt="2022-12-09T20:17:32.551" v="53" actId="14100"/>
          <ac:picMkLst>
            <pc:docMk/>
            <pc:sldMk cId="2657546592" sldId="264"/>
            <ac:picMk id="7" creationId="{BB47E5E6-63FB-4C82-93C3-037B141E4021}"/>
          </ac:picMkLst>
        </pc:picChg>
      </pc:sldChg>
      <pc:sldChg chg="delSp del mod">
        <pc:chgData name="Ortiz, Edith J" userId="d59c95b8-1640-485e-8ad0-c624f859d090" providerId="ADAL" clId="{CD21AB38-7368-4512-91E0-6F8888EAB1E2}" dt="2022-12-09T20:04:02.797" v="13" actId="2696"/>
        <pc:sldMkLst>
          <pc:docMk/>
          <pc:sldMk cId="3317443587" sldId="266"/>
        </pc:sldMkLst>
        <pc:picChg chg="del">
          <ac:chgData name="Ortiz, Edith J" userId="d59c95b8-1640-485e-8ad0-c624f859d090" providerId="ADAL" clId="{CD21AB38-7368-4512-91E0-6F8888EAB1E2}" dt="2022-12-09T20:03:52.038" v="12" actId="478"/>
          <ac:picMkLst>
            <pc:docMk/>
            <pc:sldMk cId="3317443587" sldId="266"/>
            <ac:picMk id="3" creationId="{78B487D0-6685-4EB6-8A5C-B657C7201888}"/>
          </ac:picMkLst>
        </pc:picChg>
      </pc:sldChg>
      <pc:sldChg chg="del">
        <pc:chgData name="Ortiz, Edith J" userId="d59c95b8-1640-485e-8ad0-c624f859d090" providerId="ADAL" clId="{CD21AB38-7368-4512-91E0-6F8888EAB1E2}" dt="2022-12-09T20:18:12.346" v="55" actId="2696"/>
        <pc:sldMkLst>
          <pc:docMk/>
          <pc:sldMk cId="3505335139" sldId="267"/>
        </pc:sldMkLst>
      </pc:sldChg>
      <pc:sldChg chg="del">
        <pc:chgData name="Ortiz, Edith J" userId="d59c95b8-1640-485e-8ad0-c624f859d090" providerId="ADAL" clId="{CD21AB38-7368-4512-91E0-6F8888EAB1E2}" dt="2022-12-09T20:18:14.848" v="56" actId="2696"/>
        <pc:sldMkLst>
          <pc:docMk/>
          <pc:sldMk cId="1888736352" sldId="268"/>
        </pc:sldMkLst>
      </pc:sldChg>
      <pc:sldChg chg="del">
        <pc:chgData name="Ortiz, Edith J" userId="d59c95b8-1640-485e-8ad0-c624f859d090" providerId="ADAL" clId="{CD21AB38-7368-4512-91E0-6F8888EAB1E2}" dt="2022-12-09T20:18:08.936" v="54" actId="2696"/>
        <pc:sldMkLst>
          <pc:docMk/>
          <pc:sldMk cId="4046986187" sldId="269"/>
        </pc:sldMkLst>
      </pc:sldChg>
      <pc:sldChg chg="del">
        <pc:chgData name="Ortiz, Edith J" userId="d59c95b8-1640-485e-8ad0-c624f859d090" providerId="ADAL" clId="{CD21AB38-7368-4512-91E0-6F8888EAB1E2}" dt="2022-12-09T20:18:17.580" v="57" actId="2696"/>
        <pc:sldMkLst>
          <pc:docMk/>
          <pc:sldMk cId="2716279426" sldId="270"/>
        </pc:sldMkLst>
      </pc:sldChg>
      <pc:sldChg chg="add">
        <pc:chgData name="Ortiz, Edith J" userId="d59c95b8-1640-485e-8ad0-c624f859d090" providerId="ADAL" clId="{CD21AB38-7368-4512-91E0-6F8888EAB1E2}" dt="2022-12-09T20:04:12.871" v="14" actId="2890"/>
        <pc:sldMkLst>
          <pc:docMk/>
          <pc:sldMk cId="1868200011" sldId="271"/>
        </pc:sldMkLst>
      </pc:sldChg>
      <pc:sldChg chg="addSp delSp modSp add mod">
        <pc:chgData name="Ortiz, Edith J" userId="d59c95b8-1640-485e-8ad0-c624f859d090" providerId="ADAL" clId="{CD21AB38-7368-4512-91E0-6F8888EAB1E2}" dt="2022-12-09T20:09:52.186" v="40" actId="1076"/>
        <pc:sldMkLst>
          <pc:docMk/>
          <pc:sldMk cId="1440855830" sldId="272"/>
        </pc:sldMkLst>
        <pc:picChg chg="del">
          <ac:chgData name="Ortiz, Edith J" userId="d59c95b8-1640-485e-8ad0-c624f859d090" providerId="ADAL" clId="{CD21AB38-7368-4512-91E0-6F8888EAB1E2}" dt="2022-12-09T20:05:12.145" v="21" actId="478"/>
          <ac:picMkLst>
            <pc:docMk/>
            <pc:sldMk cId="1440855830" sldId="272"/>
            <ac:picMk id="4" creationId="{A22D9C9E-4B8E-427F-A175-4FAA92E27CF3}"/>
          </ac:picMkLst>
        </pc:picChg>
        <pc:picChg chg="add del mod">
          <ac:chgData name="Ortiz, Edith J" userId="d59c95b8-1640-485e-8ad0-c624f859d090" providerId="ADAL" clId="{CD21AB38-7368-4512-91E0-6F8888EAB1E2}" dt="2022-12-09T20:09:25.442" v="36" actId="478"/>
          <ac:picMkLst>
            <pc:docMk/>
            <pc:sldMk cId="1440855830" sldId="272"/>
            <ac:picMk id="5" creationId="{4B012F94-FFFB-4AD3-AB0A-4162FD11AF36}"/>
          </ac:picMkLst>
        </pc:picChg>
        <pc:picChg chg="add mod">
          <ac:chgData name="Ortiz, Edith J" userId="d59c95b8-1640-485e-8ad0-c624f859d090" providerId="ADAL" clId="{CD21AB38-7368-4512-91E0-6F8888EAB1E2}" dt="2022-12-09T20:09:52.186" v="40" actId="1076"/>
          <ac:picMkLst>
            <pc:docMk/>
            <pc:sldMk cId="1440855830" sldId="272"/>
            <ac:picMk id="7" creationId="{845CD9C0-4AD9-4CEC-A481-47BDC2B2624E}"/>
          </ac:picMkLst>
        </pc:picChg>
      </pc:sldChg>
      <pc:sldChg chg="addSp delSp modSp add mod">
        <pc:chgData name="Ortiz, Edith J" userId="d59c95b8-1640-485e-8ad0-c624f859d090" providerId="ADAL" clId="{CD21AB38-7368-4512-91E0-6F8888EAB1E2}" dt="2022-12-09T20:08:22.781" v="32" actId="1076"/>
        <pc:sldMkLst>
          <pc:docMk/>
          <pc:sldMk cId="2368785417" sldId="273"/>
        </pc:sldMkLst>
        <pc:picChg chg="del">
          <ac:chgData name="Ortiz, Edith J" userId="d59c95b8-1640-485e-8ad0-c624f859d090" providerId="ADAL" clId="{CD21AB38-7368-4512-91E0-6F8888EAB1E2}" dt="2022-12-09T20:07:13.803" v="30" actId="478"/>
          <ac:picMkLst>
            <pc:docMk/>
            <pc:sldMk cId="2368785417" sldId="273"/>
            <ac:picMk id="4" creationId="{A22D9C9E-4B8E-427F-A175-4FAA92E27CF3}"/>
          </ac:picMkLst>
        </pc:picChg>
        <pc:picChg chg="add mod">
          <ac:chgData name="Ortiz, Edith J" userId="d59c95b8-1640-485e-8ad0-c624f859d090" providerId="ADAL" clId="{CD21AB38-7368-4512-91E0-6F8888EAB1E2}" dt="2022-12-09T20:08:22.781" v="32" actId="1076"/>
          <ac:picMkLst>
            <pc:docMk/>
            <pc:sldMk cId="2368785417" sldId="273"/>
            <ac:picMk id="5" creationId="{B6C83D30-49C4-4C8E-BE9E-3BD451E42E76}"/>
          </ac:picMkLst>
        </pc:picChg>
      </pc:sldChg>
      <pc:sldChg chg="addSp delSp modSp add mod">
        <pc:chgData name="Ortiz, Edith J" userId="d59c95b8-1640-485e-8ad0-c624f859d090" providerId="ADAL" clId="{CD21AB38-7368-4512-91E0-6F8888EAB1E2}" dt="2022-12-09T20:09:06.392" v="35" actId="1076"/>
        <pc:sldMkLst>
          <pc:docMk/>
          <pc:sldMk cId="1071490626" sldId="274"/>
        </pc:sldMkLst>
        <pc:picChg chg="del">
          <ac:chgData name="Ortiz, Edith J" userId="d59c95b8-1640-485e-8ad0-c624f859d090" providerId="ADAL" clId="{CD21AB38-7368-4512-91E0-6F8888EAB1E2}" dt="2022-12-09T20:06:51.574" v="26" actId="478"/>
          <ac:picMkLst>
            <pc:docMk/>
            <pc:sldMk cId="1071490626" sldId="274"/>
            <ac:picMk id="4" creationId="{A22D9C9E-4B8E-427F-A175-4FAA92E27CF3}"/>
          </ac:picMkLst>
        </pc:picChg>
        <pc:picChg chg="add del mod">
          <ac:chgData name="Ortiz, Edith J" userId="d59c95b8-1640-485e-8ad0-c624f859d090" providerId="ADAL" clId="{CD21AB38-7368-4512-91E0-6F8888EAB1E2}" dt="2022-12-09T20:09:02.676" v="33" actId="478"/>
          <ac:picMkLst>
            <pc:docMk/>
            <pc:sldMk cId="1071490626" sldId="274"/>
            <ac:picMk id="5" creationId="{BA137907-CFDC-4E22-AFFF-56CCC55E8FE1}"/>
          </ac:picMkLst>
        </pc:picChg>
        <pc:picChg chg="add mod">
          <ac:chgData name="Ortiz, Edith J" userId="d59c95b8-1640-485e-8ad0-c624f859d090" providerId="ADAL" clId="{CD21AB38-7368-4512-91E0-6F8888EAB1E2}" dt="2022-12-09T20:09:06.392" v="35" actId="1076"/>
          <ac:picMkLst>
            <pc:docMk/>
            <pc:sldMk cId="1071490626" sldId="274"/>
            <ac:picMk id="7" creationId="{532C0A7F-0BB0-4E6C-8210-F42D54C818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2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8A916-563A-45F1-B189-D233086D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64" y="1349407"/>
            <a:ext cx="9069773" cy="50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4C9146-10FD-458B-93AF-3FD3CC2B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693283"/>
            <a:ext cx="7286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D0FB2-6F23-486A-BB80-CAB76FF2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1" y="274191"/>
            <a:ext cx="104679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7E5E6-63FB-4C82-93C3-037B141E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2" y="136524"/>
            <a:ext cx="10624398" cy="58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E1A8-03E0-4FD3-862C-F7B1431F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6" y="600075"/>
            <a:ext cx="91630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24599-B246-41C0-B6E1-8A1BBD1B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813907"/>
            <a:ext cx="10578193" cy="49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767DA-79F3-4AD4-91C9-7D2411A3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01" y="745671"/>
            <a:ext cx="74771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403A8-0438-4DEB-B78B-6DB142E9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9" y="287985"/>
            <a:ext cx="11305591" cy="62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9AB2D-8EAA-422A-866D-E9851620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58" y="412976"/>
            <a:ext cx="96107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9C9E-4B8E-427F-A175-4FAA92E2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488503"/>
            <a:ext cx="78009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CD9C0-4AD9-4CEC-A481-47BDC2B2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34180"/>
            <a:ext cx="9616017" cy="53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C0A7F-0BB0-4E6C-8210-F42D54C81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4" y="136525"/>
            <a:ext cx="103727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F8C1-618A-FDBF-7DE1-0822DFE2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83D30-49C4-4C8E-BE9E-3BD451E42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36525"/>
            <a:ext cx="100679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8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67F0FE-97AC-48C2-B3F8-B57138189E0D}"/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purl.org/dc/terms/"/>
    <ds:schemaRef ds:uri="31af2402-7bde-4f41-8f40-a97d7de054eb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62f16c1-43a0-452e-8ad0-4cb6f660ce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5154</TotalTime>
  <Words>17</Words>
  <Application>Microsoft Office PowerPoint</Application>
  <PresentationFormat>Widescreen</PresentationFormat>
  <Paragraphs>17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Halyard Display</vt:lpstr>
      <vt:lpstr>Halyard Text Book</vt:lpstr>
      <vt:lpstr>Halyard Display Light</vt:lpstr>
      <vt:lpstr>Calibri</vt:lpstr>
      <vt:lpstr>Halyard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Ortiz, Edith J</dc:creator>
  <cp:lastModifiedBy>Ortiz, Edith J</cp:lastModifiedBy>
  <cp:revision>3</cp:revision>
  <dcterms:created xsi:type="dcterms:W3CDTF">2022-09-19T19:08:07Z</dcterms:created>
  <dcterms:modified xsi:type="dcterms:W3CDTF">2022-12-09T20:18:17Z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