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51" r:id="rId6"/>
    <p:sldId id="878" r:id="rId7"/>
    <p:sldId id="885" r:id="rId8"/>
    <p:sldId id="2650" r:id="rId9"/>
    <p:sldId id="884" r:id="rId10"/>
    <p:sldId id="881" r:id="rId11"/>
    <p:sldId id="2652" r:id="rId12"/>
    <p:sldId id="2653" r:id="rId13"/>
    <p:sldId id="2654" r:id="rId14"/>
    <p:sldId id="883" r:id="rId15"/>
    <p:sldId id="880" r:id="rId16"/>
    <p:sldId id="2655" r:id="rId17"/>
    <p:sldId id="2656" r:id="rId18"/>
    <p:sldId id="8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2C8117-5660-46BB-BC7C-17C8B056051C}" v="33" dt="2022-07-14T21:21:27.804"/>
    <p1510:client id="{7719F04B-A238-6FDC-0E6D-D129AE1B53D4}" v="1" dt="2022-07-15T11:55:29.669"/>
    <p1510:client id="{D9DB9E39-654E-2C1C-F7AE-B57CCFC97856}" v="4" dt="2022-07-15T11:55:59.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21" autoAdjust="0"/>
    <p:restoredTop sz="94660"/>
  </p:normalViewPr>
  <p:slideViewPr>
    <p:cSldViewPr snapToGrid="0">
      <p:cViewPr varScale="1">
        <p:scale>
          <a:sx n="111" d="100"/>
          <a:sy n="111" d="100"/>
        </p:scale>
        <p:origin x="84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2681EB-BE15-405E-A0F8-3F7D8B9264BD}" type="doc">
      <dgm:prSet loTypeId="urn:microsoft.com/office/officeart/2005/8/layout/hProcess11" loCatId="process" qsTypeId="urn:microsoft.com/office/officeart/2005/8/quickstyle/simple1" qsCatId="simple" csTypeId="urn:microsoft.com/office/officeart/2005/8/colors/colorful3" csCatId="colorful" phldr="1"/>
      <dgm:spPr/>
      <dgm:t>
        <a:bodyPr/>
        <a:lstStyle/>
        <a:p>
          <a:endParaRPr lang="en-US"/>
        </a:p>
      </dgm:t>
    </dgm:pt>
    <dgm:pt modelId="{E27FD63D-A437-436A-95FF-11F9AF44120D}">
      <dgm:prSet phldrT="[Text]"/>
      <dgm:spPr/>
      <dgm:t>
        <a:bodyPr anchor="ctr"/>
        <a:lstStyle/>
        <a:p>
          <a:r>
            <a:rPr lang="en-US" dirty="0"/>
            <a:t>July – August </a:t>
          </a:r>
        </a:p>
        <a:p>
          <a:r>
            <a:rPr lang="en-US" dirty="0"/>
            <a:t>2022 </a:t>
          </a:r>
        </a:p>
        <a:p>
          <a:r>
            <a:rPr lang="en-US" dirty="0"/>
            <a:t>Facilitator </a:t>
          </a:r>
        </a:p>
        <a:p>
          <a:r>
            <a:rPr lang="en-US" dirty="0"/>
            <a:t>Trainings</a:t>
          </a:r>
        </a:p>
      </dgm:t>
    </dgm:pt>
    <dgm:pt modelId="{C7D5E891-5EB4-42A0-B0C1-1C3E620EB16C}" type="parTrans" cxnId="{E35DA07C-CE19-4177-9F5F-047B5D3669AD}">
      <dgm:prSet/>
      <dgm:spPr/>
      <dgm:t>
        <a:bodyPr/>
        <a:lstStyle/>
        <a:p>
          <a:endParaRPr lang="en-US"/>
        </a:p>
      </dgm:t>
    </dgm:pt>
    <dgm:pt modelId="{87A1B677-2712-43DE-B516-65B95D7C210F}" type="sibTrans" cxnId="{E35DA07C-CE19-4177-9F5F-047B5D3669AD}">
      <dgm:prSet/>
      <dgm:spPr/>
      <dgm:t>
        <a:bodyPr/>
        <a:lstStyle/>
        <a:p>
          <a:endParaRPr lang="en-US"/>
        </a:p>
      </dgm:t>
    </dgm:pt>
    <dgm:pt modelId="{0B258645-8DF6-49BA-8708-81D9BEA0B1D7}">
      <dgm:prSet phldrT="[Text]"/>
      <dgm:spPr/>
      <dgm:t>
        <a:bodyPr anchor="ctr"/>
        <a:lstStyle/>
        <a:p>
          <a:r>
            <a:rPr lang="en-US" dirty="0"/>
            <a:t>September</a:t>
          </a:r>
        </a:p>
        <a:p>
          <a:r>
            <a:rPr lang="en-US" dirty="0"/>
            <a:t>2022 </a:t>
          </a:r>
        </a:p>
        <a:p>
          <a:r>
            <a:rPr lang="en-US" dirty="0"/>
            <a:t>School Launch</a:t>
          </a:r>
        </a:p>
      </dgm:t>
    </dgm:pt>
    <dgm:pt modelId="{F017EC9C-9EBC-4884-9132-7D6EF420A2F0}" type="parTrans" cxnId="{8D572C65-C6C7-48EE-920E-375C5C5EE60E}">
      <dgm:prSet/>
      <dgm:spPr/>
      <dgm:t>
        <a:bodyPr/>
        <a:lstStyle/>
        <a:p>
          <a:endParaRPr lang="en-US"/>
        </a:p>
      </dgm:t>
    </dgm:pt>
    <dgm:pt modelId="{6FE93C0C-7283-4361-8A1F-BF51B532E65F}" type="sibTrans" cxnId="{8D572C65-C6C7-48EE-920E-375C5C5EE60E}">
      <dgm:prSet/>
      <dgm:spPr/>
      <dgm:t>
        <a:bodyPr/>
        <a:lstStyle/>
        <a:p>
          <a:endParaRPr lang="en-US"/>
        </a:p>
      </dgm:t>
    </dgm:pt>
    <dgm:pt modelId="{982AE523-03F0-41C9-9408-079D9E5A333F}">
      <dgm:prSet phldrT="[Text]"/>
      <dgm:spPr/>
      <dgm:t>
        <a:bodyPr anchor="ctr"/>
        <a:lstStyle/>
        <a:p>
          <a:r>
            <a:rPr lang="en-US" dirty="0"/>
            <a:t>January </a:t>
          </a:r>
        </a:p>
        <a:p>
          <a:r>
            <a:rPr lang="en-US" dirty="0"/>
            <a:t>2023</a:t>
          </a:r>
        </a:p>
        <a:p>
          <a:r>
            <a:rPr lang="en-US" dirty="0"/>
            <a:t>Facilitator </a:t>
          </a:r>
        </a:p>
        <a:p>
          <a:r>
            <a:rPr lang="en-US" dirty="0"/>
            <a:t>Trainings</a:t>
          </a:r>
        </a:p>
        <a:p>
          <a:r>
            <a:rPr lang="en-US" dirty="0"/>
            <a:t>(as needed)</a:t>
          </a:r>
        </a:p>
      </dgm:t>
    </dgm:pt>
    <dgm:pt modelId="{2DE32D22-641E-4404-9F3F-F2C4FAE434AB}" type="parTrans" cxnId="{B598EB75-258C-4E46-B7A9-1606820FAEA0}">
      <dgm:prSet/>
      <dgm:spPr/>
      <dgm:t>
        <a:bodyPr/>
        <a:lstStyle/>
        <a:p>
          <a:endParaRPr lang="en-US"/>
        </a:p>
      </dgm:t>
    </dgm:pt>
    <dgm:pt modelId="{E28FC1D6-7AC2-42C8-AB39-C853AD776E00}" type="sibTrans" cxnId="{B598EB75-258C-4E46-B7A9-1606820FAEA0}">
      <dgm:prSet/>
      <dgm:spPr/>
      <dgm:t>
        <a:bodyPr/>
        <a:lstStyle/>
        <a:p>
          <a:endParaRPr lang="en-US"/>
        </a:p>
      </dgm:t>
    </dgm:pt>
    <dgm:pt modelId="{EDF33CAF-4910-4007-A6B1-68FD303FF943}">
      <dgm:prSet custT="1"/>
      <dgm:spPr/>
      <dgm:t>
        <a:bodyPr anchor="ctr"/>
        <a:lstStyle/>
        <a:p>
          <a:pPr algn="ctr"/>
          <a:r>
            <a:rPr lang="en-US" sz="1800" dirty="0"/>
            <a:t>June – August </a:t>
          </a:r>
        </a:p>
        <a:p>
          <a:pPr algn="ctr"/>
          <a:r>
            <a:rPr lang="en-US" sz="1800" dirty="0"/>
            <a:t>2023</a:t>
          </a:r>
        </a:p>
        <a:p>
          <a:pPr algn="ctr"/>
          <a:r>
            <a:rPr lang="en-US" sz="1800" dirty="0"/>
            <a:t>Facilitator</a:t>
          </a:r>
        </a:p>
        <a:p>
          <a:pPr algn="ctr"/>
          <a:r>
            <a:rPr lang="en-US" sz="1800" dirty="0"/>
            <a:t> Trainings</a:t>
          </a:r>
          <a:endParaRPr lang="en-US" sz="1200" dirty="0"/>
        </a:p>
      </dgm:t>
    </dgm:pt>
    <dgm:pt modelId="{0C9C2EBA-D6B5-44FC-85EA-B3E978EE78F1}" type="parTrans" cxnId="{F6728ADE-CB21-4F4C-9AC5-85241B155307}">
      <dgm:prSet/>
      <dgm:spPr/>
      <dgm:t>
        <a:bodyPr/>
        <a:lstStyle/>
        <a:p>
          <a:endParaRPr lang="en-US"/>
        </a:p>
      </dgm:t>
    </dgm:pt>
    <dgm:pt modelId="{A84D17FB-12D7-464A-AFC6-2013E04F8B2E}" type="sibTrans" cxnId="{F6728ADE-CB21-4F4C-9AC5-85241B155307}">
      <dgm:prSet/>
      <dgm:spPr/>
      <dgm:t>
        <a:bodyPr/>
        <a:lstStyle/>
        <a:p>
          <a:endParaRPr lang="en-US"/>
        </a:p>
      </dgm:t>
    </dgm:pt>
    <dgm:pt modelId="{6EBED641-5330-4D05-884C-A1AA752FD2A9}">
      <dgm:prSet custT="1"/>
      <dgm:spPr/>
      <dgm:t>
        <a:bodyPr anchor="ctr"/>
        <a:lstStyle/>
        <a:p>
          <a:pPr algn="ctr"/>
          <a:r>
            <a:rPr lang="en-US" sz="1600" dirty="0"/>
            <a:t>January – April  </a:t>
          </a:r>
        </a:p>
        <a:p>
          <a:pPr algn="ctr"/>
          <a:r>
            <a:rPr lang="en-US" sz="1600" dirty="0"/>
            <a:t>2023</a:t>
          </a:r>
        </a:p>
        <a:p>
          <a:pPr algn="ctr"/>
          <a:r>
            <a:rPr lang="en-US" sz="1600" dirty="0"/>
            <a:t>YAM </a:t>
          </a:r>
        </a:p>
        <a:p>
          <a:pPr algn="ctr"/>
          <a:r>
            <a:rPr lang="en-US" sz="1600" dirty="0"/>
            <a:t>Implementation</a:t>
          </a:r>
        </a:p>
      </dgm:t>
    </dgm:pt>
    <dgm:pt modelId="{0387ED9E-B471-4D42-A89D-7E42E24E0527}" type="sibTrans" cxnId="{9DB60CD8-BB66-4F92-BA16-94E06CDFC0CC}">
      <dgm:prSet/>
      <dgm:spPr/>
      <dgm:t>
        <a:bodyPr/>
        <a:lstStyle/>
        <a:p>
          <a:endParaRPr lang="en-US"/>
        </a:p>
      </dgm:t>
    </dgm:pt>
    <dgm:pt modelId="{5FDB1299-D551-4748-97E6-2198AC0D28FB}" type="parTrans" cxnId="{9DB60CD8-BB66-4F92-BA16-94E06CDFC0CC}">
      <dgm:prSet/>
      <dgm:spPr/>
      <dgm:t>
        <a:bodyPr/>
        <a:lstStyle/>
        <a:p>
          <a:endParaRPr lang="en-US"/>
        </a:p>
      </dgm:t>
    </dgm:pt>
    <dgm:pt modelId="{0190D573-9D19-4D13-8D21-43FA3F2775BA}">
      <dgm:prSet/>
      <dgm:spPr/>
      <dgm:t>
        <a:bodyPr anchor="ctr"/>
        <a:lstStyle/>
        <a:p>
          <a:r>
            <a:rPr lang="en-US" dirty="0"/>
            <a:t>September </a:t>
          </a:r>
        </a:p>
        <a:p>
          <a:r>
            <a:rPr lang="en-US" dirty="0"/>
            <a:t>2023</a:t>
          </a:r>
        </a:p>
        <a:p>
          <a:r>
            <a:rPr lang="en-US" dirty="0"/>
            <a:t>YAM</a:t>
          </a:r>
        </a:p>
        <a:p>
          <a:r>
            <a:rPr lang="en-US" dirty="0"/>
            <a:t> Implementation</a:t>
          </a:r>
        </a:p>
      </dgm:t>
    </dgm:pt>
    <dgm:pt modelId="{FCA5E2F3-4C18-4D9E-9629-F0C2415CB703}" type="parTrans" cxnId="{75204BCC-E60E-40C7-AB48-AB511EF864A4}">
      <dgm:prSet/>
      <dgm:spPr/>
      <dgm:t>
        <a:bodyPr/>
        <a:lstStyle/>
        <a:p>
          <a:endParaRPr lang="en-US"/>
        </a:p>
      </dgm:t>
    </dgm:pt>
    <dgm:pt modelId="{30FD9F80-099D-4932-94FA-ED710005E364}" type="sibTrans" cxnId="{75204BCC-E60E-40C7-AB48-AB511EF864A4}">
      <dgm:prSet/>
      <dgm:spPr/>
      <dgm:t>
        <a:bodyPr/>
        <a:lstStyle/>
        <a:p>
          <a:endParaRPr lang="en-US"/>
        </a:p>
      </dgm:t>
    </dgm:pt>
    <dgm:pt modelId="{2D170C80-A22B-45A1-B77F-9B76D8643990}" type="pres">
      <dgm:prSet presAssocID="{7D2681EB-BE15-405E-A0F8-3F7D8B9264BD}" presName="Name0" presStyleCnt="0">
        <dgm:presLayoutVars>
          <dgm:dir/>
          <dgm:resizeHandles val="exact"/>
        </dgm:presLayoutVars>
      </dgm:prSet>
      <dgm:spPr/>
    </dgm:pt>
    <dgm:pt modelId="{3211517D-2F07-4073-82CB-FFC6625DF746}" type="pres">
      <dgm:prSet presAssocID="{7D2681EB-BE15-405E-A0F8-3F7D8B9264BD}" presName="arrow" presStyleLbl="bgShp" presStyleIdx="0" presStyleCnt="1"/>
      <dgm:spPr/>
    </dgm:pt>
    <dgm:pt modelId="{1B404080-ECE1-429F-A1AC-B282FD14326F}" type="pres">
      <dgm:prSet presAssocID="{7D2681EB-BE15-405E-A0F8-3F7D8B9264BD}" presName="points" presStyleCnt="0"/>
      <dgm:spPr/>
    </dgm:pt>
    <dgm:pt modelId="{E0C33F92-89BB-4F5C-9F27-A9DA313547E9}" type="pres">
      <dgm:prSet presAssocID="{E27FD63D-A437-436A-95FF-11F9AF44120D}" presName="compositeA" presStyleCnt="0"/>
      <dgm:spPr/>
    </dgm:pt>
    <dgm:pt modelId="{A763A16D-6477-4B15-9512-47D2FB15C58F}" type="pres">
      <dgm:prSet presAssocID="{E27FD63D-A437-436A-95FF-11F9AF44120D}" presName="textA" presStyleLbl="revTx" presStyleIdx="0" presStyleCnt="6" custLinFactNeighborY="-2459">
        <dgm:presLayoutVars>
          <dgm:bulletEnabled val="1"/>
        </dgm:presLayoutVars>
      </dgm:prSet>
      <dgm:spPr/>
    </dgm:pt>
    <dgm:pt modelId="{80392997-DECD-4CA3-AA1F-EE2BADFF7630}" type="pres">
      <dgm:prSet presAssocID="{E27FD63D-A437-436A-95FF-11F9AF44120D}" presName="circleA" presStyleLbl="node1" presStyleIdx="0" presStyleCnt="6"/>
      <dgm:spPr/>
    </dgm:pt>
    <dgm:pt modelId="{00F1A0EF-626D-4C87-9B0E-3A403E8E211F}" type="pres">
      <dgm:prSet presAssocID="{E27FD63D-A437-436A-95FF-11F9AF44120D}" presName="spaceA" presStyleCnt="0"/>
      <dgm:spPr/>
    </dgm:pt>
    <dgm:pt modelId="{780D370A-2B1C-4B36-822F-A9BB2A50AF82}" type="pres">
      <dgm:prSet presAssocID="{87A1B677-2712-43DE-B516-65B95D7C210F}" presName="space" presStyleCnt="0"/>
      <dgm:spPr/>
    </dgm:pt>
    <dgm:pt modelId="{67BE41A1-BDB4-4845-BE13-4A5EECD52161}" type="pres">
      <dgm:prSet presAssocID="{0B258645-8DF6-49BA-8708-81D9BEA0B1D7}" presName="compositeB" presStyleCnt="0"/>
      <dgm:spPr/>
    </dgm:pt>
    <dgm:pt modelId="{0F3BDEA6-FFCF-4386-AC25-97C948596E52}" type="pres">
      <dgm:prSet presAssocID="{0B258645-8DF6-49BA-8708-81D9BEA0B1D7}" presName="textB" presStyleLbl="revTx" presStyleIdx="1" presStyleCnt="6">
        <dgm:presLayoutVars>
          <dgm:bulletEnabled val="1"/>
        </dgm:presLayoutVars>
      </dgm:prSet>
      <dgm:spPr/>
    </dgm:pt>
    <dgm:pt modelId="{E731A733-6CEC-46BC-8379-CB5A1A987B4C}" type="pres">
      <dgm:prSet presAssocID="{0B258645-8DF6-49BA-8708-81D9BEA0B1D7}" presName="circleB" presStyleLbl="node1" presStyleIdx="1" presStyleCnt="6"/>
      <dgm:spPr/>
    </dgm:pt>
    <dgm:pt modelId="{3C3EDCBD-397B-4E7C-9832-3A15FEB08893}" type="pres">
      <dgm:prSet presAssocID="{0B258645-8DF6-49BA-8708-81D9BEA0B1D7}" presName="spaceB" presStyleCnt="0"/>
      <dgm:spPr/>
    </dgm:pt>
    <dgm:pt modelId="{82FD65E7-62EA-4FB4-A1F3-D54D8F7B915D}" type="pres">
      <dgm:prSet presAssocID="{6FE93C0C-7283-4361-8A1F-BF51B532E65F}" presName="space" presStyleCnt="0"/>
      <dgm:spPr/>
    </dgm:pt>
    <dgm:pt modelId="{B3317218-4ABC-4BC9-B9CE-FE3384D3FCD7}" type="pres">
      <dgm:prSet presAssocID="{982AE523-03F0-41C9-9408-079D9E5A333F}" presName="compositeA" presStyleCnt="0"/>
      <dgm:spPr/>
    </dgm:pt>
    <dgm:pt modelId="{36D9AD47-C68E-45EB-86B3-865E866DDC36}" type="pres">
      <dgm:prSet presAssocID="{982AE523-03F0-41C9-9408-079D9E5A333F}" presName="textA" presStyleLbl="revTx" presStyleIdx="2" presStyleCnt="6">
        <dgm:presLayoutVars>
          <dgm:bulletEnabled val="1"/>
        </dgm:presLayoutVars>
      </dgm:prSet>
      <dgm:spPr/>
    </dgm:pt>
    <dgm:pt modelId="{0C223E08-9CF6-4964-9BF8-37DA1D5F2FBB}" type="pres">
      <dgm:prSet presAssocID="{982AE523-03F0-41C9-9408-079D9E5A333F}" presName="circleA" presStyleLbl="node1" presStyleIdx="2" presStyleCnt="6"/>
      <dgm:spPr/>
    </dgm:pt>
    <dgm:pt modelId="{5136419F-F3B7-495F-B99F-E0EBB41896B6}" type="pres">
      <dgm:prSet presAssocID="{982AE523-03F0-41C9-9408-079D9E5A333F}" presName="spaceA" presStyleCnt="0"/>
      <dgm:spPr/>
    </dgm:pt>
    <dgm:pt modelId="{93D4775E-1B02-42F4-8C97-6A6C97526716}" type="pres">
      <dgm:prSet presAssocID="{E28FC1D6-7AC2-42C8-AB39-C853AD776E00}" presName="space" presStyleCnt="0"/>
      <dgm:spPr/>
    </dgm:pt>
    <dgm:pt modelId="{D299170B-EB56-4F4B-AB56-10FC47EEE7F7}" type="pres">
      <dgm:prSet presAssocID="{6EBED641-5330-4D05-884C-A1AA752FD2A9}" presName="compositeB" presStyleCnt="0"/>
      <dgm:spPr/>
    </dgm:pt>
    <dgm:pt modelId="{6182E802-1C8F-4EB7-AA79-8601CAFDF548}" type="pres">
      <dgm:prSet presAssocID="{6EBED641-5330-4D05-884C-A1AA752FD2A9}" presName="textB" presStyleLbl="revTx" presStyleIdx="3" presStyleCnt="6" custScaleX="158432">
        <dgm:presLayoutVars>
          <dgm:bulletEnabled val="1"/>
        </dgm:presLayoutVars>
      </dgm:prSet>
      <dgm:spPr/>
    </dgm:pt>
    <dgm:pt modelId="{C41CCFE2-C708-4CC0-91BB-EE2D5475800F}" type="pres">
      <dgm:prSet presAssocID="{6EBED641-5330-4D05-884C-A1AA752FD2A9}" presName="circleB" presStyleLbl="node1" presStyleIdx="3" presStyleCnt="6"/>
      <dgm:spPr/>
    </dgm:pt>
    <dgm:pt modelId="{2AF70B66-C9C8-4EC8-A522-97B83240EAE8}" type="pres">
      <dgm:prSet presAssocID="{6EBED641-5330-4D05-884C-A1AA752FD2A9}" presName="spaceB" presStyleCnt="0"/>
      <dgm:spPr/>
    </dgm:pt>
    <dgm:pt modelId="{23EA790C-C00B-4836-8062-B62C1A96D56E}" type="pres">
      <dgm:prSet presAssocID="{0387ED9E-B471-4D42-A89D-7E42E24E0527}" presName="space" presStyleCnt="0"/>
      <dgm:spPr/>
    </dgm:pt>
    <dgm:pt modelId="{3CE5C681-6DFA-40DB-94F3-505F06FC35C0}" type="pres">
      <dgm:prSet presAssocID="{EDF33CAF-4910-4007-A6B1-68FD303FF943}" presName="compositeA" presStyleCnt="0"/>
      <dgm:spPr/>
    </dgm:pt>
    <dgm:pt modelId="{647BD964-BF0B-429E-AD21-AF0440ED7B07}" type="pres">
      <dgm:prSet presAssocID="{EDF33CAF-4910-4007-A6B1-68FD303FF943}" presName="textA" presStyleLbl="revTx" presStyleIdx="4" presStyleCnt="6">
        <dgm:presLayoutVars>
          <dgm:bulletEnabled val="1"/>
        </dgm:presLayoutVars>
      </dgm:prSet>
      <dgm:spPr/>
    </dgm:pt>
    <dgm:pt modelId="{2F0E2AF8-7E91-4923-AFED-2D8FA44EB07C}" type="pres">
      <dgm:prSet presAssocID="{EDF33CAF-4910-4007-A6B1-68FD303FF943}" presName="circleA" presStyleLbl="node1" presStyleIdx="4" presStyleCnt="6"/>
      <dgm:spPr/>
    </dgm:pt>
    <dgm:pt modelId="{B96845FD-4D93-4B23-8043-DFBCBF294FBC}" type="pres">
      <dgm:prSet presAssocID="{EDF33CAF-4910-4007-A6B1-68FD303FF943}" presName="spaceA" presStyleCnt="0"/>
      <dgm:spPr/>
    </dgm:pt>
    <dgm:pt modelId="{56DD746B-6559-49E3-831B-C6DED6850754}" type="pres">
      <dgm:prSet presAssocID="{A84D17FB-12D7-464A-AFC6-2013E04F8B2E}" presName="space" presStyleCnt="0"/>
      <dgm:spPr/>
    </dgm:pt>
    <dgm:pt modelId="{CE7EDD47-571E-4B63-8ED1-264549B9C598}" type="pres">
      <dgm:prSet presAssocID="{0190D573-9D19-4D13-8D21-43FA3F2775BA}" presName="compositeB" presStyleCnt="0"/>
      <dgm:spPr/>
    </dgm:pt>
    <dgm:pt modelId="{02E6299F-22CE-4AAC-A662-E7F7D37855F5}" type="pres">
      <dgm:prSet presAssocID="{0190D573-9D19-4D13-8D21-43FA3F2775BA}" presName="textB" presStyleLbl="revTx" presStyleIdx="5" presStyleCnt="6">
        <dgm:presLayoutVars>
          <dgm:bulletEnabled val="1"/>
        </dgm:presLayoutVars>
      </dgm:prSet>
      <dgm:spPr/>
    </dgm:pt>
    <dgm:pt modelId="{C05B49D1-B7F9-4D9C-9C33-DAD9F592E33F}" type="pres">
      <dgm:prSet presAssocID="{0190D573-9D19-4D13-8D21-43FA3F2775BA}" presName="circleB" presStyleLbl="node1" presStyleIdx="5" presStyleCnt="6"/>
      <dgm:spPr/>
    </dgm:pt>
    <dgm:pt modelId="{E714FF48-55CE-4F48-AD0C-76F3FCC4FCE9}" type="pres">
      <dgm:prSet presAssocID="{0190D573-9D19-4D13-8D21-43FA3F2775BA}" presName="spaceB" presStyleCnt="0"/>
      <dgm:spPr/>
    </dgm:pt>
  </dgm:ptLst>
  <dgm:cxnLst>
    <dgm:cxn modelId="{48342F06-41E7-48F7-A636-3E101F9AB1FD}" type="presOf" srcId="{0190D573-9D19-4D13-8D21-43FA3F2775BA}" destId="{02E6299F-22CE-4AAC-A662-E7F7D37855F5}" srcOrd="0" destOrd="0" presId="urn:microsoft.com/office/officeart/2005/8/layout/hProcess11"/>
    <dgm:cxn modelId="{8D572C65-C6C7-48EE-920E-375C5C5EE60E}" srcId="{7D2681EB-BE15-405E-A0F8-3F7D8B9264BD}" destId="{0B258645-8DF6-49BA-8708-81D9BEA0B1D7}" srcOrd="1" destOrd="0" parTransId="{F017EC9C-9EBC-4884-9132-7D6EF420A2F0}" sibTransId="{6FE93C0C-7283-4361-8A1F-BF51B532E65F}"/>
    <dgm:cxn modelId="{C7D6554B-6CE1-4775-B566-09607BC68AA5}" type="presOf" srcId="{7D2681EB-BE15-405E-A0F8-3F7D8B9264BD}" destId="{2D170C80-A22B-45A1-B77F-9B76D8643990}" srcOrd="0" destOrd="0" presId="urn:microsoft.com/office/officeart/2005/8/layout/hProcess11"/>
    <dgm:cxn modelId="{B598EB75-258C-4E46-B7A9-1606820FAEA0}" srcId="{7D2681EB-BE15-405E-A0F8-3F7D8B9264BD}" destId="{982AE523-03F0-41C9-9408-079D9E5A333F}" srcOrd="2" destOrd="0" parTransId="{2DE32D22-641E-4404-9F3F-F2C4FAE434AB}" sibTransId="{E28FC1D6-7AC2-42C8-AB39-C853AD776E00}"/>
    <dgm:cxn modelId="{BA67E85A-9991-43E2-8E26-43E417AF1B9A}" type="presOf" srcId="{E27FD63D-A437-436A-95FF-11F9AF44120D}" destId="{A763A16D-6477-4B15-9512-47D2FB15C58F}" srcOrd="0" destOrd="0" presId="urn:microsoft.com/office/officeart/2005/8/layout/hProcess11"/>
    <dgm:cxn modelId="{E35DA07C-CE19-4177-9F5F-047B5D3669AD}" srcId="{7D2681EB-BE15-405E-A0F8-3F7D8B9264BD}" destId="{E27FD63D-A437-436A-95FF-11F9AF44120D}" srcOrd="0" destOrd="0" parTransId="{C7D5E891-5EB4-42A0-B0C1-1C3E620EB16C}" sibTransId="{87A1B677-2712-43DE-B516-65B95D7C210F}"/>
    <dgm:cxn modelId="{E37F6595-7188-4973-91DB-6980E160EB5A}" type="presOf" srcId="{0B258645-8DF6-49BA-8708-81D9BEA0B1D7}" destId="{0F3BDEA6-FFCF-4386-AC25-97C948596E52}" srcOrd="0" destOrd="0" presId="urn:microsoft.com/office/officeart/2005/8/layout/hProcess11"/>
    <dgm:cxn modelId="{EFAC6D9F-14C7-4569-BF1A-5A9DAD3AA0B1}" type="presOf" srcId="{982AE523-03F0-41C9-9408-079D9E5A333F}" destId="{36D9AD47-C68E-45EB-86B3-865E866DDC36}" srcOrd="0" destOrd="0" presId="urn:microsoft.com/office/officeart/2005/8/layout/hProcess11"/>
    <dgm:cxn modelId="{75204BCC-E60E-40C7-AB48-AB511EF864A4}" srcId="{7D2681EB-BE15-405E-A0F8-3F7D8B9264BD}" destId="{0190D573-9D19-4D13-8D21-43FA3F2775BA}" srcOrd="5" destOrd="0" parTransId="{FCA5E2F3-4C18-4D9E-9629-F0C2415CB703}" sibTransId="{30FD9F80-099D-4932-94FA-ED710005E364}"/>
    <dgm:cxn modelId="{05262ED2-2AFA-4FAA-BE6C-DFC3D7997EFE}" type="presOf" srcId="{EDF33CAF-4910-4007-A6B1-68FD303FF943}" destId="{647BD964-BF0B-429E-AD21-AF0440ED7B07}" srcOrd="0" destOrd="0" presId="urn:microsoft.com/office/officeart/2005/8/layout/hProcess11"/>
    <dgm:cxn modelId="{9DB60CD8-BB66-4F92-BA16-94E06CDFC0CC}" srcId="{7D2681EB-BE15-405E-A0F8-3F7D8B9264BD}" destId="{6EBED641-5330-4D05-884C-A1AA752FD2A9}" srcOrd="3" destOrd="0" parTransId="{5FDB1299-D551-4748-97E6-2198AC0D28FB}" sibTransId="{0387ED9E-B471-4D42-A89D-7E42E24E0527}"/>
    <dgm:cxn modelId="{F6728ADE-CB21-4F4C-9AC5-85241B155307}" srcId="{7D2681EB-BE15-405E-A0F8-3F7D8B9264BD}" destId="{EDF33CAF-4910-4007-A6B1-68FD303FF943}" srcOrd="4" destOrd="0" parTransId="{0C9C2EBA-D6B5-44FC-85EA-B3E978EE78F1}" sibTransId="{A84D17FB-12D7-464A-AFC6-2013E04F8B2E}"/>
    <dgm:cxn modelId="{B858D9EB-AB72-401A-BA44-A23C881BFADD}" type="presOf" srcId="{6EBED641-5330-4D05-884C-A1AA752FD2A9}" destId="{6182E802-1C8F-4EB7-AA79-8601CAFDF548}" srcOrd="0" destOrd="0" presId="urn:microsoft.com/office/officeart/2005/8/layout/hProcess11"/>
    <dgm:cxn modelId="{B0D6CC71-CEDE-4DFC-9162-2D0A26505814}" type="presParOf" srcId="{2D170C80-A22B-45A1-B77F-9B76D8643990}" destId="{3211517D-2F07-4073-82CB-FFC6625DF746}" srcOrd="0" destOrd="0" presId="urn:microsoft.com/office/officeart/2005/8/layout/hProcess11"/>
    <dgm:cxn modelId="{B87F8A02-F117-4980-B6EC-7EB979AC8784}" type="presParOf" srcId="{2D170C80-A22B-45A1-B77F-9B76D8643990}" destId="{1B404080-ECE1-429F-A1AC-B282FD14326F}" srcOrd="1" destOrd="0" presId="urn:microsoft.com/office/officeart/2005/8/layout/hProcess11"/>
    <dgm:cxn modelId="{46540DE8-D299-4909-915A-ED96BDF83276}" type="presParOf" srcId="{1B404080-ECE1-429F-A1AC-B282FD14326F}" destId="{E0C33F92-89BB-4F5C-9F27-A9DA313547E9}" srcOrd="0" destOrd="0" presId="urn:microsoft.com/office/officeart/2005/8/layout/hProcess11"/>
    <dgm:cxn modelId="{CE44EFC3-6046-4C3F-A9E9-DA1A48458F68}" type="presParOf" srcId="{E0C33F92-89BB-4F5C-9F27-A9DA313547E9}" destId="{A763A16D-6477-4B15-9512-47D2FB15C58F}" srcOrd="0" destOrd="0" presId="urn:microsoft.com/office/officeart/2005/8/layout/hProcess11"/>
    <dgm:cxn modelId="{9BAD1248-3A61-4A71-9E0F-C2C86C5F716C}" type="presParOf" srcId="{E0C33F92-89BB-4F5C-9F27-A9DA313547E9}" destId="{80392997-DECD-4CA3-AA1F-EE2BADFF7630}" srcOrd="1" destOrd="0" presId="urn:microsoft.com/office/officeart/2005/8/layout/hProcess11"/>
    <dgm:cxn modelId="{903DFF29-AE52-4A10-AD2D-007DE303336C}" type="presParOf" srcId="{E0C33F92-89BB-4F5C-9F27-A9DA313547E9}" destId="{00F1A0EF-626D-4C87-9B0E-3A403E8E211F}" srcOrd="2" destOrd="0" presId="urn:microsoft.com/office/officeart/2005/8/layout/hProcess11"/>
    <dgm:cxn modelId="{3BA8FBE3-69F7-4346-BFB2-155C3D15E186}" type="presParOf" srcId="{1B404080-ECE1-429F-A1AC-B282FD14326F}" destId="{780D370A-2B1C-4B36-822F-A9BB2A50AF82}" srcOrd="1" destOrd="0" presId="urn:microsoft.com/office/officeart/2005/8/layout/hProcess11"/>
    <dgm:cxn modelId="{0517879C-E000-48DB-A47E-FCF27D9AE0AE}" type="presParOf" srcId="{1B404080-ECE1-429F-A1AC-B282FD14326F}" destId="{67BE41A1-BDB4-4845-BE13-4A5EECD52161}" srcOrd="2" destOrd="0" presId="urn:microsoft.com/office/officeart/2005/8/layout/hProcess11"/>
    <dgm:cxn modelId="{A08980A3-38FD-4C5E-9027-A5F3D61EAD27}" type="presParOf" srcId="{67BE41A1-BDB4-4845-BE13-4A5EECD52161}" destId="{0F3BDEA6-FFCF-4386-AC25-97C948596E52}" srcOrd="0" destOrd="0" presId="urn:microsoft.com/office/officeart/2005/8/layout/hProcess11"/>
    <dgm:cxn modelId="{65F852B0-2515-4984-8438-DF5D1B2E31A1}" type="presParOf" srcId="{67BE41A1-BDB4-4845-BE13-4A5EECD52161}" destId="{E731A733-6CEC-46BC-8379-CB5A1A987B4C}" srcOrd="1" destOrd="0" presId="urn:microsoft.com/office/officeart/2005/8/layout/hProcess11"/>
    <dgm:cxn modelId="{13520CD5-C96B-43CC-9BFB-34F02D1F7D80}" type="presParOf" srcId="{67BE41A1-BDB4-4845-BE13-4A5EECD52161}" destId="{3C3EDCBD-397B-4E7C-9832-3A15FEB08893}" srcOrd="2" destOrd="0" presId="urn:microsoft.com/office/officeart/2005/8/layout/hProcess11"/>
    <dgm:cxn modelId="{ED5C3893-2318-433B-A2A4-612B5C008722}" type="presParOf" srcId="{1B404080-ECE1-429F-A1AC-B282FD14326F}" destId="{82FD65E7-62EA-4FB4-A1F3-D54D8F7B915D}" srcOrd="3" destOrd="0" presId="urn:microsoft.com/office/officeart/2005/8/layout/hProcess11"/>
    <dgm:cxn modelId="{7DBF8354-68E3-4CCB-8589-052748BA6DFD}" type="presParOf" srcId="{1B404080-ECE1-429F-A1AC-B282FD14326F}" destId="{B3317218-4ABC-4BC9-B9CE-FE3384D3FCD7}" srcOrd="4" destOrd="0" presId="urn:microsoft.com/office/officeart/2005/8/layout/hProcess11"/>
    <dgm:cxn modelId="{2703082E-4540-4C54-BE44-ABF171FFD0E8}" type="presParOf" srcId="{B3317218-4ABC-4BC9-B9CE-FE3384D3FCD7}" destId="{36D9AD47-C68E-45EB-86B3-865E866DDC36}" srcOrd="0" destOrd="0" presId="urn:microsoft.com/office/officeart/2005/8/layout/hProcess11"/>
    <dgm:cxn modelId="{C877983D-8BC6-4C6A-A8CD-6B5955183434}" type="presParOf" srcId="{B3317218-4ABC-4BC9-B9CE-FE3384D3FCD7}" destId="{0C223E08-9CF6-4964-9BF8-37DA1D5F2FBB}" srcOrd="1" destOrd="0" presId="urn:microsoft.com/office/officeart/2005/8/layout/hProcess11"/>
    <dgm:cxn modelId="{4A8F8941-C00A-4C8C-ABEF-32E5B2A889D4}" type="presParOf" srcId="{B3317218-4ABC-4BC9-B9CE-FE3384D3FCD7}" destId="{5136419F-F3B7-495F-B99F-E0EBB41896B6}" srcOrd="2" destOrd="0" presId="urn:microsoft.com/office/officeart/2005/8/layout/hProcess11"/>
    <dgm:cxn modelId="{715CFFD1-8A3E-4422-82BF-E1F805A0762D}" type="presParOf" srcId="{1B404080-ECE1-429F-A1AC-B282FD14326F}" destId="{93D4775E-1B02-42F4-8C97-6A6C97526716}" srcOrd="5" destOrd="0" presId="urn:microsoft.com/office/officeart/2005/8/layout/hProcess11"/>
    <dgm:cxn modelId="{B5B69E61-FA4D-435A-AE4A-58FB655B1192}" type="presParOf" srcId="{1B404080-ECE1-429F-A1AC-B282FD14326F}" destId="{D299170B-EB56-4F4B-AB56-10FC47EEE7F7}" srcOrd="6" destOrd="0" presId="urn:microsoft.com/office/officeart/2005/8/layout/hProcess11"/>
    <dgm:cxn modelId="{330E6216-CB23-42CD-8AA0-EC7CBBB369F5}" type="presParOf" srcId="{D299170B-EB56-4F4B-AB56-10FC47EEE7F7}" destId="{6182E802-1C8F-4EB7-AA79-8601CAFDF548}" srcOrd="0" destOrd="0" presId="urn:microsoft.com/office/officeart/2005/8/layout/hProcess11"/>
    <dgm:cxn modelId="{C5D37A9A-C158-4963-B148-4AA8557E8A79}" type="presParOf" srcId="{D299170B-EB56-4F4B-AB56-10FC47EEE7F7}" destId="{C41CCFE2-C708-4CC0-91BB-EE2D5475800F}" srcOrd="1" destOrd="0" presId="urn:microsoft.com/office/officeart/2005/8/layout/hProcess11"/>
    <dgm:cxn modelId="{37B3C636-EBD3-40C3-A9AD-C3B29571EEEB}" type="presParOf" srcId="{D299170B-EB56-4F4B-AB56-10FC47EEE7F7}" destId="{2AF70B66-C9C8-4EC8-A522-97B83240EAE8}" srcOrd="2" destOrd="0" presId="urn:microsoft.com/office/officeart/2005/8/layout/hProcess11"/>
    <dgm:cxn modelId="{B38908A8-2E87-4858-9C54-7AD6A6674337}" type="presParOf" srcId="{1B404080-ECE1-429F-A1AC-B282FD14326F}" destId="{23EA790C-C00B-4836-8062-B62C1A96D56E}" srcOrd="7" destOrd="0" presId="urn:microsoft.com/office/officeart/2005/8/layout/hProcess11"/>
    <dgm:cxn modelId="{3D9C37AD-39B4-4EF3-9723-4C7BF509E3D0}" type="presParOf" srcId="{1B404080-ECE1-429F-A1AC-B282FD14326F}" destId="{3CE5C681-6DFA-40DB-94F3-505F06FC35C0}" srcOrd="8" destOrd="0" presId="urn:microsoft.com/office/officeart/2005/8/layout/hProcess11"/>
    <dgm:cxn modelId="{D9ECBA3A-E2A0-416C-9ABF-5F648FFC3DE8}" type="presParOf" srcId="{3CE5C681-6DFA-40DB-94F3-505F06FC35C0}" destId="{647BD964-BF0B-429E-AD21-AF0440ED7B07}" srcOrd="0" destOrd="0" presId="urn:microsoft.com/office/officeart/2005/8/layout/hProcess11"/>
    <dgm:cxn modelId="{81260F31-3C09-4CD6-8BB6-8FC4B7F2767C}" type="presParOf" srcId="{3CE5C681-6DFA-40DB-94F3-505F06FC35C0}" destId="{2F0E2AF8-7E91-4923-AFED-2D8FA44EB07C}" srcOrd="1" destOrd="0" presId="urn:microsoft.com/office/officeart/2005/8/layout/hProcess11"/>
    <dgm:cxn modelId="{87FCC099-C2A9-4838-8C8E-495E40CB97A2}" type="presParOf" srcId="{3CE5C681-6DFA-40DB-94F3-505F06FC35C0}" destId="{B96845FD-4D93-4B23-8043-DFBCBF294FBC}" srcOrd="2" destOrd="0" presId="urn:microsoft.com/office/officeart/2005/8/layout/hProcess11"/>
    <dgm:cxn modelId="{F51BF764-E2A2-4981-A65C-A5406C772B88}" type="presParOf" srcId="{1B404080-ECE1-429F-A1AC-B282FD14326F}" destId="{56DD746B-6559-49E3-831B-C6DED6850754}" srcOrd="9" destOrd="0" presId="urn:microsoft.com/office/officeart/2005/8/layout/hProcess11"/>
    <dgm:cxn modelId="{157DC59D-5364-4E90-ACA9-79955DD56A9C}" type="presParOf" srcId="{1B404080-ECE1-429F-A1AC-B282FD14326F}" destId="{CE7EDD47-571E-4B63-8ED1-264549B9C598}" srcOrd="10" destOrd="0" presId="urn:microsoft.com/office/officeart/2005/8/layout/hProcess11"/>
    <dgm:cxn modelId="{40F51FCD-5520-48A2-8C17-425D2D48C4CF}" type="presParOf" srcId="{CE7EDD47-571E-4B63-8ED1-264549B9C598}" destId="{02E6299F-22CE-4AAC-A662-E7F7D37855F5}" srcOrd="0" destOrd="0" presId="urn:microsoft.com/office/officeart/2005/8/layout/hProcess11"/>
    <dgm:cxn modelId="{6938398A-ADA4-47AE-8EF3-AA0CDBA225E2}" type="presParOf" srcId="{CE7EDD47-571E-4B63-8ED1-264549B9C598}" destId="{C05B49D1-B7F9-4D9C-9C33-DAD9F592E33F}" srcOrd="1" destOrd="0" presId="urn:microsoft.com/office/officeart/2005/8/layout/hProcess11"/>
    <dgm:cxn modelId="{F52B0E76-3EDA-4FF4-8F6D-D90576330D89}" type="presParOf" srcId="{CE7EDD47-571E-4B63-8ED1-264549B9C598}" destId="{E714FF48-55CE-4F48-AD0C-76F3FCC4FCE9}" srcOrd="2" destOrd="0" presId="urn:microsoft.com/office/officeart/2005/8/layout/hProcess11"/>
  </dgm:cxnLst>
  <dgm:bg/>
  <dgm:whole>
    <a:ln w="53975" cmpd="sng">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775082-994F-4A0E-93A3-8D2B6D66F801}"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D58E7B2F-55AC-456A-9FAA-2B5996DB295C}">
      <dgm:prSet phldrT="[Text]"/>
      <dgm:spPr/>
      <dgm:t>
        <a:bodyPr/>
        <a:lstStyle/>
        <a:p>
          <a:r>
            <a:rPr lang="en-US" dirty="0"/>
            <a:t>Demographics</a:t>
          </a:r>
        </a:p>
      </dgm:t>
    </dgm:pt>
    <dgm:pt modelId="{1CB89791-0A4D-4024-8EBC-F6A5D64F170F}" type="parTrans" cxnId="{DB661A6C-B274-4EEC-8B86-711B28A1E018}">
      <dgm:prSet/>
      <dgm:spPr/>
      <dgm:t>
        <a:bodyPr/>
        <a:lstStyle/>
        <a:p>
          <a:endParaRPr lang="en-US"/>
        </a:p>
      </dgm:t>
    </dgm:pt>
    <dgm:pt modelId="{7DFA78C4-9E21-452B-9F3E-EE975F006BA4}" type="sibTrans" cxnId="{DB661A6C-B274-4EEC-8B86-711B28A1E018}">
      <dgm:prSet/>
      <dgm:spPr/>
      <dgm:t>
        <a:bodyPr/>
        <a:lstStyle/>
        <a:p>
          <a:endParaRPr lang="en-US"/>
        </a:p>
      </dgm:t>
    </dgm:pt>
    <dgm:pt modelId="{F355C6D9-EF92-46A8-AB35-4000D1616B16}">
      <dgm:prSet phldrT="[Text]" custT="1"/>
      <dgm:spPr/>
      <dgm:t>
        <a:bodyPr/>
        <a:lstStyle/>
        <a:p>
          <a:r>
            <a:rPr lang="en-US" sz="2000" dirty="0"/>
            <a:t>Age</a:t>
          </a:r>
        </a:p>
      </dgm:t>
    </dgm:pt>
    <dgm:pt modelId="{82F6B5C0-02DC-46E2-BA7F-3011BD0B8950}" type="parTrans" cxnId="{E1DA02FE-B609-4CB2-9599-B65C76D769B9}">
      <dgm:prSet/>
      <dgm:spPr/>
      <dgm:t>
        <a:bodyPr/>
        <a:lstStyle/>
        <a:p>
          <a:endParaRPr lang="en-US"/>
        </a:p>
      </dgm:t>
    </dgm:pt>
    <dgm:pt modelId="{D88E8AA7-3E41-45D4-96E7-CFD8BAE6C1D1}" type="sibTrans" cxnId="{E1DA02FE-B609-4CB2-9599-B65C76D769B9}">
      <dgm:prSet/>
      <dgm:spPr/>
      <dgm:t>
        <a:bodyPr/>
        <a:lstStyle/>
        <a:p>
          <a:endParaRPr lang="en-US"/>
        </a:p>
      </dgm:t>
    </dgm:pt>
    <dgm:pt modelId="{D5CC9926-8044-4BC8-9556-E8F5E3A75A48}">
      <dgm:prSet phldrT="[Text]" custT="1"/>
      <dgm:spPr/>
      <dgm:t>
        <a:bodyPr/>
        <a:lstStyle/>
        <a:p>
          <a:r>
            <a:rPr lang="en-US" sz="2000" dirty="0"/>
            <a:t>Race</a:t>
          </a:r>
        </a:p>
      </dgm:t>
    </dgm:pt>
    <dgm:pt modelId="{BCCCA71A-6D13-4FDC-95F0-6D07CA68C25F}" type="parTrans" cxnId="{1EC04D24-35C4-4F7A-9935-732B33CC4434}">
      <dgm:prSet/>
      <dgm:spPr/>
      <dgm:t>
        <a:bodyPr/>
        <a:lstStyle/>
        <a:p>
          <a:endParaRPr lang="en-US"/>
        </a:p>
      </dgm:t>
    </dgm:pt>
    <dgm:pt modelId="{613EE5BD-636B-45F8-9FB5-27428E3936DA}" type="sibTrans" cxnId="{1EC04D24-35C4-4F7A-9935-732B33CC4434}">
      <dgm:prSet/>
      <dgm:spPr/>
      <dgm:t>
        <a:bodyPr/>
        <a:lstStyle/>
        <a:p>
          <a:endParaRPr lang="en-US"/>
        </a:p>
      </dgm:t>
    </dgm:pt>
    <dgm:pt modelId="{C8E599C1-2DFE-4CB4-BE03-77DCE3FA2CB6}">
      <dgm:prSet phldrT="[Text]"/>
      <dgm:spPr/>
      <dgm:t>
        <a:bodyPr/>
        <a:lstStyle/>
        <a:p>
          <a:r>
            <a:rPr lang="en-US" dirty="0"/>
            <a:t>Depressive Symptoms</a:t>
          </a:r>
        </a:p>
      </dgm:t>
    </dgm:pt>
    <dgm:pt modelId="{7EB950D4-F0AA-4B19-8653-BDFA04EF02D6}" type="parTrans" cxnId="{7EC28065-2EC2-4F5C-B650-89C1470DAF52}">
      <dgm:prSet/>
      <dgm:spPr/>
      <dgm:t>
        <a:bodyPr/>
        <a:lstStyle/>
        <a:p>
          <a:endParaRPr lang="en-US"/>
        </a:p>
      </dgm:t>
    </dgm:pt>
    <dgm:pt modelId="{0BEE2DA6-7C58-47FC-8556-D45D0794E343}" type="sibTrans" cxnId="{7EC28065-2EC2-4F5C-B650-89C1470DAF52}">
      <dgm:prSet/>
      <dgm:spPr/>
      <dgm:t>
        <a:bodyPr/>
        <a:lstStyle/>
        <a:p>
          <a:endParaRPr lang="en-US"/>
        </a:p>
      </dgm:t>
    </dgm:pt>
    <dgm:pt modelId="{7FA8981F-98D5-4ED7-9C1C-5B9C833E871C}">
      <dgm:prSet phldrT="[Text]" custT="1"/>
      <dgm:spPr/>
      <dgm:t>
        <a:bodyPr/>
        <a:lstStyle/>
        <a:p>
          <a:r>
            <a:rPr lang="en-US" sz="2000" dirty="0"/>
            <a:t>Patient Health Questionnaire (PHQ-2)</a:t>
          </a:r>
        </a:p>
      </dgm:t>
    </dgm:pt>
    <dgm:pt modelId="{F024763A-2984-42EF-AD04-1AC2E87A37B0}" type="parTrans" cxnId="{CE796E72-8833-4770-85BF-B40CA766C0F7}">
      <dgm:prSet/>
      <dgm:spPr/>
      <dgm:t>
        <a:bodyPr/>
        <a:lstStyle/>
        <a:p>
          <a:endParaRPr lang="en-US"/>
        </a:p>
      </dgm:t>
    </dgm:pt>
    <dgm:pt modelId="{EC028768-2ACE-4DBC-B4F6-A17CFB3B1DA6}" type="sibTrans" cxnId="{CE796E72-8833-4770-85BF-B40CA766C0F7}">
      <dgm:prSet/>
      <dgm:spPr/>
      <dgm:t>
        <a:bodyPr/>
        <a:lstStyle/>
        <a:p>
          <a:endParaRPr lang="en-US"/>
        </a:p>
      </dgm:t>
    </dgm:pt>
    <dgm:pt modelId="{50130F79-5CF2-48DF-8065-0A2BBC6B1503}">
      <dgm:prSet phldrT="[Text]"/>
      <dgm:spPr/>
      <dgm:t>
        <a:bodyPr/>
        <a:lstStyle/>
        <a:p>
          <a:r>
            <a:rPr lang="en-US" dirty="0"/>
            <a:t>Anxiety Symptoms</a:t>
          </a:r>
        </a:p>
      </dgm:t>
    </dgm:pt>
    <dgm:pt modelId="{4B21E21B-34B0-4559-B19A-F2DE679A1F23}" type="parTrans" cxnId="{AD52BAF8-8F55-4EE6-B9B8-245A7470F19C}">
      <dgm:prSet/>
      <dgm:spPr/>
      <dgm:t>
        <a:bodyPr/>
        <a:lstStyle/>
        <a:p>
          <a:endParaRPr lang="en-US"/>
        </a:p>
      </dgm:t>
    </dgm:pt>
    <dgm:pt modelId="{DAC5D6D9-2265-4246-BBE0-F682E41A638D}" type="sibTrans" cxnId="{AD52BAF8-8F55-4EE6-B9B8-245A7470F19C}">
      <dgm:prSet/>
      <dgm:spPr/>
      <dgm:t>
        <a:bodyPr/>
        <a:lstStyle/>
        <a:p>
          <a:endParaRPr lang="en-US"/>
        </a:p>
      </dgm:t>
    </dgm:pt>
    <dgm:pt modelId="{41E0EE8F-0849-4543-A6C1-088246A328B7}">
      <dgm:prSet phldrT="[Text]" custT="1"/>
      <dgm:spPr/>
      <dgm:t>
        <a:bodyPr/>
        <a:lstStyle/>
        <a:p>
          <a:r>
            <a:rPr lang="en-US" sz="2000" dirty="0"/>
            <a:t>Generalized Anxiety Disorder    (GAD-2)</a:t>
          </a:r>
        </a:p>
      </dgm:t>
    </dgm:pt>
    <dgm:pt modelId="{37F99293-9B0E-4423-914A-5FD229296E4E}" type="parTrans" cxnId="{C8797249-FC5D-45A4-8660-AEB366D57826}">
      <dgm:prSet/>
      <dgm:spPr/>
      <dgm:t>
        <a:bodyPr/>
        <a:lstStyle/>
        <a:p>
          <a:endParaRPr lang="en-US"/>
        </a:p>
      </dgm:t>
    </dgm:pt>
    <dgm:pt modelId="{B88266B3-DEB9-43DB-86F9-E737DB7F8BA8}" type="sibTrans" cxnId="{C8797249-FC5D-45A4-8660-AEB366D57826}">
      <dgm:prSet/>
      <dgm:spPr/>
      <dgm:t>
        <a:bodyPr/>
        <a:lstStyle/>
        <a:p>
          <a:endParaRPr lang="en-US"/>
        </a:p>
      </dgm:t>
    </dgm:pt>
    <dgm:pt modelId="{C55787D0-53EB-4BD7-8373-8C66245F0C7C}">
      <dgm:prSet/>
      <dgm:spPr/>
      <dgm:t>
        <a:bodyPr/>
        <a:lstStyle/>
        <a:p>
          <a:endParaRPr lang="en-US" sz="2200" dirty="0"/>
        </a:p>
      </dgm:t>
    </dgm:pt>
    <dgm:pt modelId="{A7EC21D2-5CE0-4213-9E11-57864DB0314F}" type="parTrans" cxnId="{37D87DBB-C0E3-4FA4-8C7D-9443FACF03AC}">
      <dgm:prSet/>
      <dgm:spPr/>
      <dgm:t>
        <a:bodyPr/>
        <a:lstStyle/>
        <a:p>
          <a:endParaRPr lang="en-US"/>
        </a:p>
      </dgm:t>
    </dgm:pt>
    <dgm:pt modelId="{116A380F-D2E7-4FAD-8EA0-294CDA44611C}" type="sibTrans" cxnId="{37D87DBB-C0E3-4FA4-8C7D-9443FACF03AC}">
      <dgm:prSet/>
      <dgm:spPr/>
      <dgm:t>
        <a:bodyPr/>
        <a:lstStyle/>
        <a:p>
          <a:endParaRPr lang="en-US"/>
        </a:p>
      </dgm:t>
    </dgm:pt>
    <dgm:pt modelId="{4F8284CD-7FF8-441D-A0D4-4E087D861363}">
      <dgm:prSet/>
      <dgm:spPr/>
      <dgm:t>
        <a:bodyPr/>
        <a:lstStyle/>
        <a:p>
          <a:r>
            <a:rPr lang="en-US" dirty="0"/>
            <a:t>Mental Health Help-Seeking</a:t>
          </a:r>
        </a:p>
      </dgm:t>
    </dgm:pt>
    <dgm:pt modelId="{D160DB8F-0D5C-4DDA-84D9-EDC56BDDC5DA}" type="parTrans" cxnId="{AA5177FE-F57E-4867-B55A-90E640D5C949}">
      <dgm:prSet/>
      <dgm:spPr/>
      <dgm:t>
        <a:bodyPr/>
        <a:lstStyle/>
        <a:p>
          <a:endParaRPr lang="en-US"/>
        </a:p>
      </dgm:t>
    </dgm:pt>
    <dgm:pt modelId="{B52710FC-0FE1-4217-B20B-705D1AFE1F00}" type="sibTrans" cxnId="{AA5177FE-F57E-4867-B55A-90E640D5C949}">
      <dgm:prSet/>
      <dgm:spPr/>
      <dgm:t>
        <a:bodyPr/>
        <a:lstStyle/>
        <a:p>
          <a:endParaRPr lang="en-US"/>
        </a:p>
      </dgm:t>
    </dgm:pt>
    <dgm:pt modelId="{DFB7105A-9CC9-4F0F-A98F-D729F7A07EEA}">
      <dgm:prSet custT="1"/>
      <dgm:spPr/>
      <dgm:t>
        <a:bodyPr/>
        <a:lstStyle/>
        <a:p>
          <a:r>
            <a:rPr lang="en-US" sz="2000" dirty="0"/>
            <a:t>Mental Help Seeking Intention Scale (MHSIS)</a:t>
          </a:r>
        </a:p>
      </dgm:t>
    </dgm:pt>
    <dgm:pt modelId="{1A928847-6B85-48BA-8A56-E5DCFFDD1390}" type="parTrans" cxnId="{712EEC42-2FFF-4668-8121-B3606F15A256}">
      <dgm:prSet/>
      <dgm:spPr/>
      <dgm:t>
        <a:bodyPr/>
        <a:lstStyle/>
        <a:p>
          <a:endParaRPr lang="en-US"/>
        </a:p>
      </dgm:t>
    </dgm:pt>
    <dgm:pt modelId="{770030B3-B559-41BD-A907-79D16D9B4EE2}" type="sibTrans" cxnId="{712EEC42-2FFF-4668-8121-B3606F15A256}">
      <dgm:prSet/>
      <dgm:spPr/>
      <dgm:t>
        <a:bodyPr/>
        <a:lstStyle/>
        <a:p>
          <a:endParaRPr lang="en-US"/>
        </a:p>
      </dgm:t>
    </dgm:pt>
    <dgm:pt modelId="{2F3F49D0-5D64-4A26-986A-2FD9AA2873B6}">
      <dgm:prSet phldrT="[Text]" custT="1"/>
      <dgm:spPr/>
      <dgm:t>
        <a:bodyPr/>
        <a:lstStyle/>
        <a:p>
          <a:r>
            <a:rPr lang="en-US" sz="2000" dirty="0"/>
            <a:t>Gender</a:t>
          </a:r>
        </a:p>
      </dgm:t>
    </dgm:pt>
    <dgm:pt modelId="{DB34BEBF-F459-4975-97C6-703B3A73BD39}" type="parTrans" cxnId="{7AC0D387-D125-4A51-9B2C-9B4E2FFA748B}">
      <dgm:prSet/>
      <dgm:spPr/>
      <dgm:t>
        <a:bodyPr/>
        <a:lstStyle/>
        <a:p>
          <a:endParaRPr lang="en-US"/>
        </a:p>
      </dgm:t>
    </dgm:pt>
    <dgm:pt modelId="{EB9DCABB-B0AF-49EF-9CC8-5017AC4083C4}" type="sibTrans" cxnId="{7AC0D387-D125-4A51-9B2C-9B4E2FFA748B}">
      <dgm:prSet/>
      <dgm:spPr/>
      <dgm:t>
        <a:bodyPr/>
        <a:lstStyle/>
        <a:p>
          <a:endParaRPr lang="en-US"/>
        </a:p>
      </dgm:t>
    </dgm:pt>
    <dgm:pt modelId="{74DD40A0-ECF1-425A-A49F-506F16FE56DE}">
      <dgm:prSet phldrT="[Text]" custT="1"/>
      <dgm:spPr/>
      <dgm:t>
        <a:bodyPr/>
        <a:lstStyle/>
        <a:p>
          <a:r>
            <a:rPr lang="en-US" sz="2000" dirty="0"/>
            <a:t>Grade</a:t>
          </a:r>
        </a:p>
      </dgm:t>
    </dgm:pt>
    <dgm:pt modelId="{96AC41D2-DC5E-4A39-AD54-2F8E2250AE95}" type="parTrans" cxnId="{D3B018F1-8AA1-49E2-9B48-9261C56E9980}">
      <dgm:prSet/>
      <dgm:spPr/>
      <dgm:t>
        <a:bodyPr/>
        <a:lstStyle/>
        <a:p>
          <a:endParaRPr lang="en-US"/>
        </a:p>
      </dgm:t>
    </dgm:pt>
    <dgm:pt modelId="{DAE9F7AD-1649-499B-8B5D-1CBD5BD71BCF}" type="sibTrans" cxnId="{D3B018F1-8AA1-49E2-9B48-9261C56E9980}">
      <dgm:prSet/>
      <dgm:spPr/>
      <dgm:t>
        <a:bodyPr/>
        <a:lstStyle/>
        <a:p>
          <a:endParaRPr lang="en-US"/>
        </a:p>
      </dgm:t>
    </dgm:pt>
    <dgm:pt modelId="{46E646CB-6FFA-4718-80A8-923763724B8B}">
      <dgm:prSet phldrT="[Text]" custT="1"/>
      <dgm:spPr/>
      <dgm:t>
        <a:bodyPr/>
        <a:lstStyle/>
        <a:p>
          <a:r>
            <a:rPr lang="en-US" sz="2000" dirty="0"/>
            <a:t>Ethnicity</a:t>
          </a:r>
        </a:p>
      </dgm:t>
    </dgm:pt>
    <dgm:pt modelId="{A1F4DC9E-37D0-4E64-ADE6-CD7ADE3A40F4}" type="parTrans" cxnId="{B02A1050-F8AB-46ED-8EAE-76F4E5B26C64}">
      <dgm:prSet/>
      <dgm:spPr/>
      <dgm:t>
        <a:bodyPr/>
        <a:lstStyle/>
        <a:p>
          <a:endParaRPr lang="en-US"/>
        </a:p>
      </dgm:t>
    </dgm:pt>
    <dgm:pt modelId="{885C7312-CC22-4AF6-B5F9-74A2BB07B431}" type="sibTrans" cxnId="{B02A1050-F8AB-46ED-8EAE-76F4E5B26C64}">
      <dgm:prSet/>
      <dgm:spPr/>
      <dgm:t>
        <a:bodyPr/>
        <a:lstStyle/>
        <a:p>
          <a:endParaRPr lang="en-US"/>
        </a:p>
      </dgm:t>
    </dgm:pt>
    <dgm:pt modelId="{97F68A8E-C3FD-4553-B1E5-2B6C501247D6}" type="pres">
      <dgm:prSet presAssocID="{18775082-994F-4A0E-93A3-8D2B6D66F801}" presName="Name0" presStyleCnt="0">
        <dgm:presLayoutVars>
          <dgm:dir/>
          <dgm:animLvl val="lvl"/>
          <dgm:resizeHandles val="exact"/>
        </dgm:presLayoutVars>
      </dgm:prSet>
      <dgm:spPr/>
    </dgm:pt>
    <dgm:pt modelId="{5FB5AD30-3C59-49BC-B87A-289735221EF3}" type="pres">
      <dgm:prSet presAssocID="{D58E7B2F-55AC-456A-9FAA-2B5996DB295C}" presName="composite" presStyleCnt="0"/>
      <dgm:spPr/>
    </dgm:pt>
    <dgm:pt modelId="{7B3BEF0E-A21B-4B91-8635-230A41165C9E}" type="pres">
      <dgm:prSet presAssocID="{D58E7B2F-55AC-456A-9FAA-2B5996DB295C}" presName="parTx" presStyleLbl="alignNode1" presStyleIdx="0" presStyleCnt="4">
        <dgm:presLayoutVars>
          <dgm:chMax val="0"/>
          <dgm:chPref val="0"/>
          <dgm:bulletEnabled val="1"/>
        </dgm:presLayoutVars>
      </dgm:prSet>
      <dgm:spPr/>
    </dgm:pt>
    <dgm:pt modelId="{DFA7DB29-29AB-4936-8B3B-66841D27DD40}" type="pres">
      <dgm:prSet presAssocID="{D58E7B2F-55AC-456A-9FAA-2B5996DB295C}" presName="desTx" presStyleLbl="alignAccFollowNode1" presStyleIdx="0" presStyleCnt="4">
        <dgm:presLayoutVars>
          <dgm:bulletEnabled val="1"/>
        </dgm:presLayoutVars>
      </dgm:prSet>
      <dgm:spPr/>
    </dgm:pt>
    <dgm:pt modelId="{4E9E5239-864F-4B8D-8BB5-C648EBFFF7D3}" type="pres">
      <dgm:prSet presAssocID="{7DFA78C4-9E21-452B-9F3E-EE975F006BA4}" presName="space" presStyleCnt="0"/>
      <dgm:spPr/>
    </dgm:pt>
    <dgm:pt modelId="{02A05CF0-784B-4FAC-B107-D6206544F8BB}" type="pres">
      <dgm:prSet presAssocID="{C8E599C1-2DFE-4CB4-BE03-77DCE3FA2CB6}" presName="composite" presStyleCnt="0"/>
      <dgm:spPr/>
    </dgm:pt>
    <dgm:pt modelId="{DE6F0FF1-A1B9-4026-AF75-835A3F573A98}" type="pres">
      <dgm:prSet presAssocID="{C8E599C1-2DFE-4CB4-BE03-77DCE3FA2CB6}" presName="parTx" presStyleLbl="alignNode1" presStyleIdx="1" presStyleCnt="4">
        <dgm:presLayoutVars>
          <dgm:chMax val="0"/>
          <dgm:chPref val="0"/>
          <dgm:bulletEnabled val="1"/>
        </dgm:presLayoutVars>
      </dgm:prSet>
      <dgm:spPr/>
    </dgm:pt>
    <dgm:pt modelId="{145DA15D-2B2D-4F17-BD39-D1CECF4F06EB}" type="pres">
      <dgm:prSet presAssocID="{C8E599C1-2DFE-4CB4-BE03-77DCE3FA2CB6}" presName="desTx" presStyleLbl="alignAccFollowNode1" presStyleIdx="1" presStyleCnt="4">
        <dgm:presLayoutVars>
          <dgm:bulletEnabled val="1"/>
        </dgm:presLayoutVars>
      </dgm:prSet>
      <dgm:spPr/>
    </dgm:pt>
    <dgm:pt modelId="{3706BF0C-75CA-4E04-BC8C-28AA301F9681}" type="pres">
      <dgm:prSet presAssocID="{0BEE2DA6-7C58-47FC-8556-D45D0794E343}" presName="space" presStyleCnt="0"/>
      <dgm:spPr/>
    </dgm:pt>
    <dgm:pt modelId="{3F1291E6-AA10-4248-ACCB-8E1F8C2E0E32}" type="pres">
      <dgm:prSet presAssocID="{50130F79-5CF2-48DF-8065-0A2BBC6B1503}" presName="composite" presStyleCnt="0"/>
      <dgm:spPr/>
    </dgm:pt>
    <dgm:pt modelId="{725587B4-1509-454A-9ED5-2F4B5E8CBC26}" type="pres">
      <dgm:prSet presAssocID="{50130F79-5CF2-48DF-8065-0A2BBC6B1503}" presName="parTx" presStyleLbl="alignNode1" presStyleIdx="2" presStyleCnt="4">
        <dgm:presLayoutVars>
          <dgm:chMax val="0"/>
          <dgm:chPref val="0"/>
          <dgm:bulletEnabled val="1"/>
        </dgm:presLayoutVars>
      </dgm:prSet>
      <dgm:spPr/>
    </dgm:pt>
    <dgm:pt modelId="{CC5286AC-432F-4709-8306-E7799866BE80}" type="pres">
      <dgm:prSet presAssocID="{50130F79-5CF2-48DF-8065-0A2BBC6B1503}" presName="desTx" presStyleLbl="alignAccFollowNode1" presStyleIdx="2" presStyleCnt="4">
        <dgm:presLayoutVars>
          <dgm:bulletEnabled val="1"/>
        </dgm:presLayoutVars>
      </dgm:prSet>
      <dgm:spPr/>
    </dgm:pt>
    <dgm:pt modelId="{0CE11747-0F16-40FF-A6EE-1387D6B93442}" type="pres">
      <dgm:prSet presAssocID="{DAC5D6D9-2265-4246-BBE0-F682E41A638D}" presName="space" presStyleCnt="0"/>
      <dgm:spPr/>
    </dgm:pt>
    <dgm:pt modelId="{1206591F-155C-43D6-84F9-DBBDA090F60E}" type="pres">
      <dgm:prSet presAssocID="{4F8284CD-7FF8-441D-A0D4-4E087D861363}" presName="composite" presStyleCnt="0"/>
      <dgm:spPr/>
    </dgm:pt>
    <dgm:pt modelId="{99181FE9-9CEF-4329-9481-EF6B7C18590B}" type="pres">
      <dgm:prSet presAssocID="{4F8284CD-7FF8-441D-A0D4-4E087D861363}" presName="parTx" presStyleLbl="alignNode1" presStyleIdx="3" presStyleCnt="4">
        <dgm:presLayoutVars>
          <dgm:chMax val="0"/>
          <dgm:chPref val="0"/>
          <dgm:bulletEnabled val="1"/>
        </dgm:presLayoutVars>
      </dgm:prSet>
      <dgm:spPr/>
    </dgm:pt>
    <dgm:pt modelId="{64801721-37F5-41A7-AED4-2D7CF79E4688}" type="pres">
      <dgm:prSet presAssocID="{4F8284CD-7FF8-441D-A0D4-4E087D861363}" presName="desTx" presStyleLbl="alignAccFollowNode1" presStyleIdx="3" presStyleCnt="4">
        <dgm:presLayoutVars>
          <dgm:bulletEnabled val="1"/>
        </dgm:presLayoutVars>
      </dgm:prSet>
      <dgm:spPr/>
    </dgm:pt>
  </dgm:ptLst>
  <dgm:cxnLst>
    <dgm:cxn modelId="{1EC04D24-35C4-4F7A-9935-732B33CC4434}" srcId="{D58E7B2F-55AC-456A-9FAA-2B5996DB295C}" destId="{D5CC9926-8044-4BC8-9556-E8F5E3A75A48}" srcOrd="1" destOrd="0" parTransId="{BCCCA71A-6D13-4FDC-95F0-6D07CA68C25F}" sibTransId="{613EE5BD-636B-45F8-9FB5-27428E3936DA}"/>
    <dgm:cxn modelId="{8B558D42-3ADC-41C1-A067-23921CDF51B8}" type="presOf" srcId="{D58E7B2F-55AC-456A-9FAA-2B5996DB295C}" destId="{7B3BEF0E-A21B-4B91-8635-230A41165C9E}" srcOrd="0" destOrd="0" presId="urn:microsoft.com/office/officeart/2005/8/layout/hList1"/>
    <dgm:cxn modelId="{712EEC42-2FFF-4668-8121-B3606F15A256}" srcId="{4F8284CD-7FF8-441D-A0D4-4E087D861363}" destId="{DFB7105A-9CC9-4F0F-A98F-D729F7A07EEA}" srcOrd="0" destOrd="0" parTransId="{1A928847-6B85-48BA-8A56-E5DCFFDD1390}" sibTransId="{770030B3-B559-41BD-A907-79D16D9B4EE2}"/>
    <dgm:cxn modelId="{7EC28065-2EC2-4F5C-B650-89C1470DAF52}" srcId="{18775082-994F-4A0E-93A3-8D2B6D66F801}" destId="{C8E599C1-2DFE-4CB4-BE03-77DCE3FA2CB6}" srcOrd="1" destOrd="0" parTransId="{7EB950D4-F0AA-4B19-8653-BDFA04EF02D6}" sibTransId="{0BEE2DA6-7C58-47FC-8556-D45D0794E343}"/>
    <dgm:cxn modelId="{C8797249-FC5D-45A4-8660-AEB366D57826}" srcId="{50130F79-5CF2-48DF-8065-0A2BBC6B1503}" destId="{41E0EE8F-0849-4543-A6C1-088246A328B7}" srcOrd="0" destOrd="0" parTransId="{37F99293-9B0E-4423-914A-5FD229296E4E}" sibTransId="{B88266B3-DEB9-43DB-86F9-E737DB7F8BA8}"/>
    <dgm:cxn modelId="{E498DC4B-59D0-4F80-87D6-E0C1959D5D13}" type="presOf" srcId="{F355C6D9-EF92-46A8-AB35-4000D1616B16}" destId="{DFA7DB29-29AB-4936-8B3B-66841D27DD40}" srcOrd="0" destOrd="0" presId="urn:microsoft.com/office/officeart/2005/8/layout/hList1"/>
    <dgm:cxn modelId="{DB661A6C-B274-4EEC-8B86-711B28A1E018}" srcId="{18775082-994F-4A0E-93A3-8D2B6D66F801}" destId="{D58E7B2F-55AC-456A-9FAA-2B5996DB295C}" srcOrd="0" destOrd="0" parTransId="{1CB89791-0A4D-4024-8EBC-F6A5D64F170F}" sibTransId="{7DFA78C4-9E21-452B-9F3E-EE975F006BA4}"/>
    <dgm:cxn modelId="{B02A1050-F8AB-46ED-8EAE-76F4E5B26C64}" srcId="{D5CC9926-8044-4BC8-9556-E8F5E3A75A48}" destId="{46E646CB-6FFA-4718-80A8-923763724B8B}" srcOrd="0" destOrd="0" parTransId="{A1F4DC9E-37D0-4E64-ADE6-CD7ADE3A40F4}" sibTransId="{885C7312-CC22-4AF6-B5F9-74A2BB07B431}"/>
    <dgm:cxn modelId="{CE796E72-8833-4770-85BF-B40CA766C0F7}" srcId="{C8E599C1-2DFE-4CB4-BE03-77DCE3FA2CB6}" destId="{7FA8981F-98D5-4ED7-9C1C-5B9C833E871C}" srcOrd="0" destOrd="0" parTransId="{F024763A-2984-42EF-AD04-1AC2E87A37B0}" sibTransId="{EC028768-2ACE-4DBC-B4F6-A17CFB3B1DA6}"/>
    <dgm:cxn modelId="{2C40C272-9EF9-4068-9EA5-A10EC852B616}" type="presOf" srcId="{D5CC9926-8044-4BC8-9556-E8F5E3A75A48}" destId="{DFA7DB29-29AB-4936-8B3B-66841D27DD40}" srcOrd="0" destOrd="1" presId="urn:microsoft.com/office/officeart/2005/8/layout/hList1"/>
    <dgm:cxn modelId="{20C86876-5F1B-4EC4-9C0A-49511D7FB88D}" type="presOf" srcId="{7FA8981F-98D5-4ED7-9C1C-5B9C833E871C}" destId="{145DA15D-2B2D-4F17-BD39-D1CECF4F06EB}" srcOrd="0" destOrd="0" presId="urn:microsoft.com/office/officeart/2005/8/layout/hList1"/>
    <dgm:cxn modelId="{539CD956-DE44-4D62-9E12-AB98BDF0D15B}" type="presOf" srcId="{DFB7105A-9CC9-4F0F-A98F-D729F7A07EEA}" destId="{64801721-37F5-41A7-AED4-2D7CF79E4688}" srcOrd="0" destOrd="0" presId="urn:microsoft.com/office/officeart/2005/8/layout/hList1"/>
    <dgm:cxn modelId="{2B535D58-7852-4964-BB39-A52228B5B867}" type="presOf" srcId="{18775082-994F-4A0E-93A3-8D2B6D66F801}" destId="{97F68A8E-C3FD-4553-B1E5-2B6C501247D6}" srcOrd="0" destOrd="0" presId="urn:microsoft.com/office/officeart/2005/8/layout/hList1"/>
    <dgm:cxn modelId="{7AC0D387-D125-4A51-9B2C-9B4E2FFA748B}" srcId="{D58E7B2F-55AC-456A-9FAA-2B5996DB295C}" destId="{2F3F49D0-5D64-4A26-986A-2FD9AA2873B6}" srcOrd="2" destOrd="0" parTransId="{DB34BEBF-F459-4975-97C6-703B3A73BD39}" sibTransId="{EB9DCABB-B0AF-49EF-9CC8-5017AC4083C4}"/>
    <dgm:cxn modelId="{B090FB9A-E7C6-44CB-A4C9-33105F04A798}" type="presOf" srcId="{41E0EE8F-0849-4543-A6C1-088246A328B7}" destId="{CC5286AC-432F-4709-8306-E7799866BE80}" srcOrd="0" destOrd="0" presId="urn:microsoft.com/office/officeart/2005/8/layout/hList1"/>
    <dgm:cxn modelId="{37D87DBB-C0E3-4FA4-8C7D-9443FACF03AC}" srcId="{C8E599C1-2DFE-4CB4-BE03-77DCE3FA2CB6}" destId="{C55787D0-53EB-4BD7-8373-8C66245F0C7C}" srcOrd="1" destOrd="0" parTransId="{A7EC21D2-5CE0-4213-9E11-57864DB0314F}" sibTransId="{116A380F-D2E7-4FAD-8EA0-294CDA44611C}"/>
    <dgm:cxn modelId="{4F8EF7BB-6C12-4978-91D8-939306BAC778}" type="presOf" srcId="{4F8284CD-7FF8-441D-A0D4-4E087D861363}" destId="{99181FE9-9CEF-4329-9481-EF6B7C18590B}" srcOrd="0" destOrd="0" presId="urn:microsoft.com/office/officeart/2005/8/layout/hList1"/>
    <dgm:cxn modelId="{8F04CCC1-26FB-47FF-9B8D-895A3B0E16E8}" type="presOf" srcId="{74DD40A0-ECF1-425A-A49F-506F16FE56DE}" destId="{DFA7DB29-29AB-4936-8B3B-66841D27DD40}" srcOrd="0" destOrd="4" presId="urn:microsoft.com/office/officeart/2005/8/layout/hList1"/>
    <dgm:cxn modelId="{E4F488C4-D7D6-41F2-A5FF-02768325AAB5}" type="presOf" srcId="{C8E599C1-2DFE-4CB4-BE03-77DCE3FA2CB6}" destId="{DE6F0FF1-A1B9-4026-AF75-835A3F573A98}" srcOrd="0" destOrd="0" presId="urn:microsoft.com/office/officeart/2005/8/layout/hList1"/>
    <dgm:cxn modelId="{268F1BD1-6B16-4513-9CCB-BA3E14CD3065}" type="presOf" srcId="{C55787D0-53EB-4BD7-8373-8C66245F0C7C}" destId="{145DA15D-2B2D-4F17-BD39-D1CECF4F06EB}" srcOrd="0" destOrd="1" presId="urn:microsoft.com/office/officeart/2005/8/layout/hList1"/>
    <dgm:cxn modelId="{09523BEB-30FE-4672-A2DC-373790E8F95A}" type="presOf" srcId="{2F3F49D0-5D64-4A26-986A-2FD9AA2873B6}" destId="{DFA7DB29-29AB-4936-8B3B-66841D27DD40}" srcOrd="0" destOrd="3" presId="urn:microsoft.com/office/officeart/2005/8/layout/hList1"/>
    <dgm:cxn modelId="{D3B018F1-8AA1-49E2-9B48-9261C56E9980}" srcId="{D58E7B2F-55AC-456A-9FAA-2B5996DB295C}" destId="{74DD40A0-ECF1-425A-A49F-506F16FE56DE}" srcOrd="3" destOrd="0" parTransId="{96AC41D2-DC5E-4A39-AD54-2F8E2250AE95}" sibTransId="{DAE9F7AD-1649-499B-8B5D-1CBD5BD71BCF}"/>
    <dgm:cxn modelId="{1E970DF5-C2EF-447E-9592-35400E46C515}" type="presOf" srcId="{50130F79-5CF2-48DF-8065-0A2BBC6B1503}" destId="{725587B4-1509-454A-9ED5-2F4B5E8CBC26}" srcOrd="0" destOrd="0" presId="urn:microsoft.com/office/officeart/2005/8/layout/hList1"/>
    <dgm:cxn modelId="{AD52BAF8-8F55-4EE6-B9B8-245A7470F19C}" srcId="{18775082-994F-4A0E-93A3-8D2B6D66F801}" destId="{50130F79-5CF2-48DF-8065-0A2BBC6B1503}" srcOrd="2" destOrd="0" parTransId="{4B21E21B-34B0-4559-B19A-F2DE679A1F23}" sibTransId="{DAC5D6D9-2265-4246-BBE0-F682E41A638D}"/>
    <dgm:cxn modelId="{ED25B3FD-5B01-4356-BC66-AF8E3C91F5DC}" type="presOf" srcId="{46E646CB-6FFA-4718-80A8-923763724B8B}" destId="{DFA7DB29-29AB-4936-8B3B-66841D27DD40}" srcOrd="0" destOrd="2" presId="urn:microsoft.com/office/officeart/2005/8/layout/hList1"/>
    <dgm:cxn modelId="{E1DA02FE-B609-4CB2-9599-B65C76D769B9}" srcId="{D58E7B2F-55AC-456A-9FAA-2B5996DB295C}" destId="{F355C6D9-EF92-46A8-AB35-4000D1616B16}" srcOrd="0" destOrd="0" parTransId="{82F6B5C0-02DC-46E2-BA7F-3011BD0B8950}" sibTransId="{D88E8AA7-3E41-45D4-96E7-CFD8BAE6C1D1}"/>
    <dgm:cxn modelId="{AA5177FE-F57E-4867-B55A-90E640D5C949}" srcId="{18775082-994F-4A0E-93A3-8D2B6D66F801}" destId="{4F8284CD-7FF8-441D-A0D4-4E087D861363}" srcOrd="3" destOrd="0" parTransId="{D160DB8F-0D5C-4DDA-84D9-EDC56BDDC5DA}" sibTransId="{B52710FC-0FE1-4217-B20B-705D1AFE1F00}"/>
    <dgm:cxn modelId="{B527A2C6-D2B4-4B51-AED0-5119E4141461}" type="presParOf" srcId="{97F68A8E-C3FD-4553-B1E5-2B6C501247D6}" destId="{5FB5AD30-3C59-49BC-B87A-289735221EF3}" srcOrd="0" destOrd="0" presId="urn:microsoft.com/office/officeart/2005/8/layout/hList1"/>
    <dgm:cxn modelId="{D44FE8CE-6C4E-43A7-84FA-FEC3A7523DCE}" type="presParOf" srcId="{5FB5AD30-3C59-49BC-B87A-289735221EF3}" destId="{7B3BEF0E-A21B-4B91-8635-230A41165C9E}" srcOrd="0" destOrd="0" presId="urn:microsoft.com/office/officeart/2005/8/layout/hList1"/>
    <dgm:cxn modelId="{D97AF09E-92D7-42A4-8FF2-E7AF2DE4B0EE}" type="presParOf" srcId="{5FB5AD30-3C59-49BC-B87A-289735221EF3}" destId="{DFA7DB29-29AB-4936-8B3B-66841D27DD40}" srcOrd="1" destOrd="0" presId="urn:microsoft.com/office/officeart/2005/8/layout/hList1"/>
    <dgm:cxn modelId="{0E5984C6-F389-4D6B-B07D-5D1551DA04EB}" type="presParOf" srcId="{97F68A8E-C3FD-4553-B1E5-2B6C501247D6}" destId="{4E9E5239-864F-4B8D-8BB5-C648EBFFF7D3}" srcOrd="1" destOrd="0" presId="urn:microsoft.com/office/officeart/2005/8/layout/hList1"/>
    <dgm:cxn modelId="{8F7A5786-C96E-4CA8-B4A5-8C8EB09EAC8C}" type="presParOf" srcId="{97F68A8E-C3FD-4553-B1E5-2B6C501247D6}" destId="{02A05CF0-784B-4FAC-B107-D6206544F8BB}" srcOrd="2" destOrd="0" presId="urn:microsoft.com/office/officeart/2005/8/layout/hList1"/>
    <dgm:cxn modelId="{B6A9CE44-43F8-42B9-89A8-11FE6CDA4603}" type="presParOf" srcId="{02A05CF0-784B-4FAC-B107-D6206544F8BB}" destId="{DE6F0FF1-A1B9-4026-AF75-835A3F573A98}" srcOrd="0" destOrd="0" presId="urn:microsoft.com/office/officeart/2005/8/layout/hList1"/>
    <dgm:cxn modelId="{715395A2-498D-4D3F-9D77-9DBBEAFC7223}" type="presParOf" srcId="{02A05CF0-784B-4FAC-B107-D6206544F8BB}" destId="{145DA15D-2B2D-4F17-BD39-D1CECF4F06EB}" srcOrd="1" destOrd="0" presId="urn:microsoft.com/office/officeart/2005/8/layout/hList1"/>
    <dgm:cxn modelId="{989BE146-5538-4ECB-A915-661F7831A492}" type="presParOf" srcId="{97F68A8E-C3FD-4553-B1E5-2B6C501247D6}" destId="{3706BF0C-75CA-4E04-BC8C-28AA301F9681}" srcOrd="3" destOrd="0" presId="urn:microsoft.com/office/officeart/2005/8/layout/hList1"/>
    <dgm:cxn modelId="{6B6516D3-457C-4871-A531-C33AC9FDFC8C}" type="presParOf" srcId="{97F68A8E-C3FD-4553-B1E5-2B6C501247D6}" destId="{3F1291E6-AA10-4248-ACCB-8E1F8C2E0E32}" srcOrd="4" destOrd="0" presId="urn:microsoft.com/office/officeart/2005/8/layout/hList1"/>
    <dgm:cxn modelId="{AAD7F07A-521B-49CB-B4F6-0266E9B7FF96}" type="presParOf" srcId="{3F1291E6-AA10-4248-ACCB-8E1F8C2E0E32}" destId="{725587B4-1509-454A-9ED5-2F4B5E8CBC26}" srcOrd="0" destOrd="0" presId="urn:microsoft.com/office/officeart/2005/8/layout/hList1"/>
    <dgm:cxn modelId="{6CEB94DF-83D4-44A1-8574-4C38A7221536}" type="presParOf" srcId="{3F1291E6-AA10-4248-ACCB-8E1F8C2E0E32}" destId="{CC5286AC-432F-4709-8306-E7799866BE80}" srcOrd="1" destOrd="0" presId="urn:microsoft.com/office/officeart/2005/8/layout/hList1"/>
    <dgm:cxn modelId="{3EEF1BD2-5948-48E6-A92B-AB61E9B312E2}" type="presParOf" srcId="{97F68A8E-C3FD-4553-B1E5-2B6C501247D6}" destId="{0CE11747-0F16-40FF-A6EE-1387D6B93442}" srcOrd="5" destOrd="0" presId="urn:microsoft.com/office/officeart/2005/8/layout/hList1"/>
    <dgm:cxn modelId="{D0DB76CE-7B36-40EC-B8DA-73D97B099325}" type="presParOf" srcId="{97F68A8E-C3FD-4553-B1E5-2B6C501247D6}" destId="{1206591F-155C-43D6-84F9-DBBDA090F60E}" srcOrd="6" destOrd="0" presId="urn:microsoft.com/office/officeart/2005/8/layout/hList1"/>
    <dgm:cxn modelId="{F6C5E108-9C6D-43B9-8B87-C683C6F81D25}" type="presParOf" srcId="{1206591F-155C-43D6-84F9-DBBDA090F60E}" destId="{99181FE9-9CEF-4329-9481-EF6B7C18590B}" srcOrd="0" destOrd="0" presId="urn:microsoft.com/office/officeart/2005/8/layout/hList1"/>
    <dgm:cxn modelId="{84DC5A88-C88E-4902-913B-B2F4E45CF7D9}" type="presParOf" srcId="{1206591F-155C-43D6-84F9-DBBDA090F60E}" destId="{64801721-37F5-41A7-AED4-2D7CF79E468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775082-994F-4A0E-93A3-8D2B6D66F801}"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US"/>
        </a:p>
      </dgm:t>
    </dgm:pt>
    <dgm:pt modelId="{D5CC9926-8044-4BC8-9556-E8F5E3A75A48}">
      <dgm:prSet phldrT="[Text]" custT="1"/>
      <dgm:spPr/>
      <dgm:t>
        <a:bodyPr/>
        <a:lstStyle/>
        <a:p>
          <a:r>
            <a:rPr lang="en-US" sz="2200" dirty="0"/>
            <a:t>Irritability</a:t>
          </a:r>
        </a:p>
      </dgm:t>
    </dgm:pt>
    <dgm:pt modelId="{BCCCA71A-6D13-4FDC-95F0-6D07CA68C25F}" type="parTrans" cxnId="{1EC04D24-35C4-4F7A-9935-732B33CC4434}">
      <dgm:prSet/>
      <dgm:spPr/>
      <dgm:t>
        <a:bodyPr/>
        <a:lstStyle/>
        <a:p>
          <a:endParaRPr lang="en-US"/>
        </a:p>
      </dgm:t>
    </dgm:pt>
    <dgm:pt modelId="{613EE5BD-636B-45F8-9FB5-27428E3936DA}" type="sibTrans" cxnId="{1EC04D24-35C4-4F7A-9935-732B33CC4434}">
      <dgm:prSet/>
      <dgm:spPr/>
      <dgm:t>
        <a:bodyPr/>
        <a:lstStyle/>
        <a:p>
          <a:endParaRPr lang="en-US"/>
        </a:p>
      </dgm:t>
    </dgm:pt>
    <dgm:pt modelId="{C8E599C1-2DFE-4CB4-BE03-77DCE3FA2CB6}">
      <dgm:prSet phldrT="[Text]" custT="1"/>
      <dgm:spPr/>
      <dgm:t>
        <a:bodyPr/>
        <a:lstStyle/>
        <a:p>
          <a:r>
            <a:rPr lang="en-US" sz="2200"/>
            <a:t>Strengths and </a:t>
          </a:r>
          <a:r>
            <a:rPr lang="en-US" sz="2200" dirty="0"/>
            <a:t>Difficulties</a:t>
          </a:r>
        </a:p>
      </dgm:t>
    </dgm:pt>
    <dgm:pt modelId="{7EB950D4-F0AA-4B19-8653-BDFA04EF02D6}" type="parTrans" cxnId="{7EC28065-2EC2-4F5C-B650-89C1470DAF52}">
      <dgm:prSet/>
      <dgm:spPr/>
      <dgm:t>
        <a:bodyPr/>
        <a:lstStyle/>
        <a:p>
          <a:endParaRPr lang="en-US"/>
        </a:p>
      </dgm:t>
    </dgm:pt>
    <dgm:pt modelId="{0BEE2DA6-7C58-47FC-8556-D45D0794E343}" type="sibTrans" cxnId="{7EC28065-2EC2-4F5C-B650-89C1470DAF52}">
      <dgm:prSet/>
      <dgm:spPr/>
      <dgm:t>
        <a:bodyPr/>
        <a:lstStyle/>
        <a:p>
          <a:endParaRPr lang="en-US"/>
        </a:p>
      </dgm:t>
    </dgm:pt>
    <dgm:pt modelId="{7FA8981F-98D5-4ED7-9C1C-5B9C833E871C}">
      <dgm:prSet phldrT="[Text]"/>
      <dgm:spPr/>
      <dgm:t>
        <a:bodyPr/>
        <a:lstStyle/>
        <a:p>
          <a:r>
            <a:rPr lang="en-US" dirty="0"/>
            <a:t>Strengths and Difficulties Questionnaire (SDQ)</a:t>
          </a:r>
        </a:p>
      </dgm:t>
    </dgm:pt>
    <dgm:pt modelId="{F024763A-2984-42EF-AD04-1AC2E87A37B0}" type="parTrans" cxnId="{CE796E72-8833-4770-85BF-B40CA766C0F7}">
      <dgm:prSet/>
      <dgm:spPr/>
      <dgm:t>
        <a:bodyPr/>
        <a:lstStyle/>
        <a:p>
          <a:endParaRPr lang="en-US"/>
        </a:p>
      </dgm:t>
    </dgm:pt>
    <dgm:pt modelId="{EC028768-2ACE-4DBC-B4F6-A17CFB3B1DA6}" type="sibTrans" cxnId="{CE796E72-8833-4770-85BF-B40CA766C0F7}">
      <dgm:prSet/>
      <dgm:spPr/>
      <dgm:t>
        <a:bodyPr/>
        <a:lstStyle/>
        <a:p>
          <a:endParaRPr lang="en-US"/>
        </a:p>
      </dgm:t>
    </dgm:pt>
    <dgm:pt modelId="{50130F79-5CF2-48DF-8065-0A2BBC6B1503}">
      <dgm:prSet phldrT="[Text]" custT="1"/>
      <dgm:spPr/>
      <dgm:t>
        <a:bodyPr/>
        <a:lstStyle/>
        <a:p>
          <a:r>
            <a:rPr lang="en-US" sz="2200" dirty="0"/>
            <a:t>Mental Health Literacy</a:t>
          </a:r>
        </a:p>
      </dgm:t>
    </dgm:pt>
    <dgm:pt modelId="{4B21E21B-34B0-4559-B19A-F2DE679A1F23}" type="parTrans" cxnId="{AD52BAF8-8F55-4EE6-B9B8-245A7470F19C}">
      <dgm:prSet/>
      <dgm:spPr/>
      <dgm:t>
        <a:bodyPr/>
        <a:lstStyle/>
        <a:p>
          <a:endParaRPr lang="en-US"/>
        </a:p>
      </dgm:t>
    </dgm:pt>
    <dgm:pt modelId="{DAC5D6D9-2265-4246-BBE0-F682E41A638D}" type="sibTrans" cxnId="{AD52BAF8-8F55-4EE6-B9B8-245A7470F19C}">
      <dgm:prSet/>
      <dgm:spPr/>
      <dgm:t>
        <a:bodyPr/>
        <a:lstStyle/>
        <a:p>
          <a:endParaRPr lang="en-US"/>
        </a:p>
      </dgm:t>
    </dgm:pt>
    <dgm:pt modelId="{41E0EE8F-0849-4543-A6C1-088246A328B7}">
      <dgm:prSet phldrT="[Text]"/>
      <dgm:spPr/>
      <dgm:t>
        <a:bodyPr/>
        <a:lstStyle/>
        <a:p>
          <a:r>
            <a:rPr lang="en-US" dirty="0"/>
            <a:t>4 items from RCT done in European study of YAM</a:t>
          </a:r>
        </a:p>
      </dgm:t>
    </dgm:pt>
    <dgm:pt modelId="{37F99293-9B0E-4423-914A-5FD229296E4E}" type="parTrans" cxnId="{C8797249-FC5D-45A4-8660-AEB366D57826}">
      <dgm:prSet/>
      <dgm:spPr/>
      <dgm:t>
        <a:bodyPr/>
        <a:lstStyle/>
        <a:p>
          <a:endParaRPr lang="en-US"/>
        </a:p>
      </dgm:t>
    </dgm:pt>
    <dgm:pt modelId="{B88266B3-DEB9-43DB-86F9-E737DB7F8BA8}" type="sibTrans" cxnId="{C8797249-FC5D-45A4-8660-AEB366D57826}">
      <dgm:prSet/>
      <dgm:spPr/>
      <dgm:t>
        <a:bodyPr/>
        <a:lstStyle/>
        <a:p>
          <a:endParaRPr lang="en-US"/>
        </a:p>
      </dgm:t>
    </dgm:pt>
    <dgm:pt modelId="{9BF8FC26-69A7-456A-8705-7BF5D3CDE1C1}">
      <dgm:prSet/>
      <dgm:spPr/>
      <dgm:t>
        <a:bodyPr/>
        <a:lstStyle/>
        <a:p>
          <a:r>
            <a:rPr lang="en-US" dirty="0"/>
            <a:t>Concise Associated Symptom Tracking-Irritability    (CAST-IRR)</a:t>
          </a:r>
        </a:p>
      </dgm:t>
    </dgm:pt>
    <dgm:pt modelId="{0C8AADE7-7F85-4787-9255-BB4E549BCB65}" type="parTrans" cxnId="{15DFC488-3669-4BD7-A235-CB2338996CF1}">
      <dgm:prSet/>
      <dgm:spPr/>
      <dgm:t>
        <a:bodyPr/>
        <a:lstStyle/>
        <a:p>
          <a:endParaRPr lang="en-US"/>
        </a:p>
      </dgm:t>
    </dgm:pt>
    <dgm:pt modelId="{16673723-72A5-40B5-9DEB-7789BA47A954}" type="sibTrans" cxnId="{15DFC488-3669-4BD7-A235-CB2338996CF1}">
      <dgm:prSet/>
      <dgm:spPr/>
      <dgm:t>
        <a:bodyPr/>
        <a:lstStyle/>
        <a:p>
          <a:endParaRPr lang="en-US"/>
        </a:p>
      </dgm:t>
    </dgm:pt>
    <dgm:pt modelId="{C55787D0-53EB-4BD7-8373-8C66245F0C7C}">
      <dgm:prSet/>
      <dgm:spPr/>
      <dgm:t>
        <a:bodyPr/>
        <a:lstStyle/>
        <a:p>
          <a:endParaRPr lang="en-US"/>
        </a:p>
      </dgm:t>
    </dgm:pt>
    <dgm:pt modelId="{A7EC21D2-5CE0-4213-9E11-57864DB0314F}" type="parTrans" cxnId="{37D87DBB-C0E3-4FA4-8C7D-9443FACF03AC}">
      <dgm:prSet/>
      <dgm:spPr/>
      <dgm:t>
        <a:bodyPr/>
        <a:lstStyle/>
        <a:p>
          <a:endParaRPr lang="en-US"/>
        </a:p>
      </dgm:t>
    </dgm:pt>
    <dgm:pt modelId="{116A380F-D2E7-4FAD-8EA0-294CDA44611C}" type="sibTrans" cxnId="{37D87DBB-C0E3-4FA4-8C7D-9443FACF03AC}">
      <dgm:prSet/>
      <dgm:spPr/>
      <dgm:t>
        <a:bodyPr/>
        <a:lstStyle/>
        <a:p>
          <a:endParaRPr lang="en-US"/>
        </a:p>
      </dgm:t>
    </dgm:pt>
    <dgm:pt modelId="{97F68A8E-C3FD-4553-B1E5-2B6C501247D6}" type="pres">
      <dgm:prSet presAssocID="{18775082-994F-4A0E-93A3-8D2B6D66F801}" presName="Name0" presStyleCnt="0">
        <dgm:presLayoutVars>
          <dgm:dir/>
          <dgm:animLvl val="lvl"/>
          <dgm:resizeHandles val="exact"/>
        </dgm:presLayoutVars>
      </dgm:prSet>
      <dgm:spPr/>
    </dgm:pt>
    <dgm:pt modelId="{735BA6BD-4A33-4A19-96B4-1A6E45B20C8F}" type="pres">
      <dgm:prSet presAssocID="{D5CC9926-8044-4BC8-9556-E8F5E3A75A48}" presName="composite" presStyleCnt="0"/>
      <dgm:spPr/>
    </dgm:pt>
    <dgm:pt modelId="{2DC83FA6-4F80-4BAC-BCE1-B2714AACC68F}" type="pres">
      <dgm:prSet presAssocID="{D5CC9926-8044-4BC8-9556-E8F5E3A75A48}" presName="parTx" presStyleLbl="alignNode1" presStyleIdx="0" presStyleCnt="3">
        <dgm:presLayoutVars>
          <dgm:chMax val="0"/>
          <dgm:chPref val="0"/>
          <dgm:bulletEnabled val="1"/>
        </dgm:presLayoutVars>
      </dgm:prSet>
      <dgm:spPr/>
    </dgm:pt>
    <dgm:pt modelId="{78FF3108-1DCC-4272-A177-FD0420FECAFD}" type="pres">
      <dgm:prSet presAssocID="{D5CC9926-8044-4BC8-9556-E8F5E3A75A48}" presName="desTx" presStyleLbl="alignAccFollowNode1" presStyleIdx="0" presStyleCnt="3">
        <dgm:presLayoutVars>
          <dgm:bulletEnabled val="1"/>
        </dgm:presLayoutVars>
      </dgm:prSet>
      <dgm:spPr/>
    </dgm:pt>
    <dgm:pt modelId="{B078C403-1ED9-4A5E-AD8D-E4DF77BF5E27}" type="pres">
      <dgm:prSet presAssocID="{613EE5BD-636B-45F8-9FB5-27428E3936DA}" presName="space" presStyleCnt="0"/>
      <dgm:spPr/>
    </dgm:pt>
    <dgm:pt modelId="{02A05CF0-784B-4FAC-B107-D6206544F8BB}" type="pres">
      <dgm:prSet presAssocID="{C8E599C1-2DFE-4CB4-BE03-77DCE3FA2CB6}" presName="composite" presStyleCnt="0"/>
      <dgm:spPr/>
    </dgm:pt>
    <dgm:pt modelId="{DE6F0FF1-A1B9-4026-AF75-835A3F573A98}" type="pres">
      <dgm:prSet presAssocID="{C8E599C1-2DFE-4CB4-BE03-77DCE3FA2CB6}" presName="parTx" presStyleLbl="alignNode1" presStyleIdx="1" presStyleCnt="3">
        <dgm:presLayoutVars>
          <dgm:chMax val="0"/>
          <dgm:chPref val="0"/>
          <dgm:bulletEnabled val="1"/>
        </dgm:presLayoutVars>
      </dgm:prSet>
      <dgm:spPr/>
    </dgm:pt>
    <dgm:pt modelId="{145DA15D-2B2D-4F17-BD39-D1CECF4F06EB}" type="pres">
      <dgm:prSet presAssocID="{C8E599C1-2DFE-4CB4-BE03-77DCE3FA2CB6}" presName="desTx" presStyleLbl="alignAccFollowNode1" presStyleIdx="1" presStyleCnt="3">
        <dgm:presLayoutVars>
          <dgm:bulletEnabled val="1"/>
        </dgm:presLayoutVars>
      </dgm:prSet>
      <dgm:spPr/>
    </dgm:pt>
    <dgm:pt modelId="{3706BF0C-75CA-4E04-BC8C-28AA301F9681}" type="pres">
      <dgm:prSet presAssocID="{0BEE2DA6-7C58-47FC-8556-D45D0794E343}" presName="space" presStyleCnt="0"/>
      <dgm:spPr/>
    </dgm:pt>
    <dgm:pt modelId="{3F1291E6-AA10-4248-ACCB-8E1F8C2E0E32}" type="pres">
      <dgm:prSet presAssocID="{50130F79-5CF2-48DF-8065-0A2BBC6B1503}" presName="composite" presStyleCnt="0"/>
      <dgm:spPr/>
    </dgm:pt>
    <dgm:pt modelId="{725587B4-1509-454A-9ED5-2F4B5E8CBC26}" type="pres">
      <dgm:prSet presAssocID="{50130F79-5CF2-48DF-8065-0A2BBC6B1503}" presName="parTx" presStyleLbl="alignNode1" presStyleIdx="2" presStyleCnt="3">
        <dgm:presLayoutVars>
          <dgm:chMax val="0"/>
          <dgm:chPref val="0"/>
          <dgm:bulletEnabled val="1"/>
        </dgm:presLayoutVars>
      </dgm:prSet>
      <dgm:spPr/>
    </dgm:pt>
    <dgm:pt modelId="{CC5286AC-432F-4709-8306-E7799866BE80}" type="pres">
      <dgm:prSet presAssocID="{50130F79-5CF2-48DF-8065-0A2BBC6B1503}" presName="desTx" presStyleLbl="alignAccFollowNode1" presStyleIdx="2" presStyleCnt="3">
        <dgm:presLayoutVars>
          <dgm:bulletEnabled val="1"/>
        </dgm:presLayoutVars>
      </dgm:prSet>
      <dgm:spPr/>
    </dgm:pt>
  </dgm:ptLst>
  <dgm:cxnLst>
    <dgm:cxn modelId="{1EC04D24-35C4-4F7A-9935-732B33CC4434}" srcId="{18775082-994F-4A0E-93A3-8D2B6D66F801}" destId="{D5CC9926-8044-4BC8-9556-E8F5E3A75A48}" srcOrd="0" destOrd="0" parTransId="{BCCCA71A-6D13-4FDC-95F0-6D07CA68C25F}" sibTransId="{613EE5BD-636B-45F8-9FB5-27428E3936DA}"/>
    <dgm:cxn modelId="{5B80E432-01BE-4B40-AC11-97EA45285B85}" type="presOf" srcId="{D5CC9926-8044-4BC8-9556-E8F5E3A75A48}" destId="{2DC83FA6-4F80-4BAC-BCE1-B2714AACC68F}" srcOrd="0" destOrd="0" presId="urn:microsoft.com/office/officeart/2005/8/layout/hList1"/>
    <dgm:cxn modelId="{7EC28065-2EC2-4F5C-B650-89C1470DAF52}" srcId="{18775082-994F-4A0E-93A3-8D2B6D66F801}" destId="{C8E599C1-2DFE-4CB4-BE03-77DCE3FA2CB6}" srcOrd="1" destOrd="0" parTransId="{7EB950D4-F0AA-4B19-8653-BDFA04EF02D6}" sibTransId="{0BEE2DA6-7C58-47FC-8556-D45D0794E343}"/>
    <dgm:cxn modelId="{C8797249-FC5D-45A4-8660-AEB366D57826}" srcId="{50130F79-5CF2-48DF-8065-0A2BBC6B1503}" destId="{41E0EE8F-0849-4543-A6C1-088246A328B7}" srcOrd="0" destOrd="0" parTransId="{37F99293-9B0E-4423-914A-5FD229296E4E}" sibTransId="{B88266B3-DEB9-43DB-86F9-E737DB7F8BA8}"/>
    <dgm:cxn modelId="{CE796E72-8833-4770-85BF-B40CA766C0F7}" srcId="{C8E599C1-2DFE-4CB4-BE03-77DCE3FA2CB6}" destId="{7FA8981F-98D5-4ED7-9C1C-5B9C833E871C}" srcOrd="0" destOrd="0" parTransId="{F024763A-2984-42EF-AD04-1AC2E87A37B0}" sibTransId="{EC028768-2ACE-4DBC-B4F6-A17CFB3B1DA6}"/>
    <dgm:cxn modelId="{20C86876-5F1B-4EC4-9C0A-49511D7FB88D}" type="presOf" srcId="{7FA8981F-98D5-4ED7-9C1C-5B9C833E871C}" destId="{145DA15D-2B2D-4F17-BD39-D1CECF4F06EB}" srcOrd="0" destOrd="0" presId="urn:microsoft.com/office/officeart/2005/8/layout/hList1"/>
    <dgm:cxn modelId="{2B535D58-7852-4964-BB39-A52228B5B867}" type="presOf" srcId="{18775082-994F-4A0E-93A3-8D2B6D66F801}" destId="{97F68A8E-C3FD-4553-B1E5-2B6C501247D6}" srcOrd="0" destOrd="0" presId="urn:microsoft.com/office/officeart/2005/8/layout/hList1"/>
    <dgm:cxn modelId="{15DFC488-3669-4BD7-A235-CB2338996CF1}" srcId="{D5CC9926-8044-4BC8-9556-E8F5E3A75A48}" destId="{9BF8FC26-69A7-456A-8705-7BF5D3CDE1C1}" srcOrd="0" destOrd="0" parTransId="{0C8AADE7-7F85-4787-9255-BB4E549BCB65}" sibTransId="{16673723-72A5-40B5-9DEB-7789BA47A954}"/>
    <dgm:cxn modelId="{B090FB9A-E7C6-44CB-A4C9-33105F04A798}" type="presOf" srcId="{41E0EE8F-0849-4543-A6C1-088246A328B7}" destId="{CC5286AC-432F-4709-8306-E7799866BE80}" srcOrd="0" destOrd="0" presId="urn:microsoft.com/office/officeart/2005/8/layout/hList1"/>
    <dgm:cxn modelId="{37D87DBB-C0E3-4FA4-8C7D-9443FACF03AC}" srcId="{C8E599C1-2DFE-4CB4-BE03-77DCE3FA2CB6}" destId="{C55787D0-53EB-4BD7-8373-8C66245F0C7C}" srcOrd="1" destOrd="0" parTransId="{A7EC21D2-5CE0-4213-9E11-57864DB0314F}" sibTransId="{116A380F-D2E7-4FAD-8EA0-294CDA44611C}"/>
    <dgm:cxn modelId="{E4F488C4-D7D6-41F2-A5FF-02768325AAB5}" type="presOf" srcId="{C8E599C1-2DFE-4CB4-BE03-77DCE3FA2CB6}" destId="{DE6F0FF1-A1B9-4026-AF75-835A3F573A98}" srcOrd="0" destOrd="0" presId="urn:microsoft.com/office/officeart/2005/8/layout/hList1"/>
    <dgm:cxn modelId="{268F1BD1-6B16-4513-9CCB-BA3E14CD3065}" type="presOf" srcId="{C55787D0-53EB-4BD7-8373-8C66245F0C7C}" destId="{145DA15D-2B2D-4F17-BD39-D1CECF4F06EB}" srcOrd="0" destOrd="1" presId="urn:microsoft.com/office/officeart/2005/8/layout/hList1"/>
    <dgm:cxn modelId="{1E970DF5-C2EF-447E-9592-35400E46C515}" type="presOf" srcId="{50130F79-5CF2-48DF-8065-0A2BBC6B1503}" destId="{725587B4-1509-454A-9ED5-2F4B5E8CBC26}" srcOrd="0" destOrd="0" presId="urn:microsoft.com/office/officeart/2005/8/layout/hList1"/>
    <dgm:cxn modelId="{AD52BAF8-8F55-4EE6-B9B8-245A7470F19C}" srcId="{18775082-994F-4A0E-93A3-8D2B6D66F801}" destId="{50130F79-5CF2-48DF-8065-0A2BBC6B1503}" srcOrd="2" destOrd="0" parTransId="{4B21E21B-34B0-4559-B19A-F2DE679A1F23}" sibTransId="{DAC5D6D9-2265-4246-BBE0-F682E41A638D}"/>
    <dgm:cxn modelId="{03CF74FC-1837-4885-AA15-7ECB0C3031C7}" type="presOf" srcId="{9BF8FC26-69A7-456A-8705-7BF5D3CDE1C1}" destId="{78FF3108-1DCC-4272-A177-FD0420FECAFD}" srcOrd="0" destOrd="0" presId="urn:microsoft.com/office/officeart/2005/8/layout/hList1"/>
    <dgm:cxn modelId="{493C023E-139B-43C6-AD8C-7A4AB266F7A8}" type="presParOf" srcId="{97F68A8E-C3FD-4553-B1E5-2B6C501247D6}" destId="{735BA6BD-4A33-4A19-96B4-1A6E45B20C8F}" srcOrd="0" destOrd="0" presId="urn:microsoft.com/office/officeart/2005/8/layout/hList1"/>
    <dgm:cxn modelId="{FB82B369-088D-45DF-A3A4-AD1EFFA3A732}" type="presParOf" srcId="{735BA6BD-4A33-4A19-96B4-1A6E45B20C8F}" destId="{2DC83FA6-4F80-4BAC-BCE1-B2714AACC68F}" srcOrd="0" destOrd="0" presId="urn:microsoft.com/office/officeart/2005/8/layout/hList1"/>
    <dgm:cxn modelId="{35539211-4D85-496F-93D6-907D677A533A}" type="presParOf" srcId="{735BA6BD-4A33-4A19-96B4-1A6E45B20C8F}" destId="{78FF3108-1DCC-4272-A177-FD0420FECAFD}" srcOrd="1" destOrd="0" presId="urn:microsoft.com/office/officeart/2005/8/layout/hList1"/>
    <dgm:cxn modelId="{3CC924B7-6FD5-48DF-9EAD-1EEE9C318C51}" type="presParOf" srcId="{97F68A8E-C3FD-4553-B1E5-2B6C501247D6}" destId="{B078C403-1ED9-4A5E-AD8D-E4DF77BF5E27}" srcOrd="1" destOrd="0" presId="urn:microsoft.com/office/officeart/2005/8/layout/hList1"/>
    <dgm:cxn modelId="{8F7A5786-C96E-4CA8-B4A5-8C8EB09EAC8C}" type="presParOf" srcId="{97F68A8E-C3FD-4553-B1E5-2B6C501247D6}" destId="{02A05CF0-784B-4FAC-B107-D6206544F8BB}" srcOrd="2" destOrd="0" presId="urn:microsoft.com/office/officeart/2005/8/layout/hList1"/>
    <dgm:cxn modelId="{B6A9CE44-43F8-42B9-89A8-11FE6CDA4603}" type="presParOf" srcId="{02A05CF0-784B-4FAC-B107-D6206544F8BB}" destId="{DE6F0FF1-A1B9-4026-AF75-835A3F573A98}" srcOrd="0" destOrd="0" presId="urn:microsoft.com/office/officeart/2005/8/layout/hList1"/>
    <dgm:cxn modelId="{715395A2-498D-4D3F-9D77-9DBBEAFC7223}" type="presParOf" srcId="{02A05CF0-784B-4FAC-B107-D6206544F8BB}" destId="{145DA15D-2B2D-4F17-BD39-D1CECF4F06EB}" srcOrd="1" destOrd="0" presId="urn:microsoft.com/office/officeart/2005/8/layout/hList1"/>
    <dgm:cxn modelId="{989BE146-5538-4ECB-A915-661F7831A492}" type="presParOf" srcId="{97F68A8E-C3FD-4553-B1E5-2B6C501247D6}" destId="{3706BF0C-75CA-4E04-BC8C-28AA301F9681}" srcOrd="3" destOrd="0" presId="urn:microsoft.com/office/officeart/2005/8/layout/hList1"/>
    <dgm:cxn modelId="{6B6516D3-457C-4871-A531-C33AC9FDFC8C}" type="presParOf" srcId="{97F68A8E-C3FD-4553-B1E5-2B6C501247D6}" destId="{3F1291E6-AA10-4248-ACCB-8E1F8C2E0E32}" srcOrd="4" destOrd="0" presId="urn:microsoft.com/office/officeart/2005/8/layout/hList1"/>
    <dgm:cxn modelId="{AAD7F07A-521B-49CB-B4F6-0266E9B7FF96}" type="presParOf" srcId="{3F1291E6-AA10-4248-ACCB-8E1F8C2E0E32}" destId="{725587B4-1509-454A-9ED5-2F4B5E8CBC26}" srcOrd="0" destOrd="0" presId="urn:microsoft.com/office/officeart/2005/8/layout/hList1"/>
    <dgm:cxn modelId="{6CEB94DF-83D4-44A1-8574-4C38A7221536}" type="presParOf" srcId="{3F1291E6-AA10-4248-ACCB-8E1F8C2E0E32}" destId="{CC5286AC-432F-4709-8306-E7799866BE80}"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1517D-2F07-4073-82CB-FFC6625DF746}">
      <dsp:nvSpPr>
        <dsp:cNvPr id="0" name=""/>
        <dsp:cNvSpPr/>
      </dsp:nvSpPr>
      <dsp:spPr>
        <a:xfrm>
          <a:off x="0" y="1023795"/>
          <a:ext cx="9330432" cy="1365060"/>
        </a:xfrm>
        <a:prstGeom prst="notched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63A16D-6477-4B15-9512-47D2FB15C58F}">
      <dsp:nvSpPr>
        <dsp:cNvPr id="0" name=""/>
        <dsp:cNvSpPr/>
      </dsp:nvSpPr>
      <dsp:spPr>
        <a:xfrm>
          <a:off x="2298" y="0"/>
          <a:ext cx="1228036" cy="136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July – August </a:t>
          </a:r>
        </a:p>
        <a:p>
          <a:pPr marL="0" lvl="0" indent="0" algn="ctr" defTabSz="533400">
            <a:lnSpc>
              <a:spcPct val="90000"/>
            </a:lnSpc>
            <a:spcBef>
              <a:spcPct val="0"/>
            </a:spcBef>
            <a:spcAft>
              <a:spcPct val="35000"/>
            </a:spcAft>
            <a:buNone/>
          </a:pPr>
          <a:r>
            <a:rPr lang="en-US" sz="1200" kern="1200" dirty="0"/>
            <a:t>2022 </a:t>
          </a:r>
        </a:p>
        <a:p>
          <a:pPr marL="0" lvl="0" indent="0" algn="ctr" defTabSz="533400">
            <a:lnSpc>
              <a:spcPct val="90000"/>
            </a:lnSpc>
            <a:spcBef>
              <a:spcPct val="0"/>
            </a:spcBef>
            <a:spcAft>
              <a:spcPct val="35000"/>
            </a:spcAft>
            <a:buNone/>
          </a:pPr>
          <a:r>
            <a:rPr lang="en-US" sz="1200" kern="1200" dirty="0"/>
            <a:t>Facilitator </a:t>
          </a:r>
        </a:p>
        <a:p>
          <a:pPr marL="0" lvl="0" indent="0" algn="ctr" defTabSz="533400">
            <a:lnSpc>
              <a:spcPct val="90000"/>
            </a:lnSpc>
            <a:spcBef>
              <a:spcPct val="0"/>
            </a:spcBef>
            <a:spcAft>
              <a:spcPct val="35000"/>
            </a:spcAft>
            <a:buNone/>
          </a:pPr>
          <a:r>
            <a:rPr lang="en-US" sz="1200" kern="1200" dirty="0"/>
            <a:t>Trainings</a:t>
          </a:r>
        </a:p>
      </dsp:txBody>
      <dsp:txXfrm>
        <a:off x="2298" y="0"/>
        <a:ext cx="1228036" cy="1365060"/>
      </dsp:txXfrm>
    </dsp:sp>
    <dsp:sp modelId="{80392997-DECD-4CA3-AA1F-EE2BADFF7630}">
      <dsp:nvSpPr>
        <dsp:cNvPr id="0" name=""/>
        <dsp:cNvSpPr/>
      </dsp:nvSpPr>
      <dsp:spPr>
        <a:xfrm>
          <a:off x="445684" y="1535692"/>
          <a:ext cx="341265" cy="34126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3BDEA6-FFCF-4386-AC25-97C948596E52}">
      <dsp:nvSpPr>
        <dsp:cNvPr id="0" name=""/>
        <dsp:cNvSpPr/>
      </dsp:nvSpPr>
      <dsp:spPr>
        <a:xfrm>
          <a:off x="1291736" y="2047590"/>
          <a:ext cx="1228036" cy="136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September</a:t>
          </a:r>
        </a:p>
        <a:p>
          <a:pPr marL="0" lvl="0" indent="0" algn="ctr" defTabSz="533400">
            <a:lnSpc>
              <a:spcPct val="90000"/>
            </a:lnSpc>
            <a:spcBef>
              <a:spcPct val="0"/>
            </a:spcBef>
            <a:spcAft>
              <a:spcPct val="35000"/>
            </a:spcAft>
            <a:buNone/>
          </a:pPr>
          <a:r>
            <a:rPr lang="en-US" sz="1200" kern="1200" dirty="0"/>
            <a:t>2022 </a:t>
          </a:r>
        </a:p>
        <a:p>
          <a:pPr marL="0" lvl="0" indent="0" algn="ctr" defTabSz="533400">
            <a:lnSpc>
              <a:spcPct val="90000"/>
            </a:lnSpc>
            <a:spcBef>
              <a:spcPct val="0"/>
            </a:spcBef>
            <a:spcAft>
              <a:spcPct val="35000"/>
            </a:spcAft>
            <a:buNone/>
          </a:pPr>
          <a:r>
            <a:rPr lang="en-US" sz="1200" kern="1200" dirty="0"/>
            <a:t>School Launch</a:t>
          </a:r>
        </a:p>
      </dsp:txBody>
      <dsp:txXfrm>
        <a:off x="1291736" y="2047590"/>
        <a:ext cx="1228036" cy="1365060"/>
      </dsp:txXfrm>
    </dsp:sp>
    <dsp:sp modelId="{E731A733-6CEC-46BC-8379-CB5A1A987B4C}">
      <dsp:nvSpPr>
        <dsp:cNvPr id="0" name=""/>
        <dsp:cNvSpPr/>
      </dsp:nvSpPr>
      <dsp:spPr>
        <a:xfrm>
          <a:off x="1735122" y="1535692"/>
          <a:ext cx="341265" cy="341265"/>
        </a:xfrm>
        <a:prstGeom prst="ellipse">
          <a:avLst/>
        </a:prstGeom>
        <a:solidFill>
          <a:schemeClr val="accent3">
            <a:hueOff val="-2222672"/>
            <a:satOff val="763"/>
            <a:lumOff val="31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D9AD47-C68E-45EB-86B3-865E866DDC36}">
      <dsp:nvSpPr>
        <dsp:cNvPr id="0" name=""/>
        <dsp:cNvSpPr/>
      </dsp:nvSpPr>
      <dsp:spPr>
        <a:xfrm>
          <a:off x="2581174" y="0"/>
          <a:ext cx="1228036" cy="136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January </a:t>
          </a:r>
        </a:p>
        <a:p>
          <a:pPr marL="0" lvl="0" indent="0" algn="ctr" defTabSz="533400">
            <a:lnSpc>
              <a:spcPct val="90000"/>
            </a:lnSpc>
            <a:spcBef>
              <a:spcPct val="0"/>
            </a:spcBef>
            <a:spcAft>
              <a:spcPct val="35000"/>
            </a:spcAft>
            <a:buNone/>
          </a:pPr>
          <a:r>
            <a:rPr lang="en-US" sz="1200" kern="1200" dirty="0"/>
            <a:t>2023</a:t>
          </a:r>
        </a:p>
        <a:p>
          <a:pPr marL="0" lvl="0" indent="0" algn="ctr" defTabSz="533400">
            <a:lnSpc>
              <a:spcPct val="90000"/>
            </a:lnSpc>
            <a:spcBef>
              <a:spcPct val="0"/>
            </a:spcBef>
            <a:spcAft>
              <a:spcPct val="35000"/>
            </a:spcAft>
            <a:buNone/>
          </a:pPr>
          <a:r>
            <a:rPr lang="en-US" sz="1200" kern="1200" dirty="0"/>
            <a:t>Facilitator </a:t>
          </a:r>
        </a:p>
        <a:p>
          <a:pPr marL="0" lvl="0" indent="0" algn="ctr" defTabSz="533400">
            <a:lnSpc>
              <a:spcPct val="90000"/>
            </a:lnSpc>
            <a:spcBef>
              <a:spcPct val="0"/>
            </a:spcBef>
            <a:spcAft>
              <a:spcPct val="35000"/>
            </a:spcAft>
            <a:buNone/>
          </a:pPr>
          <a:r>
            <a:rPr lang="en-US" sz="1200" kern="1200" dirty="0"/>
            <a:t>Trainings</a:t>
          </a:r>
        </a:p>
        <a:p>
          <a:pPr marL="0" lvl="0" indent="0" algn="ctr" defTabSz="533400">
            <a:lnSpc>
              <a:spcPct val="90000"/>
            </a:lnSpc>
            <a:spcBef>
              <a:spcPct val="0"/>
            </a:spcBef>
            <a:spcAft>
              <a:spcPct val="35000"/>
            </a:spcAft>
            <a:buNone/>
          </a:pPr>
          <a:r>
            <a:rPr lang="en-US" sz="1200" kern="1200" dirty="0"/>
            <a:t>(as needed)</a:t>
          </a:r>
        </a:p>
      </dsp:txBody>
      <dsp:txXfrm>
        <a:off x="2581174" y="0"/>
        <a:ext cx="1228036" cy="1365060"/>
      </dsp:txXfrm>
    </dsp:sp>
    <dsp:sp modelId="{0C223E08-9CF6-4964-9BF8-37DA1D5F2FBB}">
      <dsp:nvSpPr>
        <dsp:cNvPr id="0" name=""/>
        <dsp:cNvSpPr/>
      </dsp:nvSpPr>
      <dsp:spPr>
        <a:xfrm>
          <a:off x="3024559" y="1535692"/>
          <a:ext cx="341265" cy="341265"/>
        </a:xfrm>
        <a:prstGeom prst="ellipse">
          <a:avLst/>
        </a:prstGeom>
        <a:solidFill>
          <a:schemeClr val="accent3">
            <a:hueOff val="-4445343"/>
            <a:satOff val="1526"/>
            <a:lumOff val="62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82E802-1C8F-4EB7-AA79-8601CAFDF548}">
      <dsp:nvSpPr>
        <dsp:cNvPr id="0" name=""/>
        <dsp:cNvSpPr/>
      </dsp:nvSpPr>
      <dsp:spPr>
        <a:xfrm>
          <a:off x="3870612" y="2047590"/>
          <a:ext cx="1945602" cy="136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January – April  </a:t>
          </a:r>
        </a:p>
        <a:p>
          <a:pPr marL="0" lvl="0" indent="0" algn="ctr" defTabSz="711200">
            <a:lnSpc>
              <a:spcPct val="90000"/>
            </a:lnSpc>
            <a:spcBef>
              <a:spcPct val="0"/>
            </a:spcBef>
            <a:spcAft>
              <a:spcPct val="35000"/>
            </a:spcAft>
            <a:buNone/>
          </a:pPr>
          <a:r>
            <a:rPr lang="en-US" sz="1600" kern="1200" dirty="0"/>
            <a:t>2023</a:t>
          </a:r>
        </a:p>
        <a:p>
          <a:pPr marL="0" lvl="0" indent="0" algn="ctr" defTabSz="711200">
            <a:lnSpc>
              <a:spcPct val="90000"/>
            </a:lnSpc>
            <a:spcBef>
              <a:spcPct val="0"/>
            </a:spcBef>
            <a:spcAft>
              <a:spcPct val="35000"/>
            </a:spcAft>
            <a:buNone/>
          </a:pPr>
          <a:r>
            <a:rPr lang="en-US" sz="1600" kern="1200" dirty="0"/>
            <a:t>YAM </a:t>
          </a:r>
        </a:p>
        <a:p>
          <a:pPr marL="0" lvl="0" indent="0" algn="ctr" defTabSz="711200">
            <a:lnSpc>
              <a:spcPct val="90000"/>
            </a:lnSpc>
            <a:spcBef>
              <a:spcPct val="0"/>
            </a:spcBef>
            <a:spcAft>
              <a:spcPct val="35000"/>
            </a:spcAft>
            <a:buNone/>
          </a:pPr>
          <a:r>
            <a:rPr lang="en-US" sz="1600" kern="1200" dirty="0"/>
            <a:t>Implementation</a:t>
          </a:r>
        </a:p>
      </dsp:txBody>
      <dsp:txXfrm>
        <a:off x="3870612" y="2047590"/>
        <a:ext cx="1945602" cy="1365060"/>
      </dsp:txXfrm>
    </dsp:sp>
    <dsp:sp modelId="{C41CCFE2-C708-4CC0-91BB-EE2D5475800F}">
      <dsp:nvSpPr>
        <dsp:cNvPr id="0" name=""/>
        <dsp:cNvSpPr/>
      </dsp:nvSpPr>
      <dsp:spPr>
        <a:xfrm>
          <a:off x="4672780" y="1535692"/>
          <a:ext cx="341265" cy="341265"/>
        </a:xfrm>
        <a:prstGeom prst="ellipse">
          <a:avLst/>
        </a:prstGeom>
        <a:solidFill>
          <a:schemeClr val="accent3">
            <a:hueOff val="-6668015"/>
            <a:satOff val="2288"/>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7BD964-BF0B-429E-AD21-AF0440ED7B07}">
      <dsp:nvSpPr>
        <dsp:cNvPr id="0" name=""/>
        <dsp:cNvSpPr/>
      </dsp:nvSpPr>
      <dsp:spPr>
        <a:xfrm>
          <a:off x="5877616" y="0"/>
          <a:ext cx="1228036" cy="136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June – August </a:t>
          </a:r>
        </a:p>
        <a:p>
          <a:pPr marL="0" lvl="0" indent="0" algn="ctr" defTabSz="800100">
            <a:lnSpc>
              <a:spcPct val="90000"/>
            </a:lnSpc>
            <a:spcBef>
              <a:spcPct val="0"/>
            </a:spcBef>
            <a:spcAft>
              <a:spcPct val="35000"/>
            </a:spcAft>
            <a:buNone/>
          </a:pPr>
          <a:r>
            <a:rPr lang="en-US" sz="1800" kern="1200" dirty="0"/>
            <a:t>2023</a:t>
          </a:r>
        </a:p>
        <a:p>
          <a:pPr marL="0" lvl="0" indent="0" algn="ctr" defTabSz="800100">
            <a:lnSpc>
              <a:spcPct val="90000"/>
            </a:lnSpc>
            <a:spcBef>
              <a:spcPct val="0"/>
            </a:spcBef>
            <a:spcAft>
              <a:spcPct val="35000"/>
            </a:spcAft>
            <a:buNone/>
          </a:pPr>
          <a:r>
            <a:rPr lang="en-US" sz="1800" kern="1200" dirty="0"/>
            <a:t>Facilitator</a:t>
          </a:r>
        </a:p>
        <a:p>
          <a:pPr marL="0" lvl="0" indent="0" algn="ctr" defTabSz="800100">
            <a:lnSpc>
              <a:spcPct val="90000"/>
            </a:lnSpc>
            <a:spcBef>
              <a:spcPct val="0"/>
            </a:spcBef>
            <a:spcAft>
              <a:spcPct val="35000"/>
            </a:spcAft>
            <a:buNone/>
          </a:pPr>
          <a:r>
            <a:rPr lang="en-US" sz="1800" kern="1200" dirty="0"/>
            <a:t> Trainings</a:t>
          </a:r>
          <a:endParaRPr lang="en-US" sz="1200" kern="1200" dirty="0"/>
        </a:p>
      </dsp:txBody>
      <dsp:txXfrm>
        <a:off x="5877616" y="0"/>
        <a:ext cx="1228036" cy="1365060"/>
      </dsp:txXfrm>
    </dsp:sp>
    <dsp:sp modelId="{2F0E2AF8-7E91-4923-AFED-2D8FA44EB07C}">
      <dsp:nvSpPr>
        <dsp:cNvPr id="0" name=""/>
        <dsp:cNvSpPr/>
      </dsp:nvSpPr>
      <dsp:spPr>
        <a:xfrm>
          <a:off x="6321001" y="1535692"/>
          <a:ext cx="341265" cy="341265"/>
        </a:xfrm>
        <a:prstGeom prst="ellipse">
          <a:avLst/>
        </a:prstGeom>
        <a:solidFill>
          <a:schemeClr val="accent3">
            <a:hueOff val="-8890686"/>
            <a:satOff val="3051"/>
            <a:lumOff val="12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E6299F-22CE-4AAC-A662-E7F7D37855F5}">
      <dsp:nvSpPr>
        <dsp:cNvPr id="0" name=""/>
        <dsp:cNvSpPr/>
      </dsp:nvSpPr>
      <dsp:spPr>
        <a:xfrm>
          <a:off x="7167054" y="2047590"/>
          <a:ext cx="1228036" cy="136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September </a:t>
          </a:r>
        </a:p>
        <a:p>
          <a:pPr marL="0" lvl="0" indent="0" algn="ctr" defTabSz="533400">
            <a:lnSpc>
              <a:spcPct val="90000"/>
            </a:lnSpc>
            <a:spcBef>
              <a:spcPct val="0"/>
            </a:spcBef>
            <a:spcAft>
              <a:spcPct val="35000"/>
            </a:spcAft>
            <a:buNone/>
          </a:pPr>
          <a:r>
            <a:rPr lang="en-US" sz="1200" kern="1200" dirty="0"/>
            <a:t>2023</a:t>
          </a:r>
        </a:p>
        <a:p>
          <a:pPr marL="0" lvl="0" indent="0" algn="ctr" defTabSz="533400">
            <a:lnSpc>
              <a:spcPct val="90000"/>
            </a:lnSpc>
            <a:spcBef>
              <a:spcPct val="0"/>
            </a:spcBef>
            <a:spcAft>
              <a:spcPct val="35000"/>
            </a:spcAft>
            <a:buNone/>
          </a:pPr>
          <a:r>
            <a:rPr lang="en-US" sz="1200" kern="1200" dirty="0"/>
            <a:t>YAM</a:t>
          </a:r>
        </a:p>
        <a:p>
          <a:pPr marL="0" lvl="0" indent="0" algn="ctr" defTabSz="533400">
            <a:lnSpc>
              <a:spcPct val="90000"/>
            </a:lnSpc>
            <a:spcBef>
              <a:spcPct val="0"/>
            </a:spcBef>
            <a:spcAft>
              <a:spcPct val="35000"/>
            </a:spcAft>
            <a:buNone/>
          </a:pPr>
          <a:r>
            <a:rPr lang="en-US" sz="1200" kern="1200" dirty="0"/>
            <a:t> Implementation</a:t>
          </a:r>
        </a:p>
      </dsp:txBody>
      <dsp:txXfrm>
        <a:off x="7167054" y="2047590"/>
        <a:ext cx="1228036" cy="1365060"/>
      </dsp:txXfrm>
    </dsp:sp>
    <dsp:sp modelId="{C05B49D1-B7F9-4D9C-9C33-DAD9F592E33F}">
      <dsp:nvSpPr>
        <dsp:cNvPr id="0" name=""/>
        <dsp:cNvSpPr/>
      </dsp:nvSpPr>
      <dsp:spPr>
        <a:xfrm>
          <a:off x="7610439" y="1535692"/>
          <a:ext cx="341265" cy="341265"/>
        </a:xfrm>
        <a:prstGeom prst="ellipse">
          <a:avLst/>
        </a:prstGeom>
        <a:solidFill>
          <a:schemeClr val="accent3">
            <a:hueOff val="-11113358"/>
            <a:satOff val="3814"/>
            <a:lumOff val="15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3BEF0E-A21B-4B91-8635-230A41165C9E}">
      <dsp:nvSpPr>
        <dsp:cNvPr id="0" name=""/>
        <dsp:cNvSpPr/>
      </dsp:nvSpPr>
      <dsp:spPr>
        <a:xfrm>
          <a:off x="3578" y="300709"/>
          <a:ext cx="2151740" cy="82971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Demographics</a:t>
          </a:r>
        </a:p>
      </dsp:txBody>
      <dsp:txXfrm>
        <a:off x="3578" y="300709"/>
        <a:ext cx="2151740" cy="829712"/>
      </dsp:txXfrm>
    </dsp:sp>
    <dsp:sp modelId="{DFA7DB29-29AB-4936-8B3B-66841D27DD40}">
      <dsp:nvSpPr>
        <dsp:cNvPr id="0" name=""/>
        <dsp:cNvSpPr/>
      </dsp:nvSpPr>
      <dsp:spPr>
        <a:xfrm>
          <a:off x="3578" y="1130421"/>
          <a:ext cx="2151740" cy="186248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Age</a:t>
          </a:r>
        </a:p>
        <a:p>
          <a:pPr marL="228600" lvl="1" indent="-228600" algn="l" defTabSz="889000">
            <a:lnSpc>
              <a:spcPct val="90000"/>
            </a:lnSpc>
            <a:spcBef>
              <a:spcPct val="0"/>
            </a:spcBef>
            <a:spcAft>
              <a:spcPct val="15000"/>
            </a:spcAft>
            <a:buChar char="•"/>
          </a:pPr>
          <a:r>
            <a:rPr lang="en-US" sz="2000" kern="1200" dirty="0"/>
            <a:t>Race</a:t>
          </a:r>
        </a:p>
        <a:p>
          <a:pPr marL="457200" lvl="2" indent="-228600" algn="l" defTabSz="889000">
            <a:lnSpc>
              <a:spcPct val="90000"/>
            </a:lnSpc>
            <a:spcBef>
              <a:spcPct val="0"/>
            </a:spcBef>
            <a:spcAft>
              <a:spcPct val="15000"/>
            </a:spcAft>
            <a:buChar char="•"/>
          </a:pPr>
          <a:r>
            <a:rPr lang="en-US" sz="2000" kern="1200" dirty="0"/>
            <a:t>Ethnicity</a:t>
          </a:r>
        </a:p>
        <a:p>
          <a:pPr marL="228600" lvl="1" indent="-228600" algn="l" defTabSz="889000">
            <a:lnSpc>
              <a:spcPct val="90000"/>
            </a:lnSpc>
            <a:spcBef>
              <a:spcPct val="0"/>
            </a:spcBef>
            <a:spcAft>
              <a:spcPct val="15000"/>
            </a:spcAft>
            <a:buChar char="•"/>
          </a:pPr>
          <a:r>
            <a:rPr lang="en-US" sz="2000" kern="1200" dirty="0"/>
            <a:t>Gender</a:t>
          </a:r>
        </a:p>
        <a:p>
          <a:pPr marL="228600" lvl="1" indent="-228600" algn="l" defTabSz="889000">
            <a:lnSpc>
              <a:spcPct val="90000"/>
            </a:lnSpc>
            <a:spcBef>
              <a:spcPct val="0"/>
            </a:spcBef>
            <a:spcAft>
              <a:spcPct val="15000"/>
            </a:spcAft>
            <a:buChar char="•"/>
          </a:pPr>
          <a:r>
            <a:rPr lang="en-US" sz="2000" kern="1200" dirty="0"/>
            <a:t>Grade</a:t>
          </a:r>
        </a:p>
      </dsp:txBody>
      <dsp:txXfrm>
        <a:off x="3578" y="1130421"/>
        <a:ext cx="2151740" cy="1862482"/>
      </dsp:txXfrm>
    </dsp:sp>
    <dsp:sp modelId="{DE6F0FF1-A1B9-4026-AF75-835A3F573A98}">
      <dsp:nvSpPr>
        <dsp:cNvPr id="0" name=""/>
        <dsp:cNvSpPr/>
      </dsp:nvSpPr>
      <dsp:spPr>
        <a:xfrm>
          <a:off x="2456562" y="300709"/>
          <a:ext cx="2151740" cy="829712"/>
        </a:xfrm>
        <a:prstGeom prst="rect">
          <a:avLst/>
        </a:prstGeom>
        <a:solidFill>
          <a:schemeClr val="accent2">
            <a:hueOff val="1563478"/>
            <a:satOff val="-15385"/>
            <a:lumOff val="-12679"/>
            <a:alphaOff val="0"/>
          </a:schemeClr>
        </a:solidFill>
        <a:ln w="12700" cap="flat" cmpd="sng" algn="ctr">
          <a:solidFill>
            <a:schemeClr val="accent2">
              <a:hueOff val="1563478"/>
              <a:satOff val="-15385"/>
              <a:lumOff val="-1267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Depressive Symptoms</a:t>
          </a:r>
        </a:p>
      </dsp:txBody>
      <dsp:txXfrm>
        <a:off x="2456562" y="300709"/>
        <a:ext cx="2151740" cy="829712"/>
      </dsp:txXfrm>
    </dsp:sp>
    <dsp:sp modelId="{145DA15D-2B2D-4F17-BD39-D1CECF4F06EB}">
      <dsp:nvSpPr>
        <dsp:cNvPr id="0" name=""/>
        <dsp:cNvSpPr/>
      </dsp:nvSpPr>
      <dsp:spPr>
        <a:xfrm>
          <a:off x="2456562" y="1130421"/>
          <a:ext cx="2151740" cy="1862482"/>
        </a:xfrm>
        <a:prstGeom prst="rect">
          <a:avLst/>
        </a:prstGeom>
        <a:solidFill>
          <a:schemeClr val="accent2">
            <a:tint val="40000"/>
            <a:alpha val="90000"/>
            <a:hueOff val="1329563"/>
            <a:satOff val="-25899"/>
            <a:lumOff val="-3044"/>
            <a:alphaOff val="0"/>
          </a:schemeClr>
        </a:solidFill>
        <a:ln w="12700" cap="flat" cmpd="sng" algn="ctr">
          <a:solidFill>
            <a:schemeClr val="accent2">
              <a:tint val="40000"/>
              <a:alpha val="90000"/>
              <a:hueOff val="1329563"/>
              <a:satOff val="-25899"/>
              <a:lumOff val="-30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Patient Health Questionnaire (PHQ-2)</a:t>
          </a:r>
        </a:p>
        <a:p>
          <a:pPr marL="228600" lvl="1" indent="-228600" algn="l" defTabSz="977900">
            <a:lnSpc>
              <a:spcPct val="90000"/>
            </a:lnSpc>
            <a:spcBef>
              <a:spcPct val="0"/>
            </a:spcBef>
            <a:spcAft>
              <a:spcPct val="15000"/>
            </a:spcAft>
            <a:buChar char="•"/>
          </a:pPr>
          <a:endParaRPr lang="en-US" sz="2200" kern="1200" dirty="0"/>
        </a:p>
      </dsp:txBody>
      <dsp:txXfrm>
        <a:off x="2456562" y="1130421"/>
        <a:ext cx="2151740" cy="1862482"/>
      </dsp:txXfrm>
    </dsp:sp>
    <dsp:sp modelId="{725587B4-1509-454A-9ED5-2F4B5E8CBC26}">
      <dsp:nvSpPr>
        <dsp:cNvPr id="0" name=""/>
        <dsp:cNvSpPr/>
      </dsp:nvSpPr>
      <dsp:spPr>
        <a:xfrm>
          <a:off x="4909546" y="300709"/>
          <a:ext cx="2151740" cy="829712"/>
        </a:xfrm>
        <a:prstGeom prst="rect">
          <a:avLst/>
        </a:prstGeom>
        <a:solidFill>
          <a:schemeClr val="accent2">
            <a:hueOff val="3126956"/>
            <a:satOff val="-30771"/>
            <a:lumOff val="-25359"/>
            <a:alphaOff val="0"/>
          </a:schemeClr>
        </a:solidFill>
        <a:ln w="12700" cap="flat" cmpd="sng" algn="ctr">
          <a:solidFill>
            <a:schemeClr val="accent2">
              <a:hueOff val="3126956"/>
              <a:satOff val="-30771"/>
              <a:lumOff val="-253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Anxiety Symptoms</a:t>
          </a:r>
        </a:p>
      </dsp:txBody>
      <dsp:txXfrm>
        <a:off x="4909546" y="300709"/>
        <a:ext cx="2151740" cy="829712"/>
      </dsp:txXfrm>
    </dsp:sp>
    <dsp:sp modelId="{CC5286AC-432F-4709-8306-E7799866BE80}">
      <dsp:nvSpPr>
        <dsp:cNvPr id="0" name=""/>
        <dsp:cNvSpPr/>
      </dsp:nvSpPr>
      <dsp:spPr>
        <a:xfrm>
          <a:off x="4909546" y="1130421"/>
          <a:ext cx="2151740" cy="1862482"/>
        </a:xfrm>
        <a:prstGeom prst="rect">
          <a:avLst/>
        </a:prstGeom>
        <a:solidFill>
          <a:schemeClr val="accent2">
            <a:tint val="40000"/>
            <a:alpha val="90000"/>
            <a:hueOff val="2659126"/>
            <a:satOff val="-51799"/>
            <a:lumOff val="-6089"/>
            <a:alphaOff val="0"/>
          </a:schemeClr>
        </a:solidFill>
        <a:ln w="12700" cap="flat" cmpd="sng" algn="ctr">
          <a:solidFill>
            <a:schemeClr val="accent2">
              <a:tint val="40000"/>
              <a:alpha val="90000"/>
              <a:hueOff val="2659126"/>
              <a:satOff val="-51799"/>
              <a:lumOff val="-60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Generalized Anxiety Disorder    (GAD-2)</a:t>
          </a:r>
        </a:p>
      </dsp:txBody>
      <dsp:txXfrm>
        <a:off x="4909546" y="1130421"/>
        <a:ext cx="2151740" cy="1862482"/>
      </dsp:txXfrm>
    </dsp:sp>
    <dsp:sp modelId="{99181FE9-9CEF-4329-9481-EF6B7C18590B}">
      <dsp:nvSpPr>
        <dsp:cNvPr id="0" name=""/>
        <dsp:cNvSpPr/>
      </dsp:nvSpPr>
      <dsp:spPr>
        <a:xfrm>
          <a:off x="7362530" y="300709"/>
          <a:ext cx="2151740" cy="829712"/>
        </a:xfrm>
        <a:prstGeom prst="rect">
          <a:avLst/>
        </a:prstGeom>
        <a:solidFill>
          <a:schemeClr val="accent2">
            <a:hueOff val="4690434"/>
            <a:satOff val="-46156"/>
            <a:lumOff val="-38038"/>
            <a:alphaOff val="0"/>
          </a:schemeClr>
        </a:solidFill>
        <a:ln w="12700" cap="flat" cmpd="sng" algn="ctr">
          <a:solidFill>
            <a:schemeClr val="accent2">
              <a:hueOff val="4690434"/>
              <a:satOff val="-46156"/>
              <a:lumOff val="-3803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Mental Health Help-Seeking</a:t>
          </a:r>
        </a:p>
      </dsp:txBody>
      <dsp:txXfrm>
        <a:off x="7362530" y="300709"/>
        <a:ext cx="2151740" cy="829712"/>
      </dsp:txXfrm>
    </dsp:sp>
    <dsp:sp modelId="{64801721-37F5-41A7-AED4-2D7CF79E4688}">
      <dsp:nvSpPr>
        <dsp:cNvPr id="0" name=""/>
        <dsp:cNvSpPr/>
      </dsp:nvSpPr>
      <dsp:spPr>
        <a:xfrm>
          <a:off x="7362530" y="1130421"/>
          <a:ext cx="2151740" cy="1862482"/>
        </a:xfrm>
        <a:prstGeom prst="rect">
          <a:avLst/>
        </a:prstGeom>
        <a:solidFill>
          <a:schemeClr val="accent2">
            <a:tint val="40000"/>
            <a:alpha val="90000"/>
            <a:hueOff val="3988689"/>
            <a:satOff val="-77698"/>
            <a:lumOff val="-9133"/>
            <a:alphaOff val="0"/>
          </a:schemeClr>
        </a:solidFill>
        <a:ln w="12700" cap="flat" cmpd="sng" algn="ctr">
          <a:solidFill>
            <a:schemeClr val="accent2">
              <a:tint val="40000"/>
              <a:alpha val="90000"/>
              <a:hueOff val="3988689"/>
              <a:satOff val="-77698"/>
              <a:lumOff val="-913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Mental Help Seeking Intention Scale (MHSIS)</a:t>
          </a:r>
        </a:p>
      </dsp:txBody>
      <dsp:txXfrm>
        <a:off x="7362530" y="1130421"/>
        <a:ext cx="2151740" cy="1862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C83FA6-4F80-4BAC-BCE1-B2714AACC68F}">
      <dsp:nvSpPr>
        <dsp:cNvPr id="0" name=""/>
        <dsp:cNvSpPr/>
      </dsp:nvSpPr>
      <dsp:spPr>
        <a:xfrm>
          <a:off x="2219" y="1775"/>
          <a:ext cx="2163931" cy="79317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Irritability</a:t>
          </a:r>
        </a:p>
      </dsp:txBody>
      <dsp:txXfrm>
        <a:off x="2219" y="1775"/>
        <a:ext cx="2163931" cy="793179"/>
      </dsp:txXfrm>
    </dsp:sp>
    <dsp:sp modelId="{78FF3108-1DCC-4272-A177-FD0420FECAFD}">
      <dsp:nvSpPr>
        <dsp:cNvPr id="0" name=""/>
        <dsp:cNvSpPr/>
      </dsp:nvSpPr>
      <dsp:spPr>
        <a:xfrm>
          <a:off x="2219" y="794955"/>
          <a:ext cx="2163931" cy="1976399"/>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Concise Associated Symptom Tracking-Irritability    (CAST-IRR)</a:t>
          </a:r>
        </a:p>
      </dsp:txBody>
      <dsp:txXfrm>
        <a:off x="2219" y="794955"/>
        <a:ext cx="2163931" cy="1976399"/>
      </dsp:txXfrm>
    </dsp:sp>
    <dsp:sp modelId="{DE6F0FF1-A1B9-4026-AF75-835A3F573A98}">
      <dsp:nvSpPr>
        <dsp:cNvPr id="0" name=""/>
        <dsp:cNvSpPr/>
      </dsp:nvSpPr>
      <dsp:spPr>
        <a:xfrm>
          <a:off x="2469101" y="1775"/>
          <a:ext cx="2163931" cy="793179"/>
        </a:xfrm>
        <a:prstGeom prst="rect">
          <a:avLst/>
        </a:prstGeom>
        <a:solidFill>
          <a:schemeClr val="accent4">
            <a:hueOff val="3208125"/>
            <a:satOff val="21171"/>
            <a:lumOff val="-4706"/>
            <a:alphaOff val="0"/>
          </a:schemeClr>
        </a:solidFill>
        <a:ln w="12700" cap="flat" cmpd="sng" algn="ctr">
          <a:solidFill>
            <a:schemeClr val="accent4">
              <a:hueOff val="3208125"/>
              <a:satOff val="21171"/>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a:t>Strengths and </a:t>
          </a:r>
          <a:r>
            <a:rPr lang="en-US" sz="2200" kern="1200" dirty="0"/>
            <a:t>Difficulties</a:t>
          </a:r>
        </a:p>
      </dsp:txBody>
      <dsp:txXfrm>
        <a:off x="2469101" y="1775"/>
        <a:ext cx="2163931" cy="793179"/>
      </dsp:txXfrm>
    </dsp:sp>
    <dsp:sp modelId="{145DA15D-2B2D-4F17-BD39-D1CECF4F06EB}">
      <dsp:nvSpPr>
        <dsp:cNvPr id="0" name=""/>
        <dsp:cNvSpPr/>
      </dsp:nvSpPr>
      <dsp:spPr>
        <a:xfrm>
          <a:off x="2469101" y="794955"/>
          <a:ext cx="2163931" cy="1976399"/>
        </a:xfrm>
        <a:prstGeom prst="rect">
          <a:avLst/>
        </a:prstGeom>
        <a:solidFill>
          <a:schemeClr val="accent4">
            <a:tint val="40000"/>
            <a:alpha val="90000"/>
            <a:hueOff val="3358485"/>
            <a:satOff val="16826"/>
            <a:lumOff val="658"/>
            <a:alphaOff val="0"/>
          </a:schemeClr>
        </a:solidFill>
        <a:ln w="12700" cap="flat" cmpd="sng" algn="ctr">
          <a:solidFill>
            <a:schemeClr val="accent4">
              <a:tint val="40000"/>
              <a:alpha val="90000"/>
              <a:hueOff val="3358485"/>
              <a:satOff val="16826"/>
              <a:lumOff val="65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Strengths and Difficulties Questionnaire (SDQ)</a:t>
          </a:r>
        </a:p>
        <a:p>
          <a:pPr marL="228600" lvl="1" indent="-228600" algn="l" defTabSz="889000">
            <a:lnSpc>
              <a:spcPct val="90000"/>
            </a:lnSpc>
            <a:spcBef>
              <a:spcPct val="0"/>
            </a:spcBef>
            <a:spcAft>
              <a:spcPct val="15000"/>
            </a:spcAft>
            <a:buChar char="•"/>
          </a:pPr>
          <a:endParaRPr lang="en-US" sz="2000" kern="1200"/>
        </a:p>
      </dsp:txBody>
      <dsp:txXfrm>
        <a:off x="2469101" y="794955"/>
        <a:ext cx="2163931" cy="1976399"/>
      </dsp:txXfrm>
    </dsp:sp>
    <dsp:sp modelId="{725587B4-1509-454A-9ED5-2F4B5E8CBC26}">
      <dsp:nvSpPr>
        <dsp:cNvPr id="0" name=""/>
        <dsp:cNvSpPr/>
      </dsp:nvSpPr>
      <dsp:spPr>
        <a:xfrm>
          <a:off x="4935983" y="1775"/>
          <a:ext cx="2163931" cy="793179"/>
        </a:xfrm>
        <a:prstGeom prst="rect">
          <a:avLst/>
        </a:prstGeom>
        <a:solidFill>
          <a:schemeClr val="accent4">
            <a:hueOff val="6416251"/>
            <a:satOff val="42342"/>
            <a:lumOff val="-9412"/>
            <a:alphaOff val="0"/>
          </a:schemeClr>
        </a:solidFill>
        <a:ln w="12700" cap="flat" cmpd="sng" algn="ctr">
          <a:solidFill>
            <a:schemeClr val="accent4">
              <a:hueOff val="6416251"/>
              <a:satOff val="42342"/>
              <a:lumOff val="-94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Mental Health Literacy</a:t>
          </a:r>
        </a:p>
      </dsp:txBody>
      <dsp:txXfrm>
        <a:off x="4935983" y="1775"/>
        <a:ext cx="2163931" cy="793179"/>
      </dsp:txXfrm>
    </dsp:sp>
    <dsp:sp modelId="{CC5286AC-432F-4709-8306-E7799866BE80}">
      <dsp:nvSpPr>
        <dsp:cNvPr id="0" name=""/>
        <dsp:cNvSpPr/>
      </dsp:nvSpPr>
      <dsp:spPr>
        <a:xfrm>
          <a:off x="4935983" y="794955"/>
          <a:ext cx="2163931" cy="1976399"/>
        </a:xfrm>
        <a:prstGeom prst="rect">
          <a:avLst/>
        </a:prstGeom>
        <a:solidFill>
          <a:schemeClr val="accent4">
            <a:tint val="40000"/>
            <a:alpha val="90000"/>
            <a:hueOff val="6716969"/>
            <a:satOff val="33652"/>
            <a:lumOff val="1315"/>
            <a:alphaOff val="0"/>
          </a:schemeClr>
        </a:solidFill>
        <a:ln w="12700" cap="flat" cmpd="sng" algn="ctr">
          <a:solidFill>
            <a:schemeClr val="accent4">
              <a:tint val="40000"/>
              <a:alpha val="90000"/>
              <a:hueOff val="6716969"/>
              <a:satOff val="33652"/>
              <a:lumOff val="13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4 items from RCT done in European study of YAM</a:t>
          </a:r>
        </a:p>
      </dsp:txBody>
      <dsp:txXfrm>
        <a:off x="4935983" y="794955"/>
        <a:ext cx="2163931" cy="197639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3.xml"/><Relationship Id="rId7"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1.png"/><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42.xml"/><Relationship Id="rId7" Type="http://schemas.openxmlformats.org/officeDocument/2006/relationships/tags" Target="../tags/tag46.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9"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49.xml"/><Relationship Id="rId7" Type="http://schemas.openxmlformats.org/officeDocument/2006/relationships/slideMaster" Target="../slideMasters/slideMaster1.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1.pn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1.png"/><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1.pn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24.xml"/><Relationship Id="rId3" Type="http://schemas.openxmlformats.org/officeDocument/2006/relationships/tags" Target="../tags/tag19.xml"/><Relationship Id="rId7" Type="http://schemas.openxmlformats.org/officeDocument/2006/relationships/tags" Target="../tags/tag23.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5" Type="http://schemas.openxmlformats.org/officeDocument/2006/relationships/tags" Target="../tags/tag21.xml"/><Relationship Id="rId10" Type="http://schemas.openxmlformats.org/officeDocument/2006/relationships/image" Target="../media/image1.png"/><Relationship Id="rId4" Type="http://schemas.openxmlformats.org/officeDocument/2006/relationships/tags" Target="../tags/tag20.xml"/><Relationship Id="rId9"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tags" Target="../tags/tag32.xml"/><Relationship Id="rId13" Type="http://schemas.openxmlformats.org/officeDocument/2006/relationships/slideMaster" Target="../slideMasters/slideMaster1.xml"/><Relationship Id="rId3" Type="http://schemas.openxmlformats.org/officeDocument/2006/relationships/tags" Target="../tags/tag27.xml"/><Relationship Id="rId7" Type="http://schemas.openxmlformats.org/officeDocument/2006/relationships/tags" Target="../tags/tag31.xml"/><Relationship Id="rId12" Type="http://schemas.openxmlformats.org/officeDocument/2006/relationships/tags" Target="../tags/tag36.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11" Type="http://schemas.openxmlformats.org/officeDocument/2006/relationships/tags" Target="../tags/tag35.xml"/><Relationship Id="rId5" Type="http://schemas.openxmlformats.org/officeDocument/2006/relationships/tags" Target="../tags/tag29.xml"/><Relationship Id="rId10" Type="http://schemas.openxmlformats.org/officeDocument/2006/relationships/tags" Target="../tags/tag34.xml"/><Relationship Id="rId4" Type="http://schemas.openxmlformats.org/officeDocument/2006/relationships/tags" Target="../tags/tag28.xml"/><Relationship Id="rId9" Type="http://schemas.openxmlformats.org/officeDocument/2006/relationships/tags" Target="../tags/tag33.xml"/><Relationship Id="rId1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sp>
        <p:nvSpPr>
          <p:cNvPr id="10" name="7-Freeform">
            <a:extLst>
              <a:ext uri="{FF2B5EF4-FFF2-40B4-BE49-F238E27FC236}">
                <a16:creationId xmlns:a16="http://schemas.microsoft.com/office/drawing/2014/main" id="{97DB4336-F00E-4DD1-F523-A243F089AE9E}"/>
              </a:ext>
            </a:extLst>
          </p:cNvPr>
          <p:cNvSpPr/>
          <p:nvPr userDrawn="1">
            <p:custDataLst>
              <p:tags r:id="rId1"/>
            </p:custDataLst>
          </p:nvPr>
        </p:nvSpPr>
        <p:spPr>
          <a:xfrm rot="2700000">
            <a:off x="10717968" y="4257381"/>
            <a:ext cx="1994059" cy="3335223"/>
          </a:xfrm>
          <a:custGeom>
            <a:avLst/>
            <a:gdLst>
              <a:gd name="connsiteX0" fmla="*/ 3003 w 1495544"/>
              <a:gd name="connsiteY0" fmla="*/ 0 h 2501417"/>
              <a:gd name="connsiteX1" fmla="*/ 1495544 w 1495544"/>
              <a:gd name="connsiteY1" fmla="*/ 1492542 h 2501417"/>
              <a:gd name="connsiteX2" fmla="*/ 486669 w 1495544"/>
              <a:gd name="connsiteY2" fmla="*/ 2501417 h 2501417"/>
              <a:gd name="connsiteX3" fmla="*/ 255024 w 1495544"/>
              <a:gd name="connsiteY3" fmla="*/ 2501417 h 2501417"/>
              <a:gd name="connsiteX4" fmla="*/ 0 w 1495544"/>
              <a:gd name="connsiteY4" fmla="*/ 2246393 h 2501417"/>
              <a:gd name="connsiteX5" fmla="*/ 0 w 1495544"/>
              <a:gd name="connsiteY5" fmla="*/ 29790 h 2501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5544" h="2501417">
                <a:moveTo>
                  <a:pt x="3003" y="0"/>
                </a:moveTo>
                <a:lnTo>
                  <a:pt x="1495544" y="1492542"/>
                </a:lnTo>
                <a:lnTo>
                  <a:pt x="486669" y="2501417"/>
                </a:lnTo>
                <a:lnTo>
                  <a:pt x="255024" y="2501417"/>
                </a:lnTo>
                <a:cubicBezTo>
                  <a:pt x="114178" y="2501417"/>
                  <a:pt x="0" y="2387239"/>
                  <a:pt x="0" y="2246393"/>
                </a:cubicBezTo>
                <a:lnTo>
                  <a:pt x="0" y="29790"/>
                </a:ln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9" name="6-Freeform">
            <a:extLst>
              <a:ext uri="{FF2B5EF4-FFF2-40B4-BE49-F238E27FC236}">
                <a16:creationId xmlns:a16="http://schemas.microsoft.com/office/drawing/2014/main" id="{73597383-9797-C4EA-CC06-43078B76442F}"/>
              </a:ext>
            </a:extLst>
          </p:cNvPr>
          <p:cNvSpPr/>
          <p:nvPr userDrawn="1">
            <p:custDataLst>
              <p:tags r:id="rId2"/>
            </p:custDataLst>
          </p:nvPr>
        </p:nvSpPr>
        <p:spPr>
          <a:xfrm rot="2700000">
            <a:off x="11064458" y="304769"/>
            <a:ext cx="2092809" cy="1863319"/>
          </a:xfrm>
          <a:custGeom>
            <a:avLst/>
            <a:gdLst>
              <a:gd name="connsiteX0" fmla="*/ 1 w 1569607"/>
              <a:gd name="connsiteY0" fmla="*/ 172118 h 1397489"/>
              <a:gd name="connsiteX1" fmla="*/ 172119 w 1569607"/>
              <a:gd name="connsiteY1" fmla="*/ 0 h 1397489"/>
              <a:gd name="connsiteX2" fmla="*/ 1569607 w 1569607"/>
              <a:gd name="connsiteY2" fmla="*/ 1397489 h 1397489"/>
              <a:gd name="connsiteX3" fmla="*/ 182914 w 1569607"/>
              <a:gd name="connsiteY3" fmla="*/ 1397489 h 1397489"/>
              <a:gd name="connsiteX4" fmla="*/ 0 w 1569607"/>
              <a:gd name="connsiteY4" fmla="*/ 1214575 h 1397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9607" h="1397489">
                <a:moveTo>
                  <a:pt x="1" y="172118"/>
                </a:moveTo>
                <a:lnTo>
                  <a:pt x="172119" y="0"/>
                </a:lnTo>
                <a:lnTo>
                  <a:pt x="1569607" y="1397489"/>
                </a:lnTo>
                <a:lnTo>
                  <a:pt x="182914" y="1397489"/>
                </a:lnTo>
                <a:cubicBezTo>
                  <a:pt x="81893" y="1397489"/>
                  <a:pt x="0" y="1315596"/>
                  <a:pt x="0" y="1214575"/>
                </a:cubicBez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11" name="8-Freeform">
            <a:extLst>
              <a:ext uri="{FF2B5EF4-FFF2-40B4-BE49-F238E27FC236}">
                <a16:creationId xmlns:a16="http://schemas.microsoft.com/office/drawing/2014/main" id="{767E6AA4-24FF-3507-733D-C9EED9901C07}"/>
              </a:ext>
            </a:extLst>
          </p:cNvPr>
          <p:cNvSpPr/>
          <p:nvPr userDrawn="1">
            <p:custDataLst>
              <p:tags r:id="rId3"/>
            </p:custDataLst>
          </p:nvPr>
        </p:nvSpPr>
        <p:spPr>
          <a:xfrm rot="2700000">
            <a:off x="41501" y="-1606984"/>
            <a:ext cx="2982584" cy="4366391"/>
          </a:xfrm>
          <a:custGeom>
            <a:avLst/>
            <a:gdLst>
              <a:gd name="connsiteX0" fmla="*/ 0 w 2236938"/>
              <a:gd name="connsiteY0" fmla="*/ 2144701 h 3274793"/>
              <a:gd name="connsiteX1" fmla="*/ 2144701 w 2236938"/>
              <a:gd name="connsiteY1" fmla="*/ 0 h 3274793"/>
              <a:gd name="connsiteX2" fmla="*/ 2183155 w 2236938"/>
              <a:gd name="connsiteY2" fmla="*/ 46606 h 3274793"/>
              <a:gd name="connsiteX3" fmla="*/ 2236938 w 2236938"/>
              <a:gd name="connsiteY3" fmla="*/ 222680 h 3274793"/>
              <a:gd name="connsiteX4" fmla="*/ 2236938 w 2236938"/>
              <a:gd name="connsiteY4" fmla="*/ 2959875 h 3274793"/>
              <a:gd name="connsiteX5" fmla="*/ 1922020 w 2236938"/>
              <a:gd name="connsiteY5" fmla="*/ 3274793 h 3274793"/>
              <a:gd name="connsiteX6" fmla="*/ 1130092 w 2236938"/>
              <a:gd name="connsiteY6" fmla="*/ 3274793 h 3274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36938" h="3274793">
                <a:moveTo>
                  <a:pt x="0" y="2144701"/>
                </a:moveTo>
                <a:lnTo>
                  <a:pt x="2144701" y="0"/>
                </a:lnTo>
                <a:lnTo>
                  <a:pt x="2183155" y="46606"/>
                </a:lnTo>
                <a:cubicBezTo>
                  <a:pt x="2217111" y="96868"/>
                  <a:pt x="2236938" y="157458"/>
                  <a:pt x="2236938" y="222680"/>
                </a:cubicBezTo>
                <a:lnTo>
                  <a:pt x="2236938" y="2959875"/>
                </a:lnTo>
                <a:cubicBezTo>
                  <a:pt x="2236938" y="3133799"/>
                  <a:pt x="2095944" y="3274793"/>
                  <a:pt x="1922020" y="3274793"/>
                </a:cubicBezTo>
                <a:lnTo>
                  <a:pt x="1130092" y="3274793"/>
                </a:ln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12" name="9-Freeform">
            <a:extLst>
              <a:ext uri="{FF2B5EF4-FFF2-40B4-BE49-F238E27FC236}">
                <a16:creationId xmlns:a16="http://schemas.microsoft.com/office/drawing/2014/main" id="{5C3E78D8-C0BF-2115-2653-1A80A040BAD9}"/>
              </a:ext>
            </a:extLst>
          </p:cNvPr>
          <p:cNvSpPr/>
          <p:nvPr userDrawn="1">
            <p:custDataLst>
              <p:tags r:id="rId4"/>
            </p:custDataLst>
          </p:nvPr>
        </p:nvSpPr>
        <p:spPr>
          <a:xfrm rot="2700000">
            <a:off x="-629486" y="2763851"/>
            <a:ext cx="1258971" cy="1258971"/>
          </a:xfrm>
          <a:custGeom>
            <a:avLst/>
            <a:gdLst>
              <a:gd name="connsiteX0" fmla="*/ 0 w 944228"/>
              <a:gd name="connsiteY0" fmla="*/ 0 h 944228"/>
              <a:gd name="connsiteX1" fmla="*/ 774685 w 944228"/>
              <a:gd name="connsiteY1" fmla="*/ 0 h 944228"/>
              <a:gd name="connsiteX2" fmla="*/ 944228 w 944228"/>
              <a:gd name="connsiteY2" fmla="*/ 169543 h 944228"/>
              <a:gd name="connsiteX3" fmla="*/ 944228 w 944228"/>
              <a:gd name="connsiteY3" fmla="*/ 944228 h 944228"/>
            </a:gdLst>
            <a:ahLst/>
            <a:cxnLst>
              <a:cxn ang="0">
                <a:pos x="connsiteX0" y="connsiteY0"/>
              </a:cxn>
              <a:cxn ang="0">
                <a:pos x="connsiteX1" y="connsiteY1"/>
              </a:cxn>
              <a:cxn ang="0">
                <a:pos x="connsiteX2" y="connsiteY2"/>
              </a:cxn>
              <a:cxn ang="0">
                <a:pos x="connsiteX3" y="connsiteY3"/>
              </a:cxn>
            </a:cxnLst>
            <a:rect l="l" t="t" r="r" b="b"/>
            <a:pathLst>
              <a:path w="944228" h="944228">
                <a:moveTo>
                  <a:pt x="0" y="0"/>
                </a:moveTo>
                <a:lnTo>
                  <a:pt x="774685" y="0"/>
                </a:lnTo>
                <a:cubicBezTo>
                  <a:pt x="868321" y="0"/>
                  <a:pt x="944228" y="75907"/>
                  <a:pt x="944228" y="169543"/>
                </a:cubicBezTo>
                <a:lnTo>
                  <a:pt x="944228" y="944228"/>
                </a:ln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13" name="10-Freeform">
            <a:extLst>
              <a:ext uri="{FF2B5EF4-FFF2-40B4-BE49-F238E27FC236}">
                <a16:creationId xmlns:a16="http://schemas.microsoft.com/office/drawing/2014/main" id="{229CCCD6-2CD8-F21B-4A14-AACF14CFDC77}"/>
              </a:ext>
            </a:extLst>
          </p:cNvPr>
          <p:cNvSpPr/>
          <p:nvPr userDrawn="1">
            <p:custDataLst>
              <p:tags r:id="rId5"/>
            </p:custDataLst>
          </p:nvPr>
        </p:nvSpPr>
        <p:spPr>
          <a:xfrm rot="2700000">
            <a:off x="10126949" y="2442028"/>
            <a:ext cx="1936257" cy="1936257"/>
          </a:xfrm>
          <a:custGeom>
            <a:avLst/>
            <a:gdLst>
              <a:gd name="connsiteX0" fmla="*/ 39782 w 1452193"/>
              <a:gd name="connsiteY0" fmla="*/ 39782 h 1452193"/>
              <a:gd name="connsiteX1" fmla="*/ 135824 w 1452193"/>
              <a:gd name="connsiteY1" fmla="*/ 0 h 1452193"/>
              <a:gd name="connsiteX2" fmla="*/ 1163463 w 1452193"/>
              <a:gd name="connsiteY2" fmla="*/ 0 h 1452193"/>
              <a:gd name="connsiteX3" fmla="*/ 1452193 w 1452193"/>
              <a:gd name="connsiteY3" fmla="*/ 288730 h 1452193"/>
              <a:gd name="connsiteX4" fmla="*/ 1452193 w 1452193"/>
              <a:gd name="connsiteY4" fmla="*/ 1316369 h 1452193"/>
              <a:gd name="connsiteX5" fmla="*/ 1316369 w 1452193"/>
              <a:gd name="connsiteY5" fmla="*/ 1452193 h 1452193"/>
              <a:gd name="connsiteX6" fmla="*/ 135824 w 1452193"/>
              <a:gd name="connsiteY6" fmla="*/ 1452193 h 1452193"/>
              <a:gd name="connsiteX7" fmla="*/ 0 w 1452193"/>
              <a:gd name="connsiteY7" fmla="*/ 1316369 h 1452193"/>
              <a:gd name="connsiteX8" fmla="*/ 0 w 1452193"/>
              <a:gd name="connsiteY8" fmla="*/ 135824 h 1452193"/>
              <a:gd name="connsiteX9" fmla="*/ 39782 w 1452193"/>
              <a:gd name="connsiteY9" fmla="*/ 39782 h 1452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52193" h="1452193">
                <a:moveTo>
                  <a:pt x="39782" y="39782"/>
                </a:moveTo>
                <a:cubicBezTo>
                  <a:pt x="64361" y="15202"/>
                  <a:pt x="98317" y="0"/>
                  <a:pt x="135824" y="0"/>
                </a:cubicBezTo>
                <a:lnTo>
                  <a:pt x="1163463" y="0"/>
                </a:lnTo>
                <a:lnTo>
                  <a:pt x="1452193" y="288730"/>
                </a:lnTo>
                <a:lnTo>
                  <a:pt x="1452193" y="1316369"/>
                </a:lnTo>
                <a:cubicBezTo>
                  <a:pt x="1452193" y="1391383"/>
                  <a:pt x="1391383" y="1452193"/>
                  <a:pt x="1316369" y="1452193"/>
                </a:cubicBezTo>
                <a:lnTo>
                  <a:pt x="135824" y="1452193"/>
                </a:lnTo>
                <a:cubicBezTo>
                  <a:pt x="60810" y="1452193"/>
                  <a:pt x="0" y="1391383"/>
                  <a:pt x="0" y="1316369"/>
                </a:cubicBezTo>
                <a:lnTo>
                  <a:pt x="0" y="135824"/>
                </a:lnTo>
                <a:cubicBezTo>
                  <a:pt x="0" y="98317"/>
                  <a:pt x="15203" y="64361"/>
                  <a:pt x="39782" y="3978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14" name="11-Freeform">
            <a:extLst>
              <a:ext uri="{FF2B5EF4-FFF2-40B4-BE49-F238E27FC236}">
                <a16:creationId xmlns:a16="http://schemas.microsoft.com/office/drawing/2014/main" id="{B1A1F752-2B06-734E-EA30-F549C3E07FE9}"/>
              </a:ext>
            </a:extLst>
          </p:cNvPr>
          <p:cNvSpPr/>
          <p:nvPr userDrawn="1">
            <p:custDataLst>
              <p:tags r:id="rId6"/>
            </p:custDataLst>
          </p:nvPr>
        </p:nvSpPr>
        <p:spPr>
          <a:xfrm rot="2700000">
            <a:off x="-754084" y="4748289"/>
            <a:ext cx="2416949" cy="2124171"/>
          </a:xfrm>
          <a:custGeom>
            <a:avLst/>
            <a:gdLst>
              <a:gd name="connsiteX0" fmla="*/ 49658 w 1812712"/>
              <a:gd name="connsiteY0" fmla="*/ 49658 h 1593128"/>
              <a:gd name="connsiteX1" fmla="*/ 169543 w 1812712"/>
              <a:gd name="connsiteY1" fmla="*/ 0 h 1593128"/>
              <a:gd name="connsiteX2" fmla="*/ 1643169 w 1812712"/>
              <a:gd name="connsiteY2" fmla="*/ 0 h 1593128"/>
              <a:gd name="connsiteX3" fmla="*/ 1812712 w 1812712"/>
              <a:gd name="connsiteY3" fmla="*/ 169543 h 1593128"/>
              <a:gd name="connsiteX4" fmla="*/ 1812712 w 1812712"/>
              <a:gd name="connsiteY4" fmla="*/ 1001382 h 1593128"/>
              <a:gd name="connsiteX5" fmla="*/ 1220966 w 1812712"/>
              <a:gd name="connsiteY5" fmla="*/ 1593128 h 1593128"/>
              <a:gd name="connsiteX6" fmla="*/ 0 w 1812712"/>
              <a:gd name="connsiteY6" fmla="*/ 372162 h 1593128"/>
              <a:gd name="connsiteX7" fmla="*/ 0 w 1812712"/>
              <a:gd name="connsiteY7" fmla="*/ 169543 h 1593128"/>
              <a:gd name="connsiteX8" fmla="*/ 49658 w 1812712"/>
              <a:gd name="connsiteY8" fmla="*/ 49658 h 1593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2712" h="1593128">
                <a:moveTo>
                  <a:pt x="49658" y="49658"/>
                </a:moveTo>
                <a:cubicBezTo>
                  <a:pt x="80339" y="18977"/>
                  <a:pt x="122725" y="0"/>
                  <a:pt x="169543" y="0"/>
                </a:cubicBezTo>
                <a:lnTo>
                  <a:pt x="1643169" y="0"/>
                </a:lnTo>
                <a:cubicBezTo>
                  <a:pt x="1736805" y="0"/>
                  <a:pt x="1812712" y="75907"/>
                  <a:pt x="1812712" y="169543"/>
                </a:cubicBezTo>
                <a:lnTo>
                  <a:pt x="1812712" y="1001382"/>
                </a:lnTo>
                <a:lnTo>
                  <a:pt x="1220966" y="1593128"/>
                </a:lnTo>
                <a:lnTo>
                  <a:pt x="0" y="372162"/>
                </a:lnTo>
                <a:lnTo>
                  <a:pt x="0" y="169543"/>
                </a:lnTo>
                <a:cubicBezTo>
                  <a:pt x="0" y="122725"/>
                  <a:pt x="18977" y="80339"/>
                  <a:pt x="49658" y="49658"/>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endParaRPr>
          </a:p>
        </p:txBody>
      </p:sp>
      <p:pic>
        <p:nvPicPr>
          <p:cNvPr id="15" name="Picture 4">
            <a:extLst>
              <a:ext uri="{FF2B5EF4-FFF2-40B4-BE49-F238E27FC236}">
                <a16:creationId xmlns:a16="http://schemas.microsoft.com/office/drawing/2014/main" id="{58F1DEF8-9226-D820-6CE1-5E8AE9655E1F}"/>
              </a:ext>
            </a:extLst>
          </p:cNvPr>
          <p:cNvPicPr>
            <a:picLocks noChangeAspect="1"/>
          </p:cNvPicPr>
          <p:nvPr userDrawn="1"/>
        </p:nvPicPr>
        <p:blipFill>
          <a:blip r:embed="rId8"/>
          <a:stretch>
            <a:fillRect/>
          </a:stretch>
        </p:blipFill>
        <p:spPr>
          <a:xfrm>
            <a:off x="4724398" y="6271398"/>
            <a:ext cx="2743200" cy="463451"/>
          </a:xfrm>
          <a:prstGeom prst="rect">
            <a:avLst/>
          </a:prstGeom>
        </p:spPr>
      </p:pic>
      <p:sp>
        <p:nvSpPr>
          <p:cNvPr id="3" name="Text Placeholder 2">
            <a:extLst>
              <a:ext uri="{FF2B5EF4-FFF2-40B4-BE49-F238E27FC236}">
                <a16:creationId xmlns:a16="http://schemas.microsoft.com/office/drawing/2014/main" id="{07D65FA2-26CF-E3EC-647B-C8EDDC504AED}"/>
              </a:ext>
            </a:extLst>
          </p:cNvPr>
          <p:cNvSpPr>
            <a:spLocks noGrp="1"/>
          </p:cNvSpPr>
          <p:nvPr>
            <p:ph type="body" sz="quarter" idx="13" hasCustomPrompt="1"/>
          </p:nvPr>
        </p:nvSpPr>
        <p:spPr>
          <a:xfrm>
            <a:off x="3756023" y="2730747"/>
            <a:ext cx="4679950" cy="1079500"/>
          </a:xfrm>
        </p:spPr>
        <p:txBody>
          <a:bodyPr anchor="ctr">
            <a:normAutofit/>
          </a:bodyPr>
          <a:lstStyle>
            <a:lvl1pPr marL="0" indent="0" algn="ctr">
              <a:buNone/>
              <a:defRPr sz="7200" b="1" cap="none" spc="0">
                <a:ln>
                  <a:noFill/>
                </a:ln>
                <a:solidFill>
                  <a:schemeClr val="tx1"/>
                </a:solidFill>
                <a:effectLst/>
                <a:latin typeface="+mj-lt"/>
              </a:defRPr>
            </a:lvl1pPr>
          </a:lstStyle>
          <a:p>
            <a:pPr lvl="0"/>
            <a:r>
              <a:rPr lang="en-US" b="0" cap="none" spc="0" dirty="0">
                <a:ln w="0"/>
                <a:solidFill>
                  <a:schemeClr val="tx1"/>
                </a:solidFill>
                <a:effectLst>
                  <a:outerShdw blurRad="38100" dist="19050" dir="2700000" algn="tl" rotWithShape="0">
                    <a:schemeClr val="dk1">
                      <a:alpha val="40000"/>
                    </a:schemeClr>
                  </a:outerShdw>
                </a:effectLst>
              </a:rPr>
              <a:t>Title</a:t>
            </a:r>
            <a:endParaRPr lang="en-US" dirty="0"/>
          </a:p>
        </p:txBody>
      </p:sp>
      <p:sp>
        <p:nvSpPr>
          <p:cNvPr id="7" name="Text Placeholder 6">
            <a:extLst>
              <a:ext uri="{FF2B5EF4-FFF2-40B4-BE49-F238E27FC236}">
                <a16:creationId xmlns:a16="http://schemas.microsoft.com/office/drawing/2014/main" id="{59826A21-02EF-ED3E-40F9-2E31364C93DD}"/>
              </a:ext>
            </a:extLst>
          </p:cNvPr>
          <p:cNvSpPr>
            <a:spLocks noGrp="1"/>
          </p:cNvSpPr>
          <p:nvPr>
            <p:ph type="body" sz="quarter" idx="14" hasCustomPrompt="1"/>
          </p:nvPr>
        </p:nvSpPr>
        <p:spPr>
          <a:xfrm>
            <a:off x="3253440" y="3810247"/>
            <a:ext cx="5730220" cy="704850"/>
          </a:xfrm>
        </p:spPr>
        <p:txBody>
          <a:bodyPr anchor="ctr"/>
          <a:lstStyle>
            <a:lvl1pPr marL="0" indent="0" algn="ctr">
              <a:buNone/>
              <a:defRPr>
                <a:solidFill>
                  <a:schemeClr val="bg2">
                    <a:lumMod val="50000"/>
                  </a:schemeClr>
                </a:solidFill>
              </a:defRPr>
            </a:lvl1pPr>
          </a:lstStyle>
          <a:p>
            <a:pPr lvl="0"/>
            <a:r>
              <a:rPr lang="en-US" dirty="0"/>
              <a:t>Subtitle</a:t>
            </a:r>
          </a:p>
        </p:txBody>
      </p:sp>
    </p:spTree>
    <p:extLst>
      <p:ext uri="{BB962C8B-B14F-4D97-AF65-F5344CB8AC3E}">
        <p14:creationId xmlns:p14="http://schemas.microsoft.com/office/powerpoint/2010/main" val="341417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words and Content">
    <p:spTree>
      <p:nvGrpSpPr>
        <p:cNvPr id="1" name=""/>
        <p:cNvGrpSpPr/>
        <p:nvPr/>
      </p:nvGrpSpPr>
      <p:grpSpPr>
        <a:xfrm>
          <a:off x="0" y="0"/>
          <a:ext cx="0" cy="0"/>
          <a:chOff x="0" y="0"/>
          <a:chExt cx="0" cy="0"/>
        </a:xfrm>
      </p:grpSpPr>
      <p:sp>
        <p:nvSpPr>
          <p:cNvPr id="6" name="2-Freeform">
            <a:extLst>
              <a:ext uri="{FF2B5EF4-FFF2-40B4-BE49-F238E27FC236}">
                <a16:creationId xmlns:a16="http://schemas.microsoft.com/office/drawing/2014/main" id="{F404A610-9014-DC3C-A53D-AC0BA10C8AED}"/>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7" name="3-Freeform">
            <a:extLst>
              <a:ext uri="{FF2B5EF4-FFF2-40B4-BE49-F238E27FC236}">
                <a16:creationId xmlns:a16="http://schemas.microsoft.com/office/drawing/2014/main" id="{52904A0A-B4AF-4C5D-1C1C-5764C76FAE2E}"/>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CBB4718-C211-8D4C-8636-80321D891642}"/>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2"/>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
        <p:nvSpPr>
          <p:cNvPr id="12" name="Picture Placeholder 6">
            <a:extLst>
              <a:ext uri="{FF2B5EF4-FFF2-40B4-BE49-F238E27FC236}">
                <a16:creationId xmlns:a16="http://schemas.microsoft.com/office/drawing/2014/main" id="{F2EE6478-A0E8-B330-4557-AD44CDC4D7B8}"/>
              </a:ext>
            </a:extLst>
          </p:cNvPr>
          <p:cNvSpPr>
            <a:spLocks noGrp="1"/>
          </p:cNvSpPr>
          <p:nvPr>
            <p:ph type="pic" sz="quarter" idx="11"/>
          </p:nvPr>
        </p:nvSpPr>
        <p:spPr>
          <a:xfrm>
            <a:off x="0" y="0"/>
            <a:ext cx="3790950" cy="5788325"/>
          </a:xfrm>
        </p:spPr>
        <p:txBody>
          <a:bodyPr/>
          <a:lstStyle/>
          <a:p>
            <a:r>
              <a:rPr lang="en-US"/>
              <a:t>Click icon to add picture</a:t>
            </a:r>
          </a:p>
        </p:txBody>
      </p:sp>
      <p:sp>
        <p:nvSpPr>
          <p:cNvPr id="13" name="Text Placeholder 2">
            <a:extLst>
              <a:ext uri="{FF2B5EF4-FFF2-40B4-BE49-F238E27FC236}">
                <a16:creationId xmlns:a16="http://schemas.microsoft.com/office/drawing/2014/main" id="{3948A9E6-EA52-8A92-0410-71990EEF181F}"/>
              </a:ext>
            </a:extLst>
          </p:cNvPr>
          <p:cNvSpPr>
            <a:spLocks noGrp="1"/>
          </p:cNvSpPr>
          <p:nvPr>
            <p:ph type="body" sz="quarter" idx="14" hasCustomPrompt="1"/>
          </p:nvPr>
        </p:nvSpPr>
        <p:spPr>
          <a:xfrm>
            <a:off x="0" y="5788025"/>
            <a:ext cx="3790950" cy="1069975"/>
          </a:xfrm>
        </p:spPr>
        <p:style>
          <a:lnRef idx="2">
            <a:schemeClr val="accent5">
              <a:shade val="50000"/>
            </a:schemeClr>
          </a:lnRef>
          <a:fillRef idx="1">
            <a:schemeClr val="accent5"/>
          </a:fillRef>
          <a:effectRef idx="0">
            <a:schemeClr val="accent5"/>
          </a:effectRef>
          <a:fontRef idx="minor">
            <a:schemeClr val="lt1"/>
          </a:fontRef>
        </p:style>
        <p:txBody>
          <a:bodyPr anchor="ctr"/>
          <a:lstStyle>
            <a:lvl1pPr marL="0" indent="0" algn="ctr">
              <a:buNone/>
              <a:defRPr>
                <a:solidFill>
                  <a:schemeClr val="bg1"/>
                </a:solidFill>
                <a:latin typeface="Arial Nova" panose="020B0504020202020204" pitchFamily="34" charset="0"/>
              </a:defRPr>
            </a:lvl1pPr>
          </a:lstStyle>
          <a:p>
            <a:pPr lvl="0"/>
            <a:r>
              <a:rPr lang="en-US" dirty="0"/>
              <a:t>Title/Keywords</a:t>
            </a:r>
          </a:p>
        </p:txBody>
      </p:sp>
      <p:sp>
        <p:nvSpPr>
          <p:cNvPr id="14" name="Text Placeholder 4">
            <a:extLst>
              <a:ext uri="{FF2B5EF4-FFF2-40B4-BE49-F238E27FC236}">
                <a16:creationId xmlns:a16="http://schemas.microsoft.com/office/drawing/2014/main" id="{C4902EFA-EBDF-DB0F-649E-09AFC52911D2}"/>
              </a:ext>
            </a:extLst>
          </p:cNvPr>
          <p:cNvSpPr>
            <a:spLocks noGrp="1"/>
          </p:cNvSpPr>
          <p:nvPr>
            <p:ph type="body" sz="quarter" idx="15" hasCustomPrompt="1"/>
          </p:nvPr>
        </p:nvSpPr>
        <p:spPr>
          <a:xfrm>
            <a:off x="4977366" y="4217988"/>
            <a:ext cx="2436812" cy="1208087"/>
          </a:xfrm>
        </p:spPr>
        <p:txBody>
          <a:bodyPr anchor="t">
            <a:normAutofit/>
          </a:bodyPr>
          <a:lstStyle>
            <a:lvl1pPr marL="0" indent="0" algn="ctr">
              <a:lnSpc>
                <a:spcPct val="150000"/>
              </a:lnSpc>
              <a:buNone/>
              <a:defRPr sz="1800">
                <a:latin typeface="Arial Nova" panose="020B0504020202020204" pitchFamily="34" charset="0"/>
              </a:defRPr>
            </a:lvl1pPr>
          </a:lstStyle>
          <a:p>
            <a:pPr lvl="0"/>
            <a:r>
              <a:rPr lang="en-US" dirty="0"/>
              <a:t>Text</a:t>
            </a:r>
          </a:p>
        </p:txBody>
      </p:sp>
      <p:sp>
        <p:nvSpPr>
          <p:cNvPr id="15" name="Text Placeholder 4">
            <a:extLst>
              <a:ext uri="{FF2B5EF4-FFF2-40B4-BE49-F238E27FC236}">
                <a16:creationId xmlns:a16="http://schemas.microsoft.com/office/drawing/2014/main" id="{1FF811D0-4316-AE31-BAD7-8E0CDD133D3B}"/>
              </a:ext>
            </a:extLst>
          </p:cNvPr>
          <p:cNvSpPr>
            <a:spLocks noGrp="1"/>
          </p:cNvSpPr>
          <p:nvPr>
            <p:ph type="body" sz="quarter" idx="16" hasCustomPrompt="1"/>
          </p:nvPr>
        </p:nvSpPr>
        <p:spPr>
          <a:xfrm>
            <a:off x="8697119" y="4217988"/>
            <a:ext cx="2436812" cy="1208087"/>
          </a:xfrm>
        </p:spPr>
        <p:txBody>
          <a:bodyPr anchor="t">
            <a:normAutofit/>
          </a:bodyPr>
          <a:lstStyle>
            <a:lvl1pPr marL="0" indent="0" algn="ctr">
              <a:lnSpc>
                <a:spcPct val="150000"/>
              </a:lnSpc>
              <a:buNone/>
              <a:defRPr sz="1800">
                <a:latin typeface="Arial Nova" panose="020B0504020202020204" pitchFamily="34" charset="0"/>
              </a:defRPr>
            </a:lvl1pPr>
          </a:lstStyle>
          <a:p>
            <a:pPr lvl="0"/>
            <a:r>
              <a:rPr lang="en-US" dirty="0"/>
              <a:t>Text</a:t>
            </a:r>
          </a:p>
        </p:txBody>
      </p:sp>
      <p:sp>
        <p:nvSpPr>
          <p:cNvPr id="16" name="Content Placeholder 3">
            <a:extLst>
              <a:ext uri="{FF2B5EF4-FFF2-40B4-BE49-F238E27FC236}">
                <a16:creationId xmlns:a16="http://schemas.microsoft.com/office/drawing/2014/main" id="{A3546DE3-8A9A-130A-9105-BBC976009AA1}"/>
              </a:ext>
            </a:extLst>
          </p:cNvPr>
          <p:cNvSpPr>
            <a:spLocks noGrp="1"/>
          </p:cNvSpPr>
          <p:nvPr>
            <p:ph sz="quarter" idx="18" hasCustomPrompt="1"/>
          </p:nvPr>
        </p:nvSpPr>
        <p:spPr>
          <a:xfrm>
            <a:off x="4977366" y="1069975"/>
            <a:ext cx="2436813" cy="2457450"/>
          </a:xfrm>
        </p:spPr>
        <p:txBody>
          <a:bodyPr/>
          <a:lstStyle>
            <a:lvl1pPr marL="0" indent="0">
              <a:buNone/>
              <a:defRPr/>
            </a:lvl1pPr>
          </a:lstStyle>
          <a:p>
            <a:pPr lvl="0"/>
            <a:r>
              <a:rPr lang="en-US" dirty="0"/>
              <a:t>Content</a:t>
            </a:r>
          </a:p>
        </p:txBody>
      </p:sp>
      <p:sp>
        <p:nvSpPr>
          <p:cNvPr id="17" name="Content Placeholder 3">
            <a:extLst>
              <a:ext uri="{FF2B5EF4-FFF2-40B4-BE49-F238E27FC236}">
                <a16:creationId xmlns:a16="http://schemas.microsoft.com/office/drawing/2014/main" id="{358C670F-D7A1-B38A-ACAD-55615A80075C}"/>
              </a:ext>
            </a:extLst>
          </p:cNvPr>
          <p:cNvSpPr>
            <a:spLocks noGrp="1"/>
          </p:cNvSpPr>
          <p:nvPr>
            <p:ph sz="quarter" idx="19" hasCustomPrompt="1"/>
          </p:nvPr>
        </p:nvSpPr>
        <p:spPr>
          <a:xfrm>
            <a:off x="8697118" y="1069975"/>
            <a:ext cx="2436813" cy="2457450"/>
          </a:xfrm>
        </p:spPr>
        <p:txBody>
          <a:bodyPr/>
          <a:lstStyle>
            <a:lvl1pPr marL="0" indent="0">
              <a:buNone/>
              <a:defRPr/>
            </a:lvl1pPr>
          </a:lstStyle>
          <a:p>
            <a:pPr lvl="0"/>
            <a:r>
              <a:rPr lang="en-US" dirty="0"/>
              <a:t>Content</a:t>
            </a:r>
          </a:p>
        </p:txBody>
      </p:sp>
      <p:sp>
        <p:nvSpPr>
          <p:cNvPr id="18" name="Footer Placeholder 3">
            <a:extLst>
              <a:ext uri="{FF2B5EF4-FFF2-40B4-BE49-F238E27FC236}">
                <a16:creationId xmlns:a16="http://schemas.microsoft.com/office/drawing/2014/main" id="{5F8FECAA-A8B3-F7D3-0FAA-69AA6DB042FD}"/>
              </a:ext>
            </a:extLst>
          </p:cNvPr>
          <p:cNvSpPr>
            <a:spLocks noGrp="1"/>
          </p:cNvSpPr>
          <p:nvPr>
            <p:ph type="ftr" sz="quarter" idx="20"/>
          </p:nvPr>
        </p:nvSpPr>
        <p:spPr>
          <a:xfrm>
            <a:off x="4038600" y="6356350"/>
            <a:ext cx="4114800" cy="365125"/>
          </a:xfrm>
        </p:spPr>
        <p:txBody>
          <a:bodyPr/>
          <a:lstStyle/>
          <a:p>
            <a:endParaRPr lang="en-US"/>
          </a:p>
        </p:txBody>
      </p:sp>
    </p:spTree>
    <p:extLst>
      <p:ext uri="{BB962C8B-B14F-4D97-AF65-F5344CB8AC3E}">
        <p14:creationId xmlns:p14="http://schemas.microsoft.com/office/powerpoint/2010/main" val="190808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Content and Text">
    <p:spTree>
      <p:nvGrpSpPr>
        <p:cNvPr id="1" name=""/>
        <p:cNvGrpSpPr/>
        <p:nvPr/>
      </p:nvGrpSpPr>
      <p:grpSpPr>
        <a:xfrm>
          <a:off x="0" y="0"/>
          <a:ext cx="0" cy="0"/>
          <a:chOff x="0" y="0"/>
          <a:chExt cx="0" cy="0"/>
        </a:xfrm>
      </p:grpSpPr>
      <p:sp>
        <p:nvSpPr>
          <p:cNvPr id="6" name="2-Freeform">
            <a:extLst>
              <a:ext uri="{FF2B5EF4-FFF2-40B4-BE49-F238E27FC236}">
                <a16:creationId xmlns:a16="http://schemas.microsoft.com/office/drawing/2014/main" id="{F404A610-9014-DC3C-A53D-AC0BA10C8AED}"/>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7" name="3-Freeform">
            <a:extLst>
              <a:ext uri="{FF2B5EF4-FFF2-40B4-BE49-F238E27FC236}">
                <a16:creationId xmlns:a16="http://schemas.microsoft.com/office/drawing/2014/main" id="{52904A0A-B4AF-4C5D-1C1C-5764C76FAE2E}"/>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CBB4718-C211-8D4C-8636-80321D891642}"/>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2"/>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
        <p:nvSpPr>
          <p:cNvPr id="12" name="Content Placeholder 3">
            <a:extLst>
              <a:ext uri="{FF2B5EF4-FFF2-40B4-BE49-F238E27FC236}">
                <a16:creationId xmlns:a16="http://schemas.microsoft.com/office/drawing/2014/main" id="{C9B9821F-EFFB-41AD-72DF-22AC29A820CA}"/>
              </a:ext>
            </a:extLst>
          </p:cNvPr>
          <p:cNvSpPr>
            <a:spLocks noGrp="1"/>
          </p:cNvSpPr>
          <p:nvPr>
            <p:ph sz="quarter" idx="13"/>
          </p:nvPr>
        </p:nvSpPr>
        <p:spPr>
          <a:xfrm>
            <a:off x="0" y="1189234"/>
            <a:ext cx="12192000" cy="2684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5">
            <a:extLst>
              <a:ext uri="{FF2B5EF4-FFF2-40B4-BE49-F238E27FC236}">
                <a16:creationId xmlns:a16="http://schemas.microsoft.com/office/drawing/2014/main" id="{48527FEB-466B-F99A-FF6A-133BFC32C32C}"/>
              </a:ext>
            </a:extLst>
          </p:cNvPr>
          <p:cNvSpPr>
            <a:spLocks noGrp="1"/>
          </p:cNvSpPr>
          <p:nvPr>
            <p:ph sz="quarter" idx="14"/>
          </p:nvPr>
        </p:nvSpPr>
        <p:spPr>
          <a:xfrm>
            <a:off x="1644650" y="4267200"/>
            <a:ext cx="3814763" cy="19208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lvl1pPr marL="0" indent="0">
              <a:buNone/>
              <a:defRPr b="0">
                <a:solidFill>
                  <a:schemeClr val="bg1"/>
                </a:solidFill>
              </a:defRPr>
            </a:lvl1pPr>
          </a:lstStyle>
          <a:p>
            <a:pPr lvl="0"/>
            <a:r>
              <a:rPr lang="en-US"/>
              <a:t>Click to edit Master text styles</a:t>
            </a:r>
          </a:p>
        </p:txBody>
      </p:sp>
      <p:sp>
        <p:nvSpPr>
          <p:cNvPr id="14" name="Content Placeholder 5">
            <a:extLst>
              <a:ext uri="{FF2B5EF4-FFF2-40B4-BE49-F238E27FC236}">
                <a16:creationId xmlns:a16="http://schemas.microsoft.com/office/drawing/2014/main" id="{68C51618-9F15-01AD-D6AB-0EF2C4363875}"/>
              </a:ext>
            </a:extLst>
          </p:cNvPr>
          <p:cNvSpPr>
            <a:spLocks noGrp="1"/>
          </p:cNvSpPr>
          <p:nvPr>
            <p:ph sz="quarter" idx="15"/>
          </p:nvPr>
        </p:nvSpPr>
        <p:spPr>
          <a:xfrm>
            <a:off x="6096000" y="4267200"/>
            <a:ext cx="3814763" cy="19208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lvl1pPr marL="0" indent="0">
              <a:buNone/>
              <a:defRPr b="0">
                <a:solidFill>
                  <a:schemeClr val="bg1"/>
                </a:solidFill>
              </a:defRPr>
            </a:lvl1pPr>
          </a:lstStyle>
          <a:p>
            <a:pPr lvl="0"/>
            <a:r>
              <a:rPr lang="en-US"/>
              <a:t>Click to edit Master text styles</a:t>
            </a:r>
          </a:p>
        </p:txBody>
      </p:sp>
      <p:sp>
        <p:nvSpPr>
          <p:cNvPr id="15" name="Text Placeholder 24">
            <a:extLst>
              <a:ext uri="{FF2B5EF4-FFF2-40B4-BE49-F238E27FC236}">
                <a16:creationId xmlns:a16="http://schemas.microsoft.com/office/drawing/2014/main" id="{7E58627E-C96A-F9C7-35B5-742128E0C2DE}"/>
              </a:ext>
            </a:extLst>
          </p:cNvPr>
          <p:cNvSpPr>
            <a:spLocks noGrp="1"/>
          </p:cNvSpPr>
          <p:nvPr>
            <p:ph type="body" sz="quarter" idx="22" hasCustomPrompt="1"/>
          </p:nvPr>
        </p:nvSpPr>
        <p:spPr>
          <a:xfrm>
            <a:off x="1280383" y="188913"/>
            <a:ext cx="9090016" cy="587375"/>
          </a:xfrm>
        </p:spPr>
        <p:txBody>
          <a:bodyPr anchor="ctr">
            <a:noAutofit/>
          </a:bodyPr>
          <a:lstStyle>
            <a:lvl1pPr marL="0" indent="0" algn="ctr">
              <a:buNone/>
              <a:defRPr sz="4400" b="1">
                <a:solidFill>
                  <a:schemeClr val="accent1">
                    <a:lumMod val="50000"/>
                  </a:schemeClr>
                </a:solidFill>
                <a:latin typeface="+mj-lt"/>
              </a:defRPr>
            </a:lvl1pPr>
          </a:lstStyle>
          <a:p>
            <a:pPr lvl="0"/>
            <a:r>
              <a:rPr lang="en-US" dirty="0"/>
              <a:t>Add Title</a:t>
            </a:r>
          </a:p>
        </p:txBody>
      </p:sp>
    </p:spTree>
    <p:extLst>
      <p:ext uri="{BB962C8B-B14F-4D97-AF65-F5344CB8AC3E}">
        <p14:creationId xmlns:p14="http://schemas.microsoft.com/office/powerpoint/2010/main" val="1815231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s and Bulleted Text">
    <p:spTree>
      <p:nvGrpSpPr>
        <p:cNvPr id="1" name=""/>
        <p:cNvGrpSpPr/>
        <p:nvPr/>
      </p:nvGrpSpPr>
      <p:grpSpPr>
        <a:xfrm>
          <a:off x="0" y="0"/>
          <a:ext cx="0" cy="0"/>
          <a:chOff x="0" y="0"/>
          <a:chExt cx="0" cy="0"/>
        </a:xfrm>
      </p:grpSpPr>
      <p:sp>
        <p:nvSpPr>
          <p:cNvPr id="6" name="2-Freeform">
            <a:extLst>
              <a:ext uri="{FF2B5EF4-FFF2-40B4-BE49-F238E27FC236}">
                <a16:creationId xmlns:a16="http://schemas.microsoft.com/office/drawing/2014/main" id="{F404A610-9014-DC3C-A53D-AC0BA10C8AED}"/>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7" name="3-Freeform">
            <a:extLst>
              <a:ext uri="{FF2B5EF4-FFF2-40B4-BE49-F238E27FC236}">
                <a16:creationId xmlns:a16="http://schemas.microsoft.com/office/drawing/2014/main" id="{52904A0A-B4AF-4C5D-1C1C-5764C76FAE2E}"/>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CBB4718-C211-8D4C-8636-80321D891642}"/>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5"/>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
        <p:nvSpPr>
          <p:cNvPr id="15" name="1-Placeholder">
            <a:extLst>
              <a:ext uri="{FF2B5EF4-FFF2-40B4-BE49-F238E27FC236}">
                <a16:creationId xmlns:a16="http://schemas.microsoft.com/office/drawing/2014/main" id="{B62F5AAD-1FC6-B8DD-CC80-7A60749FA846}"/>
              </a:ext>
            </a:extLst>
          </p:cNvPr>
          <p:cNvSpPr>
            <a:spLocks noGrp="1"/>
          </p:cNvSpPr>
          <p:nvPr>
            <p:ph type="pic" sz="quarter" idx="10"/>
          </p:nvPr>
        </p:nvSpPr>
        <p:spPr>
          <a:xfrm>
            <a:off x="437565" y="1724880"/>
            <a:ext cx="2915124" cy="2168328"/>
          </a:xfrm>
          <a:prstGeom prst="roundRect">
            <a:avLst>
              <a:gd name="adj" fmla="val 8832"/>
            </a:avLst>
          </a:prstGeom>
        </p:spPr>
        <p:txBody>
          <a:bodyPr/>
          <a:lstStyle/>
          <a:p>
            <a:r>
              <a:rPr lang="en-US" altLang="zh-CN"/>
              <a:t>Click icon to add picture</a:t>
            </a:r>
            <a:endParaRPr lang="zh-CN" altLang="en-US"/>
          </a:p>
        </p:txBody>
      </p:sp>
      <p:sp>
        <p:nvSpPr>
          <p:cNvPr id="16" name="2-Placeholder">
            <a:extLst>
              <a:ext uri="{FF2B5EF4-FFF2-40B4-BE49-F238E27FC236}">
                <a16:creationId xmlns:a16="http://schemas.microsoft.com/office/drawing/2014/main" id="{66DB67B4-55A5-125D-10F3-8AF3701E9769}"/>
              </a:ext>
            </a:extLst>
          </p:cNvPr>
          <p:cNvSpPr>
            <a:spLocks noGrp="1"/>
          </p:cNvSpPr>
          <p:nvPr>
            <p:ph type="pic" sz="quarter" idx="11"/>
          </p:nvPr>
        </p:nvSpPr>
        <p:spPr>
          <a:xfrm>
            <a:off x="437565" y="4142617"/>
            <a:ext cx="2915124" cy="2168328"/>
          </a:xfrm>
          <a:prstGeom prst="roundRect">
            <a:avLst>
              <a:gd name="adj" fmla="val 8832"/>
            </a:avLst>
          </a:prstGeom>
        </p:spPr>
        <p:txBody>
          <a:bodyPr/>
          <a:lstStyle/>
          <a:p>
            <a:r>
              <a:rPr lang="en-US" altLang="zh-CN"/>
              <a:t>Click icon to add picture</a:t>
            </a:r>
            <a:endParaRPr lang="zh-CN" altLang="en-US"/>
          </a:p>
        </p:txBody>
      </p:sp>
      <p:sp>
        <p:nvSpPr>
          <p:cNvPr id="17" name="3-Placeholder">
            <a:extLst>
              <a:ext uri="{FF2B5EF4-FFF2-40B4-BE49-F238E27FC236}">
                <a16:creationId xmlns:a16="http://schemas.microsoft.com/office/drawing/2014/main" id="{9895A8E5-0018-D601-C38C-FD1EF48E3B01}"/>
              </a:ext>
            </a:extLst>
          </p:cNvPr>
          <p:cNvSpPr>
            <a:spLocks noGrp="1"/>
          </p:cNvSpPr>
          <p:nvPr>
            <p:ph type="pic" sz="quarter" idx="12"/>
          </p:nvPr>
        </p:nvSpPr>
        <p:spPr>
          <a:xfrm>
            <a:off x="3578555" y="1724880"/>
            <a:ext cx="2915124" cy="2168328"/>
          </a:xfrm>
          <a:prstGeom prst="roundRect">
            <a:avLst>
              <a:gd name="adj" fmla="val 8832"/>
            </a:avLst>
          </a:prstGeom>
        </p:spPr>
        <p:txBody>
          <a:bodyPr/>
          <a:lstStyle/>
          <a:p>
            <a:r>
              <a:rPr lang="en-US" altLang="zh-CN"/>
              <a:t>Click icon to add picture</a:t>
            </a:r>
            <a:endParaRPr lang="zh-CN" altLang="en-US"/>
          </a:p>
        </p:txBody>
      </p:sp>
      <p:sp>
        <p:nvSpPr>
          <p:cNvPr id="18" name="4-Placeholder">
            <a:extLst>
              <a:ext uri="{FF2B5EF4-FFF2-40B4-BE49-F238E27FC236}">
                <a16:creationId xmlns:a16="http://schemas.microsoft.com/office/drawing/2014/main" id="{67BBF89A-6B60-CF00-AB99-777881A45975}"/>
              </a:ext>
            </a:extLst>
          </p:cNvPr>
          <p:cNvSpPr>
            <a:spLocks noGrp="1"/>
          </p:cNvSpPr>
          <p:nvPr>
            <p:ph type="pic" sz="quarter" idx="13"/>
          </p:nvPr>
        </p:nvSpPr>
        <p:spPr>
          <a:xfrm>
            <a:off x="3578555" y="4142617"/>
            <a:ext cx="2915124" cy="2168328"/>
          </a:xfrm>
          <a:prstGeom prst="roundRect">
            <a:avLst>
              <a:gd name="adj" fmla="val 8832"/>
            </a:avLst>
          </a:prstGeom>
        </p:spPr>
        <p:txBody>
          <a:bodyPr/>
          <a:lstStyle/>
          <a:p>
            <a:r>
              <a:rPr lang="en-US" altLang="zh-CN"/>
              <a:t>Click icon to add picture</a:t>
            </a:r>
            <a:endParaRPr lang="zh-CN" altLang="en-US"/>
          </a:p>
        </p:txBody>
      </p:sp>
      <p:sp>
        <p:nvSpPr>
          <p:cNvPr id="19" name="Text Placeholder 24">
            <a:extLst>
              <a:ext uri="{FF2B5EF4-FFF2-40B4-BE49-F238E27FC236}">
                <a16:creationId xmlns:a16="http://schemas.microsoft.com/office/drawing/2014/main" id="{0176084F-A7C6-A243-C9BE-D21DBCF1E6DE}"/>
              </a:ext>
            </a:extLst>
          </p:cNvPr>
          <p:cNvSpPr>
            <a:spLocks noGrp="1"/>
          </p:cNvSpPr>
          <p:nvPr>
            <p:ph type="body" sz="quarter" idx="16" hasCustomPrompt="1"/>
          </p:nvPr>
        </p:nvSpPr>
        <p:spPr>
          <a:xfrm>
            <a:off x="7329418" y="1724880"/>
            <a:ext cx="1408472" cy="369332"/>
          </a:xfrm>
        </p:spPr>
        <p:txBody>
          <a:bodyPr anchor="ctr">
            <a:normAutofit/>
          </a:bodyPr>
          <a:lstStyle>
            <a:lvl1pPr marL="0" indent="0" algn="l">
              <a:buNone/>
              <a:defRPr sz="1800" b="1">
                <a:solidFill>
                  <a:schemeClr val="bg1">
                    <a:lumMod val="50000"/>
                  </a:schemeClr>
                </a:solidFill>
                <a:latin typeface="Arial Nova" panose="020B0504020202020204" pitchFamily="34" charset="0"/>
              </a:defRPr>
            </a:lvl1pPr>
          </a:lstStyle>
          <a:p>
            <a:pPr lvl="0"/>
            <a:r>
              <a:rPr lang="en-US" dirty="0"/>
              <a:t>Add Title</a:t>
            </a:r>
          </a:p>
        </p:txBody>
      </p:sp>
      <p:sp>
        <p:nvSpPr>
          <p:cNvPr id="20" name="Text Placeholder 28">
            <a:extLst>
              <a:ext uri="{FF2B5EF4-FFF2-40B4-BE49-F238E27FC236}">
                <a16:creationId xmlns:a16="http://schemas.microsoft.com/office/drawing/2014/main" id="{0A5F9C18-55E0-BF14-C51A-F84FA893A801}"/>
              </a:ext>
            </a:extLst>
          </p:cNvPr>
          <p:cNvSpPr>
            <a:spLocks noGrp="1"/>
          </p:cNvSpPr>
          <p:nvPr>
            <p:ph type="body" sz="quarter" idx="17" hasCustomPrompt="1"/>
          </p:nvPr>
        </p:nvSpPr>
        <p:spPr>
          <a:xfrm>
            <a:off x="7329418" y="2109106"/>
            <a:ext cx="4114800" cy="519944"/>
          </a:xfrm>
        </p:spPr>
        <p:txBody>
          <a:bodyPr anchor="t">
            <a:noAutofit/>
          </a:bodyPr>
          <a:lstStyle>
            <a:lvl1pPr marL="0" indent="0" algn="l">
              <a:lnSpc>
                <a:spcPct val="150000"/>
              </a:lnSpc>
              <a:buNone/>
              <a:defRPr sz="1400">
                <a:solidFill>
                  <a:schemeClr val="bg1">
                    <a:lumMod val="50000"/>
                  </a:schemeClr>
                </a:solidFill>
              </a:defRPr>
            </a:lvl1pPr>
            <a:lvl2pPr>
              <a:defRPr sz="1600"/>
            </a:lvl2pPr>
            <a:lvl3pPr>
              <a:defRPr sz="1400"/>
            </a:lvl3pPr>
            <a:lvl4pPr>
              <a:defRPr sz="1200"/>
            </a:lvl4pPr>
            <a:lvl5pPr marL="1828800" indent="0">
              <a:buNone/>
              <a:defRPr sz="1200"/>
            </a:lvl5pPr>
          </a:lstStyle>
          <a:p>
            <a:pPr lvl="0"/>
            <a:r>
              <a:rPr lang="en-US" dirty="0"/>
              <a:t>Add text</a:t>
            </a:r>
          </a:p>
        </p:txBody>
      </p:sp>
      <p:sp>
        <p:nvSpPr>
          <p:cNvPr id="21" name="11-Oval">
            <a:extLst>
              <a:ext uri="{FF2B5EF4-FFF2-40B4-BE49-F238E27FC236}">
                <a16:creationId xmlns:a16="http://schemas.microsoft.com/office/drawing/2014/main" id="{6549655B-B990-34D7-B1FB-786E79866F9B}"/>
              </a:ext>
            </a:extLst>
          </p:cNvPr>
          <p:cNvSpPr/>
          <p:nvPr userDrawn="1">
            <p:custDataLst>
              <p:tags r:id="rId1"/>
            </p:custDataLst>
          </p:nvPr>
        </p:nvSpPr>
        <p:spPr>
          <a:xfrm>
            <a:off x="6781657" y="1757368"/>
            <a:ext cx="383859" cy="383859"/>
          </a:xfrm>
          <a:prstGeom prst="ellipse">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22" name="Text Placeholder 24">
            <a:extLst>
              <a:ext uri="{FF2B5EF4-FFF2-40B4-BE49-F238E27FC236}">
                <a16:creationId xmlns:a16="http://schemas.microsoft.com/office/drawing/2014/main" id="{F9B609BF-18D9-9193-83C0-20588F5ECC35}"/>
              </a:ext>
            </a:extLst>
          </p:cNvPr>
          <p:cNvSpPr>
            <a:spLocks noGrp="1"/>
          </p:cNvSpPr>
          <p:nvPr>
            <p:ph type="body" sz="quarter" idx="18" hasCustomPrompt="1"/>
          </p:nvPr>
        </p:nvSpPr>
        <p:spPr>
          <a:xfrm>
            <a:off x="7329418" y="3324781"/>
            <a:ext cx="1408472" cy="369332"/>
          </a:xfrm>
        </p:spPr>
        <p:txBody>
          <a:bodyPr anchor="ctr">
            <a:normAutofit/>
          </a:bodyPr>
          <a:lstStyle>
            <a:lvl1pPr marL="0" indent="0" algn="l">
              <a:buNone/>
              <a:defRPr sz="1800" b="1">
                <a:solidFill>
                  <a:schemeClr val="bg1">
                    <a:lumMod val="50000"/>
                  </a:schemeClr>
                </a:solidFill>
                <a:latin typeface="Arial Nova" panose="020B0504020202020204" pitchFamily="34" charset="0"/>
              </a:defRPr>
            </a:lvl1pPr>
          </a:lstStyle>
          <a:p>
            <a:pPr lvl="0"/>
            <a:r>
              <a:rPr lang="en-US" dirty="0"/>
              <a:t>Add Title</a:t>
            </a:r>
          </a:p>
        </p:txBody>
      </p:sp>
      <p:sp>
        <p:nvSpPr>
          <p:cNvPr id="23" name="Text Placeholder 28">
            <a:extLst>
              <a:ext uri="{FF2B5EF4-FFF2-40B4-BE49-F238E27FC236}">
                <a16:creationId xmlns:a16="http://schemas.microsoft.com/office/drawing/2014/main" id="{34788AF9-6A3A-A00B-400E-8A7E170BE976}"/>
              </a:ext>
            </a:extLst>
          </p:cNvPr>
          <p:cNvSpPr>
            <a:spLocks noGrp="1"/>
          </p:cNvSpPr>
          <p:nvPr>
            <p:ph type="body" sz="quarter" idx="19" hasCustomPrompt="1"/>
          </p:nvPr>
        </p:nvSpPr>
        <p:spPr>
          <a:xfrm>
            <a:off x="7329418" y="3709007"/>
            <a:ext cx="4114800" cy="519944"/>
          </a:xfrm>
        </p:spPr>
        <p:txBody>
          <a:bodyPr anchor="t">
            <a:noAutofit/>
          </a:bodyPr>
          <a:lstStyle>
            <a:lvl1pPr marL="0" indent="0" algn="l">
              <a:lnSpc>
                <a:spcPct val="150000"/>
              </a:lnSpc>
              <a:buNone/>
              <a:defRPr sz="1400">
                <a:solidFill>
                  <a:schemeClr val="bg1">
                    <a:lumMod val="50000"/>
                  </a:schemeClr>
                </a:solidFill>
              </a:defRPr>
            </a:lvl1pPr>
            <a:lvl2pPr>
              <a:defRPr sz="1600"/>
            </a:lvl2pPr>
            <a:lvl3pPr>
              <a:defRPr sz="1400"/>
            </a:lvl3pPr>
            <a:lvl4pPr>
              <a:defRPr sz="1200"/>
            </a:lvl4pPr>
            <a:lvl5pPr marL="1828800" indent="0">
              <a:buNone/>
              <a:defRPr sz="1200"/>
            </a:lvl5pPr>
          </a:lstStyle>
          <a:p>
            <a:pPr lvl="0"/>
            <a:r>
              <a:rPr lang="en-US" dirty="0"/>
              <a:t>Add text</a:t>
            </a:r>
          </a:p>
        </p:txBody>
      </p:sp>
      <p:sp>
        <p:nvSpPr>
          <p:cNvPr id="24" name="11-Oval">
            <a:extLst>
              <a:ext uri="{FF2B5EF4-FFF2-40B4-BE49-F238E27FC236}">
                <a16:creationId xmlns:a16="http://schemas.microsoft.com/office/drawing/2014/main" id="{C7FB7E34-45D9-6C5A-67E1-68FABCA2FBCE}"/>
              </a:ext>
            </a:extLst>
          </p:cNvPr>
          <p:cNvSpPr/>
          <p:nvPr userDrawn="1">
            <p:custDataLst>
              <p:tags r:id="rId2"/>
            </p:custDataLst>
          </p:nvPr>
        </p:nvSpPr>
        <p:spPr>
          <a:xfrm>
            <a:off x="6781657" y="3357269"/>
            <a:ext cx="383859" cy="383859"/>
          </a:xfrm>
          <a:prstGeom prst="ellipse">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25" name="Text Placeholder 24">
            <a:extLst>
              <a:ext uri="{FF2B5EF4-FFF2-40B4-BE49-F238E27FC236}">
                <a16:creationId xmlns:a16="http://schemas.microsoft.com/office/drawing/2014/main" id="{82E167DE-EB80-ECFE-CFF6-8702E236E0DF}"/>
              </a:ext>
            </a:extLst>
          </p:cNvPr>
          <p:cNvSpPr>
            <a:spLocks noGrp="1"/>
          </p:cNvSpPr>
          <p:nvPr>
            <p:ph type="body" sz="quarter" idx="20" hasCustomPrompt="1"/>
          </p:nvPr>
        </p:nvSpPr>
        <p:spPr>
          <a:xfrm>
            <a:off x="7329418" y="4924682"/>
            <a:ext cx="1408472" cy="369332"/>
          </a:xfrm>
        </p:spPr>
        <p:txBody>
          <a:bodyPr anchor="ctr">
            <a:normAutofit/>
          </a:bodyPr>
          <a:lstStyle>
            <a:lvl1pPr marL="0" indent="0" algn="l">
              <a:buNone/>
              <a:defRPr sz="1800" b="1">
                <a:solidFill>
                  <a:schemeClr val="bg1">
                    <a:lumMod val="50000"/>
                  </a:schemeClr>
                </a:solidFill>
                <a:latin typeface="Arial Nova" panose="020B0504020202020204" pitchFamily="34" charset="0"/>
              </a:defRPr>
            </a:lvl1pPr>
          </a:lstStyle>
          <a:p>
            <a:pPr lvl="0"/>
            <a:r>
              <a:rPr lang="en-US" dirty="0"/>
              <a:t>Add Title</a:t>
            </a:r>
          </a:p>
        </p:txBody>
      </p:sp>
      <p:sp>
        <p:nvSpPr>
          <p:cNvPr id="26" name="Text Placeholder 28">
            <a:extLst>
              <a:ext uri="{FF2B5EF4-FFF2-40B4-BE49-F238E27FC236}">
                <a16:creationId xmlns:a16="http://schemas.microsoft.com/office/drawing/2014/main" id="{4302D144-B2ED-6ED1-0D6E-263D8E9EBB1B}"/>
              </a:ext>
            </a:extLst>
          </p:cNvPr>
          <p:cNvSpPr>
            <a:spLocks noGrp="1"/>
          </p:cNvSpPr>
          <p:nvPr>
            <p:ph type="body" sz="quarter" idx="21" hasCustomPrompt="1"/>
          </p:nvPr>
        </p:nvSpPr>
        <p:spPr>
          <a:xfrm>
            <a:off x="7329418" y="5308908"/>
            <a:ext cx="4114800" cy="519944"/>
          </a:xfrm>
        </p:spPr>
        <p:txBody>
          <a:bodyPr anchor="t">
            <a:noAutofit/>
          </a:bodyPr>
          <a:lstStyle>
            <a:lvl1pPr marL="0" indent="0" algn="l">
              <a:lnSpc>
                <a:spcPct val="150000"/>
              </a:lnSpc>
              <a:buNone/>
              <a:defRPr sz="1400">
                <a:solidFill>
                  <a:schemeClr val="bg1">
                    <a:lumMod val="50000"/>
                  </a:schemeClr>
                </a:solidFill>
              </a:defRPr>
            </a:lvl1pPr>
            <a:lvl2pPr>
              <a:defRPr sz="1600"/>
            </a:lvl2pPr>
            <a:lvl3pPr>
              <a:defRPr sz="1400"/>
            </a:lvl3pPr>
            <a:lvl4pPr>
              <a:defRPr sz="1200"/>
            </a:lvl4pPr>
            <a:lvl5pPr marL="1828800" indent="0">
              <a:buNone/>
              <a:defRPr sz="1200"/>
            </a:lvl5pPr>
          </a:lstStyle>
          <a:p>
            <a:pPr lvl="0"/>
            <a:r>
              <a:rPr lang="en-US" dirty="0"/>
              <a:t>Add text</a:t>
            </a:r>
          </a:p>
        </p:txBody>
      </p:sp>
      <p:sp>
        <p:nvSpPr>
          <p:cNvPr id="27" name="11-Oval">
            <a:extLst>
              <a:ext uri="{FF2B5EF4-FFF2-40B4-BE49-F238E27FC236}">
                <a16:creationId xmlns:a16="http://schemas.microsoft.com/office/drawing/2014/main" id="{B61C588E-5E34-2426-166E-6C619EE74EA6}"/>
              </a:ext>
            </a:extLst>
          </p:cNvPr>
          <p:cNvSpPr/>
          <p:nvPr userDrawn="1">
            <p:custDataLst>
              <p:tags r:id="rId3"/>
            </p:custDataLst>
          </p:nvPr>
        </p:nvSpPr>
        <p:spPr>
          <a:xfrm>
            <a:off x="6781657" y="4957170"/>
            <a:ext cx="383859" cy="383859"/>
          </a:xfrm>
          <a:prstGeom prst="ellipse">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28" name="Text Placeholder 24">
            <a:extLst>
              <a:ext uri="{FF2B5EF4-FFF2-40B4-BE49-F238E27FC236}">
                <a16:creationId xmlns:a16="http://schemas.microsoft.com/office/drawing/2014/main" id="{EF449576-F18F-BA13-CB89-D5FA91FCCB8A}"/>
              </a:ext>
            </a:extLst>
          </p:cNvPr>
          <p:cNvSpPr>
            <a:spLocks noGrp="1"/>
          </p:cNvSpPr>
          <p:nvPr>
            <p:ph type="body" sz="quarter" idx="22" hasCustomPrompt="1"/>
          </p:nvPr>
        </p:nvSpPr>
        <p:spPr>
          <a:xfrm>
            <a:off x="1280383" y="188913"/>
            <a:ext cx="9090016" cy="587375"/>
          </a:xfrm>
        </p:spPr>
        <p:txBody>
          <a:bodyPr anchor="ctr">
            <a:noAutofit/>
          </a:bodyPr>
          <a:lstStyle>
            <a:lvl1pPr marL="0" indent="0" algn="ctr">
              <a:buNone/>
              <a:defRPr sz="4400" b="1">
                <a:solidFill>
                  <a:schemeClr val="accent1">
                    <a:lumMod val="50000"/>
                  </a:schemeClr>
                </a:solidFill>
                <a:latin typeface="+mj-lt"/>
              </a:defRPr>
            </a:lvl1pPr>
          </a:lstStyle>
          <a:p>
            <a:pPr lvl="0"/>
            <a:r>
              <a:rPr lang="en-US" dirty="0"/>
              <a:t>Add Title</a:t>
            </a:r>
          </a:p>
        </p:txBody>
      </p:sp>
    </p:spTree>
    <p:extLst>
      <p:ext uri="{BB962C8B-B14F-4D97-AF65-F5344CB8AC3E}">
        <p14:creationId xmlns:p14="http://schemas.microsoft.com/office/powerpoint/2010/main" val="3442135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ent and Boxed Text">
    <p:spTree>
      <p:nvGrpSpPr>
        <p:cNvPr id="1" name=""/>
        <p:cNvGrpSpPr/>
        <p:nvPr/>
      </p:nvGrpSpPr>
      <p:grpSpPr>
        <a:xfrm>
          <a:off x="0" y="0"/>
          <a:ext cx="0" cy="0"/>
          <a:chOff x="0" y="0"/>
          <a:chExt cx="0" cy="0"/>
        </a:xfrm>
      </p:grpSpPr>
      <p:sp>
        <p:nvSpPr>
          <p:cNvPr id="6" name="2-Freeform">
            <a:extLst>
              <a:ext uri="{FF2B5EF4-FFF2-40B4-BE49-F238E27FC236}">
                <a16:creationId xmlns:a16="http://schemas.microsoft.com/office/drawing/2014/main" id="{F404A610-9014-DC3C-A53D-AC0BA10C8AED}"/>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7" name="3-Freeform">
            <a:extLst>
              <a:ext uri="{FF2B5EF4-FFF2-40B4-BE49-F238E27FC236}">
                <a16:creationId xmlns:a16="http://schemas.microsoft.com/office/drawing/2014/main" id="{52904A0A-B4AF-4C5D-1C1C-5764C76FAE2E}"/>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CBB4718-C211-8D4C-8636-80321D891642}"/>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2"/>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
        <p:nvSpPr>
          <p:cNvPr id="12" name="Content Placeholder 2">
            <a:extLst>
              <a:ext uri="{FF2B5EF4-FFF2-40B4-BE49-F238E27FC236}">
                <a16:creationId xmlns:a16="http://schemas.microsoft.com/office/drawing/2014/main" id="{82743A24-6E51-12F6-FAD9-8E2C3F3D5F4E}"/>
              </a:ext>
            </a:extLst>
          </p:cNvPr>
          <p:cNvSpPr>
            <a:spLocks noGrp="1"/>
          </p:cNvSpPr>
          <p:nvPr>
            <p:ph sz="quarter" idx="17"/>
          </p:nvPr>
        </p:nvSpPr>
        <p:spPr>
          <a:xfrm>
            <a:off x="5955632" y="1667668"/>
            <a:ext cx="5317957" cy="42333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4">
            <a:extLst>
              <a:ext uri="{FF2B5EF4-FFF2-40B4-BE49-F238E27FC236}">
                <a16:creationId xmlns:a16="http://schemas.microsoft.com/office/drawing/2014/main" id="{89B29307-EEE4-F514-C072-0B3E10B07C91}"/>
              </a:ext>
            </a:extLst>
          </p:cNvPr>
          <p:cNvSpPr>
            <a:spLocks noGrp="1"/>
          </p:cNvSpPr>
          <p:nvPr>
            <p:ph type="body" sz="quarter" idx="18"/>
          </p:nvPr>
        </p:nvSpPr>
        <p:spPr>
          <a:xfrm>
            <a:off x="472505" y="2018442"/>
            <a:ext cx="3851275" cy="3522662"/>
          </a:xfrm>
          <a:prstGeom prst="roundRect">
            <a:avLst/>
          </a:prstGeom>
        </p:spPr>
        <p:style>
          <a:lnRef idx="0">
            <a:schemeClr val="dk1"/>
          </a:lnRef>
          <a:fillRef idx="3">
            <a:schemeClr val="dk1"/>
          </a:fillRef>
          <a:effectRef idx="3">
            <a:schemeClr val="dk1"/>
          </a:effectRef>
          <a:fontRef idx="minor">
            <a:schemeClr val="lt1"/>
          </a:fontRef>
        </p:style>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24">
            <a:extLst>
              <a:ext uri="{FF2B5EF4-FFF2-40B4-BE49-F238E27FC236}">
                <a16:creationId xmlns:a16="http://schemas.microsoft.com/office/drawing/2014/main" id="{CCBA7D07-9808-ECAA-FF23-BC2AA70A7025}"/>
              </a:ext>
            </a:extLst>
          </p:cNvPr>
          <p:cNvSpPr>
            <a:spLocks noGrp="1"/>
          </p:cNvSpPr>
          <p:nvPr>
            <p:ph type="body" sz="quarter" idx="22" hasCustomPrompt="1"/>
          </p:nvPr>
        </p:nvSpPr>
        <p:spPr>
          <a:xfrm>
            <a:off x="1280383" y="188913"/>
            <a:ext cx="9090016" cy="587375"/>
          </a:xfrm>
        </p:spPr>
        <p:txBody>
          <a:bodyPr anchor="ctr">
            <a:noAutofit/>
          </a:bodyPr>
          <a:lstStyle>
            <a:lvl1pPr marL="0" indent="0" algn="ctr">
              <a:buNone/>
              <a:defRPr sz="4400" b="1">
                <a:solidFill>
                  <a:schemeClr val="accent1">
                    <a:lumMod val="50000"/>
                  </a:schemeClr>
                </a:solidFill>
                <a:latin typeface="+mj-lt"/>
              </a:defRPr>
            </a:lvl1pPr>
          </a:lstStyle>
          <a:p>
            <a:pPr lvl="0"/>
            <a:r>
              <a:rPr lang="en-US" dirty="0"/>
              <a:t>Add Title</a:t>
            </a:r>
          </a:p>
        </p:txBody>
      </p:sp>
    </p:spTree>
    <p:extLst>
      <p:ext uri="{BB962C8B-B14F-4D97-AF65-F5344CB8AC3E}">
        <p14:creationId xmlns:p14="http://schemas.microsoft.com/office/powerpoint/2010/main" val="995333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ptop Mockup">
    <p:spTree>
      <p:nvGrpSpPr>
        <p:cNvPr id="1" name=""/>
        <p:cNvGrpSpPr/>
        <p:nvPr/>
      </p:nvGrpSpPr>
      <p:grpSpPr>
        <a:xfrm>
          <a:off x="0" y="0"/>
          <a:ext cx="0" cy="0"/>
          <a:chOff x="0" y="0"/>
          <a:chExt cx="0" cy="0"/>
        </a:xfrm>
      </p:grpSpPr>
      <p:sp>
        <p:nvSpPr>
          <p:cNvPr id="6" name="2-Freeform">
            <a:extLst>
              <a:ext uri="{FF2B5EF4-FFF2-40B4-BE49-F238E27FC236}">
                <a16:creationId xmlns:a16="http://schemas.microsoft.com/office/drawing/2014/main" id="{F404A610-9014-DC3C-A53D-AC0BA10C8AED}"/>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7" name="3-Freeform">
            <a:extLst>
              <a:ext uri="{FF2B5EF4-FFF2-40B4-BE49-F238E27FC236}">
                <a16:creationId xmlns:a16="http://schemas.microsoft.com/office/drawing/2014/main" id="{52904A0A-B4AF-4C5D-1C1C-5764C76FAE2E}"/>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CBB4718-C211-8D4C-8636-80321D891642}"/>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2"/>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
        <p:nvSpPr>
          <p:cNvPr id="12" name="Footer Placeholder 2">
            <a:extLst>
              <a:ext uri="{FF2B5EF4-FFF2-40B4-BE49-F238E27FC236}">
                <a16:creationId xmlns:a16="http://schemas.microsoft.com/office/drawing/2014/main" id="{90DED65B-8943-3B80-5471-61982BB14A7A}"/>
              </a:ext>
            </a:extLst>
          </p:cNvPr>
          <p:cNvSpPr>
            <a:spLocks noGrp="1"/>
          </p:cNvSpPr>
          <p:nvPr>
            <p:ph type="ftr" sz="quarter" idx="10"/>
          </p:nvPr>
        </p:nvSpPr>
        <p:spPr>
          <a:xfrm>
            <a:off x="4038600" y="6356350"/>
            <a:ext cx="4114800" cy="365125"/>
          </a:xfrm>
        </p:spPr>
        <p:txBody>
          <a:bodyPr/>
          <a:lstStyle/>
          <a:p>
            <a:endParaRPr lang="en-US" dirty="0"/>
          </a:p>
        </p:txBody>
      </p:sp>
      <p:grpSp>
        <p:nvGrpSpPr>
          <p:cNvPr id="13" name="Group 12">
            <a:extLst>
              <a:ext uri="{FF2B5EF4-FFF2-40B4-BE49-F238E27FC236}">
                <a16:creationId xmlns:a16="http://schemas.microsoft.com/office/drawing/2014/main" id="{33C510B2-C03B-572C-9032-C3A43E02554F}"/>
              </a:ext>
            </a:extLst>
          </p:cNvPr>
          <p:cNvGrpSpPr/>
          <p:nvPr userDrawn="1"/>
        </p:nvGrpSpPr>
        <p:grpSpPr>
          <a:xfrm>
            <a:off x="5928383" y="1332824"/>
            <a:ext cx="7001258" cy="4029213"/>
            <a:chOff x="6195332" y="2019300"/>
            <a:chExt cx="7001258" cy="4029213"/>
          </a:xfrm>
        </p:grpSpPr>
        <p:sp>
          <p:nvSpPr>
            <p:cNvPr id="14" name="Image #1">
              <a:extLst>
                <a:ext uri="{FF2B5EF4-FFF2-40B4-BE49-F238E27FC236}">
                  <a16:creationId xmlns:a16="http://schemas.microsoft.com/office/drawing/2014/main" id="{8D76EC0F-7572-A630-69A6-C21CB9A6141C}"/>
                </a:ext>
              </a:extLst>
            </p:cNvPr>
            <p:cNvSpPr>
              <a:spLocks noChangeArrowheads="1"/>
            </p:cNvSpPr>
            <p:nvPr/>
          </p:nvSpPr>
          <p:spPr bwMode="auto">
            <a:xfrm>
              <a:off x="7091762" y="2280598"/>
              <a:ext cx="5260974" cy="3328445"/>
            </a:xfrm>
            <a:prstGeom prst="rect">
              <a:avLst/>
            </a:prstGeom>
            <a:solidFill>
              <a:srgbClr val="EDF1F4"/>
            </a:solidFill>
            <a:ln>
              <a:noFill/>
            </a:ln>
          </p:spPr>
          <p:txBody>
            <a:bodyPr vert="horz" wrap="square" lIns="91440" tIns="45720" rIns="91440" bIns="45720" numCol="1" anchor="t" anchorCtr="0" compatLnSpc="1">
              <a:prstTxWarp prst="textNoShape">
                <a:avLst/>
              </a:prstTxWarp>
            </a:bodyPr>
            <a:lstStyle/>
            <a:p>
              <a:endParaRPr lang="id-ID"/>
            </a:p>
          </p:txBody>
        </p:sp>
        <p:sp>
          <p:nvSpPr>
            <p:cNvPr id="15" name="Freeform 45">
              <a:extLst>
                <a:ext uri="{FF2B5EF4-FFF2-40B4-BE49-F238E27FC236}">
                  <a16:creationId xmlns:a16="http://schemas.microsoft.com/office/drawing/2014/main" id="{8E31F327-24B3-4E32-6E4F-4AAC62C0DDAA}"/>
                </a:ext>
              </a:extLst>
            </p:cNvPr>
            <p:cNvSpPr>
              <a:spLocks/>
            </p:cNvSpPr>
            <p:nvPr/>
          </p:nvSpPr>
          <p:spPr bwMode="auto">
            <a:xfrm>
              <a:off x="6195332" y="5892928"/>
              <a:ext cx="3526559" cy="155585"/>
            </a:xfrm>
            <a:custGeom>
              <a:avLst/>
              <a:gdLst>
                <a:gd name="T0" fmla="*/ 0 w 885"/>
                <a:gd name="T1" fmla="*/ 16 h 39"/>
                <a:gd name="T2" fmla="*/ 78 w 885"/>
                <a:gd name="T3" fmla="*/ 39 h 39"/>
                <a:gd name="T4" fmla="*/ 885 w 885"/>
                <a:gd name="T5" fmla="*/ 39 h 39"/>
                <a:gd name="T6" fmla="*/ 885 w 885"/>
                <a:gd name="T7" fmla="*/ 0 h 39"/>
                <a:gd name="T8" fmla="*/ 0 w 885"/>
                <a:gd name="T9" fmla="*/ 0 h 39"/>
                <a:gd name="T10" fmla="*/ 0 w 885"/>
                <a:gd name="T11" fmla="*/ 16 h 39"/>
              </a:gdLst>
              <a:ahLst/>
              <a:cxnLst>
                <a:cxn ang="0">
                  <a:pos x="T0" y="T1"/>
                </a:cxn>
                <a:cxn ang="0">
                  <a:pos x="T2" y="T3"/>
                </a:cxn>
                <a:cxn ang="0">
                  <a:pos x="T4" y="T5"/>
                </a:cxn>
                <a:cxn ang="0">
                  <a:pos x="T6" y="T7"/>
                </a:cxn>
                <a:cxn ang="0">
                  <a:pos x="T8" y="T9"/>
                </a:cxn>
                <a:cxn ang="0">
                  <a:pos x="T10" y="T11"/>
                </a:cxn>
              </a:cxnLst>
              <a:rect l="0" t="0" r="r" b="b"/>
              <a:pathLst>
                <a:path w="885" h="39">
                  <a:moveTo>
                    <a:pt x="0" y="16"/>
                  </a:moveTo>
                  <a:cubicBezTo>
                    <a:pt x="0" y="23"/>
                    <a:pt x="30" y="39"/>
                    <a:pt x="78" y="39"/>
                  </a:cubicBezTo>
                  <a:cubicBezTo>
                    <a:pt x="126" y="39"/>
                    <a:pt x="885" y="39"/>
                    <a:pt x="885" y="39"/>
                  </a:cubicBezTo>
                  <a:cubicBezTo>
                    <a:pt x="885" y="0"/>
                    <a:pt x="885" y="0"/>
                    <a:pt x="885" y="0"/>
                  </a:cubicBezTo>
                  <a:cubicBezTo>
                    <a:pt x="0" y="0"/>
                    <a:pt x="0" y="0"/>
                    <a:pt x="0" y="0"/>
                  </a:cubicBezTo>
                  <a:lnTo>
                    <a:pt x="0" y="16"/>
                  </a:lnTo>
                  <a:close/>
                </a:path>
              </a:pathLst>
            </a:custGeom>
            <a:solidFill>
              <a:srgbClr val="B3B4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6" name="Freeform 46">
              <a:extLst>
                <a:ext uri="{FF2B5EF4-FFF2-40B4-BE49-F238E27FC236}">
                  <a16:creationId xmlns:a16="http://schemas.microsoft.com/office/drawing/2014/main" id="{09F20E97-26AF-B5A1-161F-E49174DE9D80}"/>
                </a:ext>
              </a:extLst>
            </p:cNvPr>
            <p:cNvSpPr>
              <a:spLocks/>
            </p:cNvSpPr>
            <p:nvPr/>
          </p:nvSpPr>
          <p:spPr bwMode="auto">
            <a:xfrm>
              <a:off x="9670029" y="5892928"/>
              <a:ext cx="3526559" cy="155585"/>
            </a:xfrm>
            <a:custGeom>
              <a:avLst/>
              <a:gdLst>
                <a:gd name="T0" fmla="*/ 884 w 884"/>
                <a:gd name="T1" fmla="*/ 16 h 39"/>
                <a:gd name="T2" fmla="*/ 806 w 884"/>
                <a:gd name="T3" fmla="*/ 39 h 39"/>
                <a:gd name="T4" fmla="*/ 0 w 884"/>
                <a:gd name="T5" fmla="*/ 39 h 39"/>
                <a:gd name="T6" fmla="*/ 0 w 884"/>
                <a:gd name="T7" fmla="*/ 0 h 39"/>
                <a:gd name="T8" fmla="*/ 884 w 884"/>
                <a:gd name="T9" fmla="*/ 0 h 39"/>
                <a:gd name="T10" fmla="*/ 884 w 884"/>
                <a:gd name="T11" fmla="*/ 16 h 39"/>
              </a:gdLst>
              <a:ahLst/>
              <a:cxnLst>
                <a:cxn ang="0">
                  <a:pos x="T0" y="T1"/>
                </a:cxn>
                <a:cxn ang="0">
                  <a:pos x="T2" y="T3"/>
                </a:cxn>
                <a:cxn ang="0">
                  <a:pos x="T4" y="T5"/>
                </a:cxn>
                <a:cxn ang="0">
                  <a:pos x="T6" y="T7"/>
                </a:cxn>
                <a:cxn ang="0">
                  <a:pos x="T8" y="T9"/>
                </a:cxn>
                <a:cxn ang="0">
                  <a:pos x="T10" y="T11"/>
                </a:cxn>
              </a:cxnLst>
              <a:rect l="0" t="0" r="r" b="b"/>
              <a:pathLst>
                <a:path w="884" h="39">
                  <a:moveTo>
                    <a:pt x="884" y="16"/>
                  </a:moveTo>
                  <a:cubicBezTo>
                    <a:pt x="884" y="23"/>
                    <a:pt x="854" y="39"/>
                    <a:pt x="806" y="39"/>
                  </a:cubicBezTo>
                  <a:cubicBezTo>
                    <a:pt x="758" y="39"/>
                    <a:pt x="0" y="39"/>
                    <a:pt x="0" y="39"/>
                  </a:cubicBezTo>
                  <a:cubicBezTo>
                    <a:pt x="0" y="0"/>
                    <a:pt x="0" y="0"/>
                    <a:pt x="0" y="0"/>
                  </a:cubicBezTo>
                  <a:cubicBezTo>
                    <a:pt x="884" y="0"/>
                    <a:pt x="884" y="0"/>
                    <a:pt x="884" y="0"/>
                  </a:cubicBezTo>
                  <a:lnTo>
                    <a:pt x="884" y="16"/>
                  </a:lnTo>
                  <a:close/>
                </a:path>
              </a:pathLst>
            </a:custGeom>
            <a:solidFill>
              <a:srgbClr val="B3B4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7" name="Freeform 10">
              <a:extLst>
                <a:ext uri="{FF2B5EF4-FFF2-40B4-BE49-F238E27FC236}">
                  <a16:creationId xmlns:a16="http://schemas.microsoft.com/office/drawing/2014/main" id="{18D30366-165C-E842-F938-4534D3955DF1}"/>
                </a:ext>
              </a:extLst>
            </p:cNvPr>
            <p:cNvSpPr>
              <a:spLocks/>
            </p:cNvSpPr>
            <p:nvPr/>
          </p:nvSpPr>
          <p:spPr bwMode="auto">
            <a:xfrm>
              <a:off x="6885483" y="2019300"/>
              <a:ext cx="5672813" cy="3885597"/>
            </a:xfrm>
            <a:custGeom>
              <a:avLst/>
              <a:gdLst>
                <a:gd name="connsiteX0" fmla="*/ 207445 w 5672813"/>
                <a:gd name="connsiteY0" fmla="*/ 263295 h 3885597"/>
                <a:gd name="connsiteX1" fmla="*/ 207445 w 5672813"/>
                <a:gd name="connsiteY1" fmla="*/ 3586400 h 3885597"/>
                <a:gd name="connsiteX2" fmla="*/ 5469359 w 5672813"/>
                <a:gd name="connsiteY2" fmla="*/ 3586400 h 3885597"/>
                <a:gd name="connsiteX3" fmla="*/ 5469359 w 5672813"/>
                <a:gd name="connsiteY3" fmla="*/ 263295 h 3885597"/>
                <a:gd name="connsiteX4" fmla="*/ 179393 w 5672813"/>
                <a:gd name="connsiteY4" fmla="*/ 0 h 3885597"/>
                <a:gd name="connsiteX5" fmla="*/ 5493420 w 5672813"/>
                <a:gd name="connsiteY5" fmla="*/ 0 h 3885597"/>
                <a:gd name="connsiteX6" fmla="*/ 5672813 w 5672813"/>
                <a:gd name="connsiteY6" fmla="*/ 179520 h 3885597"/>
                <a:gd name="connsiteX7" fmla="*/ 5672813 w 5672813"/>
                <a:gd name="connsiteY7" fmla="*/ 3706078 h 3885597"/>
                <a:gd name="connsiteX8" fmla="*/ 5493420 w 5672813"/>
                <a:gd name="connsiteY8" fmla="*/ 3885597 h 3885597"/>
                <a:gd name="connsiteX9" fmla="*/ 179393 w 5672813"/>
                <a:gd name="connsiteY9" fmla="*/ 3885597 h 3885597"/>
                <a:gd name="connsiteX10" fmla="*/ 0 w 5672813"/>
                <a:gd name="connsiteY10" fmla="*/ 3706078 h 3885597"/>
                <a:gd name="connsiteX11" fmla="*/ 0 w 5672813"/>
                <a:gd name="connsiteY11" fmla="*/ 869672 h 3885597"/>
                <a:gd name="connsiteX12" fmla="*/ 0 w 5672813"/>
                <a:gd name="connsiteY12" fmla="*/ 179520 h 3885597"/>
                <a:gd name="connsiteX13" fmla="*/ 179393 w 5672813"/>
                <a:gd name="connsiteY13" fmla="*/ 0 h 3885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72813" h="3885597">
                  <a:moveTo>
                    <a:pt x="207445" y="263295"/>
                  </a:moveTo>
                  <a:lnTo>
                    <a:pt x="207445" y="3586400"/>
                  </a:lnTo>
                  <a:lnTo>
                    <a:pt x="5469359" y="3586400"/>
                  </a:lnTo>
                  <a:lnTo>
                    <a:pt x="5469359" y="263295"/>
                  </a:lnTo>
                  <a:close/>
                  <a:moveTo>
                    <a:pt x="179393" y="0"/>
                  </a:moveTo>
                  <a:cubicBezTo>
                    <a:pt x="179393" y="0"/>
                    <a:pt x="179393" y="0"/>
                    <a:pt x="5493420" y="0"/>
                  </a:cubicBezTo>
                  <a:cubicBezTo>
                    <a:pt x="5593082" y="0"/>
                    <a:pt x="5672813" y="79787"/>
                    <a:pt x="5672813" y="179520"/>
                  </a:cubicBezTo>
                  <a:cubicBezTo>
                    <a:pt x="5672813" y="179520"/>
                    <a:pt x="5672813" y="179520"/>
                    <a:pt x="5672813" y="3706078"/>
                  </a:cubicBezTo>
                  <a:cubicBezTo>
                    <a:pt x="5672813" y="3805811"/>
                    <a:pt x="5593082" y="3885597"/>
                    <a:pt x="5493420" y="3885597"/>
                  </a:cubicBezTo>
                  <a:cubicBezTo>
                    <a:pt x="5493420" y="3885597"/>
                    <a:pt x="5493420" y="3885597"/>
                    <a:pt x="179393" y="3885597"/>
                  </a:cubicBezTo>
                  <a:cubicBezTo>
                    <a:pt x="79731" y="3885597"/>
                    <a:pt x="0" y="3805811"/>
                    <a:pt x="0" y="3706078"/>
                  </a:cubicBezTo>
                  <a:cubicBezTo>
                    <a:pt x="0" y="3706078"/>
                    <a:pt x="0" y="3706078"/>
                    <a:pt x="0" y="869672"/>
                  </a:cubicBezTo>
                  <a:cubicBezTo>
                    <a:pt x="0" y="869672"/>
                    <a:pt x="0" y="869672"/>
                    <a:pt x="0" y="179520"/>
                  </a:cubicBezTo>
                  <a:cubicBezTo>
                    <a:pt x="0" y="79787"/>
                    <a:pt x="79731" y="0"/>
                    <a:pt x="179393" y="0"/>
                  </a:cubicBezTo>
                  <a:close/>
                </a:path>
              </a:pathLst>
            </a:custGeom>
            <a:solidFill>
              <a:srgbClr val="D2D3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id-ID"/>
            </a:p>
          </p:txBody>
        </p:sp>
        <p:sp>
          <p:nvSpPr>
            <p:cNvPr id="18" name="Freeform 49">
              <a:extLst>
                <a:ext uri="{FF2B5EF4-FFF2-40B4-BE49-F238E27FC236}">
                  <a16:creationId xmlns:a16="http://schemas.microsoft.com/office/drawing/2014/main" id="{161CBFF9-414A-081E-09D7-E6A07B5707D9}"/>
                </a:ext>
              </a:extLst>
            </p:cNvPr>
            <p:cNvSpPr>
              <a:spLocks/>
            </p:cNvSpPr>
            <p:nvPr/>
          </p:nvSpPr>
          <p:spPr bwMode="auto">
            <a:xfrm>
              <a:off x="6905431" y="5721389"/>
              <a:ext cx="5636911" cy="163563"/>
            </a:xfrm>
            <a:custGeom>
              <a:avLst/>
              <a:gdLst>
                <a:gd name="T0" fmla="*/ 1414 w 1414"/>
                <a:gd name="T1" fmla="*/ 0 h 41"/>
                <a:gd name="T2" fmla="*/ 1396 w 1414"/>
                <a:gd name="T3" fmla="*/ 9 h 41"/>
                <a:gd name="T4" fmla="*/ 18 w 1414"/>
                <a:gd name="T5" fmla="*/ 9 h 41"/>
                <a:gd name="T6" fmla="*/ 0 w 1414"/>
                <a:gd name="T7" fmla="*/ 0 h 41"/>
                <a:gd name="T8" fmla="*/ 0 w 1414"/>
                <a:gd name="T9" fmla="*/ 1 h 41"/>
                <a:gd name="T10" fmla="*/ 40 w 1414"/>
                <a:gd name="T11" fmla="*/ 41 h 41"/>
                <a:gd name="T12" fmla="*/ 1373 w 1414"/>
                <a:gd name="T13" fmla="*/ 41 h 41"/>
                <a:gd name="T14" fmla="*/ 1414 w 1414"/>
                <a:gd name="T15" fmla="*/ 1 h 41"/>
                <a:gd name="T16" fmla="*/ 1414 w 1414"/>
                <a:gd name="T1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4" h="41">
                  <a:moveTo>
                    <a:pt x="1414" y="0"/>
                  </a:moveTo>
                  <a:cubicBezTo>
                    <a:pt x="1409" y="6"/>
                    <a:pt x="1403" y="9"/>
                    <a:pt x="1396" y="9"/>
                  </a:cubicBezTo>
                  <a:cubicBezTo>
                    <a:pt x="18" y="9"/>
                    <a:pt x="18" y="9"/>
                    <a:pt x="18" y="9"/>
                  </a:cubicBezTo>
                  <a:cubicBezTo>
                    <a:pt x="10" y="9"/>
                    <a:pt x="4" y="6"/>
                    <a:pt x="0" y="0"/>
                  </a:cubicBezTo>
                  <a:cubicBezTo>
                    <a:pt x="0" y="1"/>
                    <a:pt x="0" y="1"/>
                    <a:pt x="0" y="1"/>
                  </a:cubicBezTo>
                  <a:cubicBezTo>
                    <a:pt x="0" y="23"/>
                    <a:pt x="18" y="41"/>
                    <a:pt x="40" y="41"/>
                  </a:cubicBezTo>
                  <a:cubicBezTo>
                    <a:pt x="1373" y="41"/>
                    <a:pt x="1373" y="41"/>
                    <a:pt x="1373" y="41"/>
                  </a:cubicBezTo>
                  <a:cubicBezTo>
                    <a:pt x="1396" y="41"/>
                    <a:pt x="1414" y="23"/>
                    <a:pt x="1414" y="1"/>
                  </a:cubicBezTo>
                  <a:lnTo>
                    <a:pt x="1414" y="0"/>
                  </a:lnTo>
                  <a:close/>
                </a:path>
              </a:pathLst>
            </a:custGeom>
            <a:solidFill>
              <a:srgbClr val="0C0D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9" name="Freeform 58">
              <a:extLst>
                <a:ext uri="{FF2B5EF4-FFF2-40B4-BE49-F238E27FC236}">
                  <a16:creationId xmlns:a16="http://schemas.microsoft.com/office/drawing/2014/main" id="{DFE8D8B1-3232-A1AD-BE2C-4B85677473FB}"/>
                </a:ext>
              </a:extLst>
            </p:cNvPr>
            <p:cNvSpPr>
              <a:spLocks/>
            </p:cNvSpPr>
            <p:nvPr/>
          </p:nvSpPr>
          <p:spPr bwMode="auto">
            <a:xfrm>
              <a:off x="9717900" y="2162916"/>
              <a:ext cx="3991" cy="7979"/>
            </a:xfrm>
            <a:custGeom>
              <a:avLst/>
              <a:gdLst>
                <a:gd name="T0" fmla="*/ 1 w 1"/>
                <a:gd name="T1" fmla="*/ 1 h 2"/>
                <a:gd name="T2" fmla="*/ 1 w 1"/>
                <a:gd name="T3" fmla="*/ 2 h 2"/>
                <a:gd name="T4" fmla="*/ 0 w 1"/>
                <a:gd name="T5" fmla="*/ 1 h 2"/>
                <a:gd name="T6" fmla="*/ 1 w 1"/>
                <a:gd name="T7" fmla="*/ 0 h 2"/>
                <a:gd name="T8" fmla="*/ 1 w 1"/>
                <a:gd name="T9" fmla="*/ 1 h 2"/>
              </a:gdLst>
              <a:ahLst/>
              <a:cxnLst>
                <a:cxn ang="0">
                  <a:pos x="T0" y="T1"/>
                </a:cxn>
                <a:cxn ang="0">
                  <a:pos x="T2" y="T3"/>
                </a:cxn>
                <a:cxn ang="0">
                  <a:pos x="T4" y="T5"/>
                </a:cxn>
                <a:cxn ang="0">
                  <a:pos x="T6" y="T7"/>
                </a:cxn>
                <a:cxn ang="0">
                  <a:pos x="T8" y="T9"/>
                </a:cxn>
              </a:cxnLst>
              <a:rect l="0" t="0" r="r" b="b"/>
              <a:pathLst>
                <a:path w="1" h="2">
                  <a:moveTo>
                    <a:pt x="1" y="1"/>
                  </a:moveTo>
                  <a:lnTo>
                    <a:pt x="1" y="2"/>
                  </a:lnTo>
                  <a:lnTo>
                    <a:pt x="0" y="1"/>
                  </a:lnTo>
                  <a:lnTo>
                    <a:pt x="1" y="0"/>
                  </a:lnTo>
                  <a:lnTo>
                    <a:pt x="1"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0" name="Freeform 13">
              <a:extLst>
                <a:ext uri="{FF2B5EF4-FFF2-40B4-BE49-F238E27FC236}">
                  <a16:creationId xmlns:a16="http://schemas.microsoft.com/office/drawing/2014/main" id="{6C418920-7F30-5CBC-E6E5-3844642752D3}"/>
                </a:ext>
              </a:extLst>
            </p:cNvPr>
            <p:cNvSpPr>
              <a:spLocks/>
            </p:cNvSpPr>
            <p:nvPr/>
          </p:nvSpPr>
          <p:spPr bwMode="auto">
            <a:xfrm>
              <a:off x="6905431" y="2039245"/>
              <a:ext cx="5636911" cy="3845704"/>
            </a:xfrm>
            <a:custGeom>
              <a:avLst/>
              <a:gdLst>
                <a:gd name="connsiteX0" fmla="*/ 187497 w 5636911"/>
                <a:gd name="connsiteY0" fmla="*/ 243350 h 3845704"/>
                <a:gd name="connsiteX1" fmla="*/ 187497 w 5636911"/>
                <a:gd name="connsiteY1" fmla="*/ 3566455 h 3845704"/>
                <a:gd name="connsiteX2" fmla="*/ 5449411 w 5636911"/>
                <a:gd name="connsiteY2" fmla="*/ 3566455 h 3845704"/>
                <a:gd name="connsiteX3" fmla="*/ 5449411 w 5636911"/>
                <a:gd name="connsiteY3" fmla="*/ 243350 h 3845704"/>
                <a:gd name="connsiteX4" fmla="*/ 159460 w 5636911"/>
                <a:gd name="connsiteY4" fmla="*/ 0 h 3845704"/>
                <a:gd name="connsiteX5" fmla="*/ 5473464 w 5636911"/>
                <a:gd name="connsiteY5" fmla="*/ 0 h 3845704"/>
                <a:gd name="connsiteX6" fmla="*/ 5636911 w 5636911"/>
                <a:gd name="connsiteY6" fmla="*/ 159573 h 3845704"/>
                <a:gd name="connsiteX7" fmla="*/ 5636911 w 5636911"/>
                <a:gd name="connsiteY7" fmla="*/ 3686131 h 3845704"/>
                <a:gd name="connsiteX8" fmla="*/ 5473464 w 5636911"/>
                <a:gd name="connsiteY8" fmla="*/ 3845704 h 3845704"/>
                <a:gd name="connsiteX9" fmla="*/ 159460 w 5636911"/>
                <a:gd name="connsiteY9" fmla="*/ 3845704 h 3845704"/>
                <a:gd name="connsiteX10" fmla="*/ 0 w 5636911"/>
                <a:gd name="connsiteY10" fmla="*/ 3686131 h 3845704"/>
                <a:gd name="connsiteX11" fmla="*/ 0 w 5636911"/>
                <a:gd name="connsiteY11" fmla="*/ 159573 h 3845704"/>
                <a:gd name="connsiteX12" fmla="*/ 159460 w 5636911"/>
                <a:gd name="connsiteY12" fmla="*/ 0 h 3845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636911" h="3845704">
                  <a:moveTo>
                    <a:pt x="187497" y="243350"/>
                  </a:moveTo>
                  <a:lnTo>
                    <a:pt x="187497" y="3566455"/>
                  </a:lnTo>
                  <a:lnTo>
                    <a:pt x="5449411" y="3566455"/>
                  </a:lnTo>
                  <a:lnTo>
                    <a:pt x="5449411" y="243350"/>
                  </a:lnTo>
                  <a:close/>
                  <a:moveTo>
                    <a:pt x="159460" y="0"/>
                  </a:moveTo>
                  <a:cubicBezTo>
                    <a:pt x="5473464" y="0"/>
                    <a:pt x="5473464" y="0"/>
                    <a:pt x="5473464" y="0"/>
                  </a:cubicBezTo>
                  <a:cubicBezTo>
                    <a:pt x="5565154" y="0"/>
                    <a:pt x="5636911" y="71808"/>
                    <a:pt x="5636911" y="159573"/>
                  </a:cubicBezTo>
                  <a:cubicBezTo>
                    <a:pt x="5636911" y="3686131"/>
                    <a:pt x="5636911" y="3686131"/>
                    <a:pt x="5636911" y="3686131"/>
                  </a:cubicBezTo>
                  <a:cubicBezTo>
                    <a:pt x="5636911" y="3773896"/>
                    <a:pt x="5565154" y="3845704"/>
                    <a:pt x="5473464" y="3845704"/>
                  </a:cubicBezTo>
                  <a:lnTo>
                    <a:pt x="159460" y="3845704"/>
                  </a:lnTo>
                  <a:cubicBezTo>
                    <a:pt x="71757" y="3845704"/>
                    <a:pt x="0" y="3773896"/>
                    <a:pt x="0" y="3686131"/>
                  </a:cubicBezTo>
                  <a:cubicBezTo>
                    <a:pt x="0" y="159573"/>
                    <a:pt x="0" y="159573"/>
                    <a:pt x="0" y="159573"/>
                  </a:cubicBezTo>
                  <a:cubicBezTo>
                    <a:pt x="0" y="71808"/>
                    <a:pt x="71757" y="0"/>
                    <a:pt x="159460" y="0"/>
                  </a:cubicBez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id-ID"/>
            </a:p>
          </p:txBody>
        </p:sp>
        <p:sp>
          <p:nvSpPr>
            <p:cNvPr id="21" name="Rectangle 50">
              <a:extLst>
                <a:ext uri="{FF2B5EF4-FFF2-40B4-BE49-F238E27FC236}">
                  <a16:creationId xmlns:a16="http://schemas.microsoft.com/office/drawing/2014/main" id="{EC1C50C9-3FCD-0FC7-E0BC-65CCCFFA0685}"/>
                </a:ext>
              </a:extLst>
            </p:cNvPr>
            <p:cNvSpPr>
              <a:spLocks noChangeArrowheads="1"/>
            </p:cNvSpPr>
            <p:nvPr/>
          </p:nvSpPr>
          <p:spPr bwMode="auto">
            <a:xfrm>
              <a:off x="6195332" y="5829099"/>
              <a:ext cx="7001258" cy="127658"/>
            </a:xfrm>
            <a:prstGeom prst="rect">
              <a:avLst/>
            </a:prstGeom>
            <a:solidFill>
              <a:srgbClr val="D2D6D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2" name="Freeform 51">
              <a:extLst>
                <a:ext uri="{FF2B5EF4-FFF2-40B4-BE49-F238E27FC236}">
                  <a16:creationId xmlns:a16="http://schemas.microsoft.com/office/drawing/2014/main" id="{175E6B75-7373-9A4A-EFDA-A7249FD7E979}"/>
                </a:ext>
              </a:extLst>
            </p:cNvPr>
            <p:cNvSpPr>
              <a:spLocks/>
            </p:cNvSpPr>
            <p:nvPr/>
          </p:nvSpPr>
          <p:spPr bwMode="auto">
            <a:xfrm>
              <a:off x="9191310" y="5829099"/>
              <a:ext cx="1005309" cy="71808"/>
            </a:xfrm>
            <a:custGeom>
              <a:avLst/>
              <a:gdLst>
                <a:gd name="T0" fmla="*/ 0 w 252"/>
                <a:gd name="T1" fmla="*/ 0 h 18"/>
                <a:gd name="T2" fmla="*/ 22 w 252"/>
                <a:gd name="T3" fmla="*/ 18 h 18"/>
                <a:gd name="T4" fmla="*/ 230 w 252"/>
                <a:gd name="T5" fmla="*/ 18 h 18"/>
                <a:gd name="T6" fmla="*/ 252 w 252"/>
                <a:gd name="T7" fmla="*/ 0 h 18"/>
                <a:gd name="T8" fmla="*/ 0 w 252"/>
                <a:gd name="T9" fmla="*/ 0 h 18"/>
              </a:gdLst>
              <a:ahLst/>
              <a:cxnLst>
                <a:cxn ang="0">
                  <a:pos x="T0" y="T1"/>
                </a:cxn>
                <a:cxn ang="0">
                  <a:pos x="T2" y="T3"/>
                </a:cxn>
                <a:cxn ang="0">
                  <a:pos x="T4" y="T5"/>
                </a:cxn>
                <a:cxn ang="0">
                  <a:pos x="T6" y="T7"/>
                </a:cxn>
                <a:cxn ang="0">
                  <a:pos x="T8" y="T9"/>
                </a:cxn>
              </a:cxnLst>
              <a:rect l="0" t="0" r="r" b="b"/>
              <a:pathLst>
                <a:path w="252" h="18">
                  <a:moveTo>
                    <a:pt x="0" y="0"/>
                  </a:moveTo>
                  <a:cubicBezTo>
                    <a:pt x="2" y="10"/>
                    <a:pt x="11" y="18"/>
                    <a:pt x="22" y="18"/>
                  </a:cubicBezTo>
                  <a:cubicBezTo>
                    <a:pt x="230" y="18"/>
                    <a:pt x="230" y="18"/>
                    <a:pt x="230" y="18"/>
                  </a:cubicBezTo>
                  <a:cubicBezTo>
                    <a:pt x="241" y="18"/>
                    <a:pt x="250" y="10"/>
                    <a:pt x="252" y="0"/>
                  </a:cubicBezTo>
                  <a:lnTo>
                    <a:pt x="0" y="0"/>
                  </a:lnTo>
                  <a:close/>
                </a:path>
              </a:pathLst>
            </a:custGeom>
            <a:solidFill>
              <a:srgbClr val="B3B4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nvGrpSpPr>
            <p:cNvPr id="23" name="Group 22">
              <a:extLst>
                <a:ext uri="{FF2B5EF4-FFF2-40B4-BE49-F238E27FC236}">
                  <a16:creationId xmlns:a16="http://schemas.microsoft.com/office/drawing/2014/main" id="{7DAEA8DA-4C08-02F1-A0B6-888949E0AFAF}"/>
                </a:ext>
              </a:extLst>
            </p:cNvPr>
            <p:cNvGrpSpPr/>
            <p:nvPr/>
          </p:nvGrpSpPr>
          <p:grpSpPr>
            <a:xfrm>
              <a:off x="9689976" y="2138980"/>
              <a:ext cx="59841" cy="63829"/>
              <a:chOff x="9688615" y="2138980"/>
              <a:chExt cx="59841" cy="63829"/>
            </a:xfrm>
          </p:grpSpPr>
          <p:sp>
            <p:nvSpPr>
              <p:cNvPr id="24" name="Oval 54">
                <a:extLst>
                  <a:ext uri="{FF2B5EF4-FFF2-40B4-BE49-F238E27FC236}">
                    <a16:creationId xmlns:a16="http://schemas.microsoft.com/office/drawing/2014/main" id="{5E33E7BB-0568-0AA7-27BD-90D2C76C89CF}"/>
                  </a:ext>
                </a:extLst>
              </p:cNvPr>
              <p:cNvSpPr>
                <a:spLocks noChangeArrowheads="1"/>
              </p:cNvSpPr>
              <p:nvPr/>
            </p:nvSpPr>
            <p:spPr bwMode="auto">
              <a:xfrm>
                <a:off x="9688615" y="2142968"/>
                <a:ext cx="59841" cy="59841"/>
              </a:xfrm>
              <a:prstGeom prst="ellipse">
                <a:avLst/>
              </a:prstGeom>
              <a:solidFill>
                <a:srgbClr val="2C2C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5" name="Oval 55">
                <a:extLst>
                  <a:ext uri="{FF2B5EF4-FFF2-40B4-BE49-F238E27FC236}">
                    <a16:creationId xmlns:a16="http://schemas.microsoft.com/office/drawing/2014/main" id="{66151500-F54D-7061-8745-265C2E52EA3F}"/>
                  </a:ext>
                </a:extLst>
              </p:cNvPr>
              <p:cNvSpPr>
                <a:spLocks noChangeArrowheads="1"/>
              </p:cNvSpPr>
              <p:nvPr/>
            </p:nvSpPr>
            <p:spPr bwMode="auto">
              <a:xfrm>
                <a:off x="9688615" y="2138980"/>
                <a:ext cx="59841" cy="55850"/>
              </a:xfrm>
              <a:prstGeom prst="ellipse">
                <a:avLst/>
              </a:prstGeom>
              <a:solidFill>
                <a:srgbClr val="0A0A0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6" name="Oval 56">
                <a:extLst>
                  <a:ext uri="{FF2B5EF4-FFF2-40B4-BE49-F238E27FC236}">
                    <a16:creationId xmlns:a16="http://schemas.microsoft.com/office/drawing/2014/main" id="{DFEA7302-9870-EAAD-FA1E-BBCA61216E0F}"/>
                  </a:ext>
                </a:extLst>
              </p:cNvPr>
              <p:cNvSpPr>
                <a:spLocks noChangeArrowheads="1"/>
              </p:cNvSpPr>
              <p:nvPr/>
            </p:nvSpPr>
            <p:spPr bwMode="auto">
              <a:xfrm>
                <a:off x="9700582" y="2146958"/>
                <a:ext cx="35905" cy="3989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7" name="Oval 57">
                <a:extLst>
                  <a:ext uri="{FF2B5EF4-FFF2-40B4-BE49-F238E27FC236}">
                    <a16:creationId xmlns:a16="http://schemas.microsoft.com/office/drawing/2014/main" id="{0D6847CB-7937-3D81-8718-E24A3462F80E}"/>
                  </a:ext>
                </a:extLst>
              </p:cNvPr>
              <p:cNvSpPr>
                <a:spLocks noChangeArrowheads="1"/>
              </p:cNvSpPr>
              <p:nvPr/>
            </p:nvSpPr>
            <p:spPr bwMode="auto">
              <a:xfrm>
                <a:off x="9708561" y="2158925"/>
                <a:ext cx="19948" cy="19948"/>
              </a:xfrm>
              <a:prstGeom prst="ellipse">
                <a:avLst/>
              </a:prstGeom>
              <a:solidFill>
                <a:srgbClr val="2C99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sp>
        <p:nvSpPr>
          <p:cNvPr id="29" name="Text Placeholder 25">
            <a:extLst>
              <a:ext uri="{FF2B5EF4-FFF2-40B4-BE49-F238E27FC236}">
                <a16:creationId xmlns:a16="http://schemas.microsoft.com/office/drawing/2014/main" id="{D96E436C-C53C-7FD3-24DC-2B5637C3C87B}"/>
              </a:ext>
            </a:extLst>
          </p:cNvPr>
          <p:cNvSpPr>
            <a:spLocks noGrp="1"/>
          </p:cNvSpPr>
          <p:nvPr>
            <p:ph type="body" sz="quarter" idx="12"/>
          </p:nvPr>
        </p:nvSpPr>
        <p:spPr>
          <a:xfrm>
            <a:off x="624641" y="2909270"/>
            <a:ext cx="4510087" cy="2870200"/>
          </a:xfrm>
        </p:spPr>
        <p:txBody>
          <a:bodyPr/>
          <a:lstStyle>
            <a:lvl1pPr marL="0" indent="0">
              <a:buNone/>
              <a:defRPr>
                <a:solidFill>
                  <a:schemeClr val="bg2">
                    <a:lumMod val="50000"/>
                  </a:schemeClr>
                </a:solidFill>
              </a:defRPr>
            </a:lvl1pPr>
          </a:lstStyle>
          <a:p>
            <a:pPr lvl="0">
              <a:lnSpc>
                <a:spcPct val="130000"/>
              </a:lnSpc>
            </a:pPr>
            <a:r>
              <a:rPr lang="en-US"/>
              <a:t>Click to edit Master text styles</a:t>
            </a:r>
          </a:p>
        </p:txBody>
      </p:sp>
      <p:sp>
        <p:nvSpPr>
          <p:cNvPr id="30" name="Text Placeholder 27">
            <a:extLst>
              <a:ext uri="{FF2B5EF4-FFF2-40B4-BE49-F238E27FC236}">
                <a16:creationId xmlns:a16="http://schemas.microsoft.com/office/drawing/2014/main" id="{C6B9AD3D-AE23-979A-EEE9-48DA547CF125}"/>
              </a:ext>
            </a:extLst>
          </p:cNvPr>
          <p:cNvSpPr>
            <a:spLocks noGrp="1"/>
          </p:cNvSpPr>
          <p:nvPr>
            <p:ph type="body" sz="quarter" idx="13" hasCustomPrompt="1"/>
          </p:nvPr>
        </p:nvSpPr>
        <p:spPr>
          <a:xfrm>
            <a:off x="1081840" y="1195740"/>
            <a:ext cx="3595687" cy="1136650"/>
          </a:xfrm>
        </p:spPr>
        <p:style>
          <a:lnRef idx="3">
            <a:schemeClr val="lt1"/>
          </a:lnRef>
          <a:fillRef idx="1">
            <a:schemeClr val="accent5"/>
          </a:fillRef>
          <a:effectRef idx="1">
            <a:schemeClr val="accent5"/>
          </a:effectRef>
          <a:fontRef idx="minor">
            <a:schemeClr val="lt1"/>
          </a:fontRef>
        </p:style>
        <p:txBody>
          <a:bodyPr anchor="ctr">
            <a:noAutofit/>
          </a:bodyPr>
          <a:lstStyle>
            <a:lvl1pPr marL="0" indent="0" algn="ctr">
              <a:buNone/>
              <a:defRPr sz="4400" b="1">
                <a:latin typeface="+mj-lt"/>
              </a:defRPr>
            </a:lvl1pPr>
          </a:lstStyle>
          <a:p>
            <a:pPr lvl="0"/>
            <a:r>
              <a:rPr lang="en-US" dirty="0"/>
              <a:t>Laptop Mockup</a:t>
            </a:r>
          </a:p>
        </p:txBody>
      </p:sp>
      <p:sp>
        <p:nvSpPr>
          <p:cNvPr id="31" name="Content Placeholder 29">
            <a:extLst>
              <a:ext uri="{FF2B5EF4-FFF2-40B4-BE49-F238E27FC236}">
                <a16:creationId xmlns:a16="http://schemas.microsoft.com/office/drawing/2014/main" id="{A208430F-6602-465D-D3EF-ED6F54251F12}"/>
              </a:ext>
            </a:extLst>
          </p:cNvPr>
          <p:cNvSpPr>
            <a:spLocks noGrp="1"/>
          </p:cNvSpPr>
          <p:nvPr>
            <p:ph sz="quarter" idx="14" hasCustomPrompt="1"/>
          </p:nvPr>
        </p:nvSpPr>
        <p:spPr>
          <a:xfrm>
            <a:off x="6825147" y="1594536"/>
            <a:ext cx="5260975" cy="3327400"/>
          </a:xfrm>
        </p:spPr>
        <p:txBody>
          <a:bodyPr/>
          <a:lstStyle>
            <a:lvl1pPr>
              <a:defRPr/>
            </a:lvl1pPr>
          </a:lstStyle>
          <a:p>
            <a:pPr lvl="0"/>
            <a:r>
              <a:rPr lang="en-US" dirty="0"/>
              <a:t>Insert screenshots of website, platform tutorials, etc.</a:t>
            </a:r>
          </a:p>
        </p:txBody>
      </p:sp>
    </p:spTree>
    <p:extLst>
      <p:ext uri="{BB962C8B-B14F-4D97-AF65-F5344CB8AC3E}">
        <p14:creationId xmlns:p14="http://schemas.microsoft.com/office/powerpoint/2010/main" val="12812416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rge Circle Photo">
    <p:spTree>
      <p:nvGrpSpPr>
        <p:cNvPr id="1" name=""/>
        <p:cNvGrpSpPr/>
        <p:nvPr/>
      </p:nvGrpSpPr>
      <p:grpSpPr>
        <a:xfrm>
          <a:off x="0" y="0"/>
          <a:ext cx="0" cy="0"/>
          <a:chOff x="0" y="0"/>
          <a:chExt cx="0" cy="0"/>
        </a:xfrm>
      </p:grpSpPr>
      <p:sp>
        <p:nvSpPr>
          <p:cNvPr id="6" name="2-Freeform">
            <a:extLst>
              <a:ext uri="{FF2B5EF4-FFF2-40B4-BE49-F238E27FC236}">
                <a16:creationId xmlns:a16="http://schemas.microsoft.com/office/drawing/2014/main" id="{F404A610-9014-DC3C-A53D-AC0BA10C8AED}"/>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2"/>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
        <p:nvSpPr>
          <p:cNvPr id="12" name="Picture Placeholder 8">
            <a:extLst>
              <a:ext uri="{FF2B5EF4-FFF2-40B4-BE49-F238E27FC236}">
                <a16:creationId xmlns:a16="http://schemas.microsoft.com/office/drawing/2014/main" id="{A674858B-DF22-5F36-3AFD-5B42A06CBF45}"/>
              </a:ext>
            </a:extLst>
          </p:cNvPr>
          <p:cNvSpPr>
            <a:spLocks noGrp="1"/>
          </p:cNvSpPr>
          <p:nvPr>
            <p:ph type="pic" sz="quarter" idx="10"/>
          </p:nvPr>
        </p:nvSpPr>
        <p:spPr>
          <a:xfrm>
            <a:off x="3" y="0"/>
            <a:ext cx="6229348" cy="5558923"/>
          </a:xfrm>
          <a:custGeom>
            <a:avLst/>
            <a:gdLst>
              <a:gd name="connsiteX0" fmla="*/ 0 w 6708399"/>
              <a:gd name="connsiteY0" fmla="*/ 0 h 5986417"/>
              <a:gd name="connsiteX1" fmla="*/ 6079691 w 6708399"/>
              <a:gd name="connsiteY1" fmla="*/ 0 h 5986417"/>
              <a:gd name="connsiteX2" fmla="*/ 6105044 w 6708399"/>
              <a:gd name="connsiteY2" fmla="*/ 31889 h 5986417"/>
              <a:gd name="connsiteX3" fmla="*/ 6333401 w 6708399"/>
              <a:gd name="connsiteY3" fmla="*/ 3617197 h 5986417"/>
              <a:gd name="connsiteX4" fmla="*/ 2852883 w 6708399"/>
              <a:gd name="connsiteY4" fmla="*/ 5976028 h 5986417"/>
              <a:gd name="connsiteX5" fmla="*/ 532537 w 6708399"/>
              <a:gd name="connsiteY5" fmla="*/ 5608669 h 5986417"/>
              <a:gd name="connsiteX6" fmla="*/ 40540 w 6708399"/>
              <a:gd name="connsiteY6" fmla="*/ 5196131 h 5986417"/>
              <a:gd name="connsiteX7" fmla="*/ 0 w 6708399"/>
              <a:gd name="connsiteY7" fmla="*/ 5141865 h 5986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08399" h="5986417">
                <a:moveTo>
                  <a:pt x="0" y="0"/>
                </a:moveTo>
                <a:lnTo>
                  <a:pt x="6079691" y="0"/>
                </a:lnTo>
                <a:lnTo>
                  <a:pt x="6105044" y="31889"/>
                </a:lnTo>
                <a:cubicBezTo>
                  <a:pt x="6826323" y="1040851"/>
                  <a:pt x="6898985" y="2533247"/>
                  <a:pt x="6333401" y="3617197"/>
                </a:cubicBezTo>
                <a:cubicBezTo>
                  <a:pt x="5695306" y="4873951"/>
                  <a:pt x="4283762" y="5860020"/>
                  <a:pt x="2852883" y="5976028"/>
                </a:cubicBezTo>
                <a:cubicBezTo>
                  <a:pt x="2137443" y="6014697"/>
                  <a:pt x="1170632" y="5956693"/>
                  <a:pt x="532537" y="5608669"/>
                </a:cubicBezTo>
                <a:cubicBezTo>
                  <a:pt x="333133" y="5499912"/>
                  <a:pt x="171494" y="5359055"/>
                  <a:pt x="40540" y="5196131"/>
                </a:cubicBezTo>
                <a:lnTo>
                  <a:pt x="0" y="5141865"/>
                </a:lnTo>
                <a:close/>
              </a:path>
            </a:pathLst>
          </a:custGeom>
        </p:spPr>
        <p:txBody>
          <a:bodyPr wrap="square">
            <a:noAutofit/>
          </a:bodyPr>
          <a:lstStyle/>
          <a:p>
            <a:r>
              <a:rPr lang="en-US"/>
              <a:t>Click icon to add picture</a:t>
            </a:r>
          </a:p>
        </p:txBody>
      </p:sp>
      <p:grpSp>
        <p:nvGrpSpPr>
          <p:cNvPr id="13" name="Group 12">
            <a:extLst>
              <a:ext uri="{FF2B5EF4-FFF2-40B4-BE49-F238E27FC236}">
                <a16:creationId xmlns:a16="http://schemas.microsoft.com/office/drawing/2014/main" id="{B49CA163-CA39-E1BB-01CE-E649EA64F742}"/>
              </a:ext>
            </a:extLst>
          </p:cNvPr>
          <p:cNvGrpSpPr/>
          <p:nvPr userDrawn="1"/>
        </p:nvGrpSpPr>
        <p:grpSpPr>
          <a:xfrm>
            <a:off x="438433" y="360961"/>
            <a:ext cx="6525453" cy="5742399"/>
            <a:chOff x="838483" y="639351"/>
            <a:chExt cx="6525453" cy="5742399"/>
          </a:xfrm>
          <a:solidFill>
            <a:schemeClr val="accent5">
              <a:lumMod val="60000"/>
              <a:lumOff val="40000"/>
            </a:schemeClr>
          </a:solidFill>
        </p:grpSpPr>
        <p:sp>
          <p:nvSpPr>
            <p:cNvPr id="14" name="Freeform 2396">
              <a:extLst>
                <a:ext uri="{FF2B5EF4-FFF2-40B4-BE49-F238E27FC236}">
                  <a16:creationId xmlns:a16="http://schemas.microsoft.com/office/drawing/2014/main" id="{A16CB57D-D753-5010-3574-3AA723DF0FF0}"/>
                </a:ext>
              </a:extLst>
            </p:cNvPr>
            <p:cNvSpPr>
              <a:spLocks/>
            </p:cNvSpPr>
            <p:nvPr/>
          </p:nvSpPr>
          <p:spPr bwMode="auto">
            <a:xfrm>
              <a:off x="838483" y="5990223"/>
              <a:ext cx="2128932" cy="391527"/>
            </a:xfrm>
            <a:custGeom>
              <a:avLst/>
              <a:gdLst>
                <a:gd name="T0" fmla="*/ 109 w 110"/>
                <a:gd name="T1" fmla="*/ 12 h 20"/>
                <a:gd name="T2" fmla="*/ 62 w 110"/>
                <a:gd name="T3" fmla="*/ 13 h 20"/>
                <a:gd name="T4" fmla="*/ 5 w 110"/>
                <a:gd name="T5" fmla="*/ 1 h 20"/>
                <a:gd name="T6" fmla="*/ 2 w 110"/>
                <a:gd name="T7" fmla="*/ 5 h 20"/>
                <a:gd name="T8" fmla="*/ 57 w 110"/>
                <a:gd name="T9" fmla="*/ 16 h 20"/>
                <a:gd name="T10" fmla="*/ 109 w 110"/>
                <a:gd name="T11" fmla="*/ 13 h 20"/>
                <a:gd name="T12" fmla="*/ 109 w 110"/>
                <a:gd name="T13" fmla="*/ 12 h 20"/>
              </a:gdLst>
              <a:ahLst/>
              <a:cxnLst>
                <a:cxn ang="0">
                  <a:pos x="T0" y="T1"/>
                </a:cxn>
                <a:cxn ang="0">
                  <a:pos x="T2" y="T3"/>
                </a:cxn>
                <a:cxn ang="0">
                  <a:pos x="T4" y="T5"/>
                </a:cxn>
                <a:cxn ang="0">
                  <a:pos x="T6" y="T7"/>
                </a:cxn>
                <a:cxn ang="0">
                  <a:pos x="T8" y="T9"/>
                </a:cxn>
                <a:cxn ang="0">
                  <a:pos x="T10" y="T11"/>
                </a:cxn>
                <a:cxn ang="0">
                  <a:pos x="T12" y="T13"/>
                </a:cxn>
              </a:cxnLst>
              <a:rect l="0" t="0" r="r" b="b"/>
              <a:pathLst>
                <a:path w="110" h="20">
                  <a:moveTo>
                    <a:pt x="109" y="12"/>
                  </a:moveTo>
                  <a:cubicBezTo>
                    <a:pt x="92" y="16"/>
                    <a:pt x="78" y="14"/>
                    <a:pt x="62" y="13"/>
                  </a:cubicBezTo>
                  <a:cubicBezTo>
                    <a:pt x="42" y="11"/>
                    <a:pt x="23" y="10"/>
                    <a:pt x="5" y="1"/>
                  </a:cubicBezTo>
                  <a:cubicBezTo>
                    <a:pt x="2" y="0"/>
                    <a:pt x="0" y="4"/>
                    <a:pt x="2" y="5"/>
                  </a:cubicBezTo>
                  <a:cubicBezTo>
                    <a:pt x="20" y="15"/>
                    <a:pt x="37" y="15"/>
                    <a:pt x="57" y="16"/>
                  </a:cubicBezTo>
                  <a:cubicBezTo>
                    <a:pt x="73" y="17"/>
                    <a:pt x="93" y="20"/>
                    <a:pt x="109" y="13"/>
                  </a:cubicBezTo>
                  <a:cubicBezTo>
                    <a:pt x="110" y="13"/>
                    <a:pt x="109" y="12"/>
                    <a:pt x="109" y="1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2398">
              <a:extLst>
                <a:ext uri="{FF2B5EF4-FFF2-40B4-BE49-F238E27FC236}">
                  <a16:creationId xmlns:a16="http://schemas.microsoft.com/office/drawing/2014/main" id="{849C071D-2083-9B23-6A11-3CADA33E13AE}"/>
                </a:ext>
              </a:extLst>
            </p:cNvPr>
            <p:cNvSpPr>
              <a:spLocks/>
            </p:cNvSpPr>
            <p:nvPr/>
          </p:nvSpPr>
          <p:spPr bwMode="auto">
            <a:xfrm>
              <a:off x="3799404" y="5973909"/>
              <a:ext cx="334432" cy="154982"/>
            </a:xfrm>
            <a:custGeom>
              <a:avLst/>
              <a:gdLst>
                <a:gd name="T0" fmla="*/ 16 w 17"/>
                <a:gd name="T1" fmla="*/ 1 h 8"/>
                <a:gd name="T2" fmla="*/ 3 w 17"/>
                <a:gd name="T3" fmla="*/ 2 h 8"/>
                <a:gd name="T4" fmla="*/ 5 w 17"/>
                <a:gd name="T5" fmla="*/ 6 h 8"/>
                <a:gd name="T6" fmla="*/ 16 w 17"/>
                <a:gd name="T7" fmla="*/ 3 h 8"/>
                <a:gd name="T8" fmla="*/ 16 w 17"/>
                <a:gd name="T9" fmla="*/ 1 h 8"/>
              </a:gdLst>
              <a:ahLst/>
              <a:cxnLst>
                <a:cxn ang="0">
                  <a:pos x="T0" y="T1"/>
                </a:cxn>
                <a:cxn ang="0">
                  <a:pos x="T2" y="T3"/>
                </a:cxn>
                <a:cxn ang="0">
                  <a:pos x="T4" y="T5"/>
                </a:cxn>
                <a:cxn ang="0">
                  <a:pos x="T6" y="T7"/>
                </a:cxn>
                <a:cxn ang="0">
                  <a:pos x="T8" y="T9"/>
                </a:cxn>
              </a:cxnLst>
              <a:rect l="0" t="0" r="r" b="b"/>
              <a:pathLst>
                <a:path w="17" h="8">
                  <a:moveTo>
                    <a:pt x="16" y="1"/>
                  </a:moveTo>
                  <a:cubicBezTo>
                    <a:pt x="11" y="0"/>
                    <a:pt x="7" y="1"/>
                    <a:pt x="3" y="2"/>
                  </a:cubicBezTo>
                  <a:cubicBezTo>
                    <a:pt x="0" y="3"/>
                    <a:pt x="1" y="8"/>
                    <a:pt x="5" y="6"/>
                  </a:cubicBezTo>
                  <a:cubicBezTo>
                    <a:pt x="9" y="5"/>
                    <a:pt x="12" y="4"/>
                    <a:pt x="16" y="3"/>
                  </a:cubicBezTo>
                  <a:cubicBezTo>
                    <a:pt x="17" y="2"/>
                    <a:pt x="17" y="1"/>
                    <a:pt x="1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2399">
              <a:extLst>
                <a:ext uri="{FF2B5EF4-FFF2-40B4-BE49-F238E27FC236}">
                  <a16:creationId xmlns:a16="http://schemas.microsoft.com/office/drawing/2014/main" id="{7DF59A85-7C16-79B6-877D-51E8CEDCC853}"/>
                </a:ext>
              </a:extLst>
            </p:cNvPr>
            <p:cNvSpPr>
              <a:spLocks/>
            </p:cNvSpPr>
            <p:nvPr/>
          </p:nvSpPr>
          <p:spPr bwMode="auto">
            <a:xfrm>
              <a:off x="4884264" y="4546469"/>
              <a:ext cx="1280623" cy="1174582"/>
            </a:xfrm>
            <a:custGeom>
              <a:avLst/>
              <a:gdLst>
                <a:gd name="T0" fmla="*/ 65 w 66"/>
                <a:gd name="T1" fmla="*/ 0 h 61"/>
                <a:gd name="T2" fmla="*/ 2 w 66"/>
                <a:gd name="T3" fmla="*/ 55 h 61"/>
                <a:gd name="T4" fmla="*/ 5 w 66"/>
                <a:gd name="T5" fmla="*/ 59 h 61"/>
                <a:gd name="T6" fmla="*/ 66 w 66"/>
                <a:gd name="T7" fmla="*/ 1 h 61"/>
                <a:gd name="T8" fmla="*/ 65 w 66"/>
                <a:gd name="T9" fmla="*/ 0 h 61"/>
              </a:gdLst>
              <a:ahLst/>
              <a:cxnLst>
                <a:cxn ang="0">
                  <a:pos x="T0" y="T1"/>
                </a:cxn>
                <a:cxn ang="0">
                  <a:pos x="T2" y="T3"/>
                </a:cxn>
                <a:cxn ang="0">
                  <a:pos x="T4" y="T5"/>
                </a:cxn>
                <a:cxn ang="0">
                  <a:pos x="T6" y="T7"/>
                </a:cxn>
                <a:cxn ang="0">
                  <a:pos x="T8" y="T9"/>
                </a:cxn>
              </a:cxnLst>
              <a:rect l="0" t="0" r="r" b="b"/>
              <a:pathLst>
                <a:path w="66" h="61">
                  <a:moveTo>
                    <a:pt x="65" y="0"/>
                  </a:moveTo>
                  <a:cubicBezTo>
                    <a:pt x="42" y="16"/>
                    <a:pt x="23" y="37"/>
                    <a:pt x="2" y="55"/>
                  </a:cubicBezTo>
                  <a:cubicBezTo>
                    <a:pt x="0" y="57"/>
                    <a:pt x="3" y="61"/>
                    <a:pt x="5" y="59"/>
                  </a:cubicBezTo>
                  <a:cubicBezTo>
                    <a:pt x="26" y="41"/>
                    <a:pt x="49" y="23"/>
                    <a:pt x="66" y="1"/>
                  </a:cubicBezTo>
                  <a:cubicBezTo>
                    <a:pt x="66" y="1"/>
                    <a:pt x="65" y="0"/>
                    <a:pt x="6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2400">
              <a:extLst>
                <a:ext uri="{FF2B5EF4-FFF2-40B4-BE49-F238E27FC236}">
                  <a16:creationId xmlns:a16="http://schemas.microsoft.com/office/drawing/2014/main" id="{1813FFE7-71FD-B8E4-6E46-EE0F96ABBF3A}"/>
                </a:ext>
              </a:extLst>
            </p:cNvPr>
            <p:cNvSpPr>
              <a:spLocks/>
            </p:cNvSpPr>
            <p:nvPr/>
          </p:nvSpPr>
          <p:spPr bwMode="auto">
            <a:xfrm>
              <a:off x="6760332" y="639351"/>
              <a:ext cx="603604" cy="2838572"/>
            </a:xfrm>
            <a:custGeom>
              <a:avLst/>
              <a:gdLst>
                <a:gd name="T0" fmla="*/ 6 w 31"/>
                <a:gd name="T1" fmla="*/ 2 h 147"/>
                <a:gd name="T2" fmla="*/ 2 w 31"/>
                <a:gd name="T3" fmla="*/ 3 h 147"/>
                <a:gd name="T4" fmla="*/ 15 w 31"/>
                <a:gd name="T5" fmla="*/ 72 h 147"/>
                <a:gd name="T6" fmla="*/ 1 w 31"/>
                <a:gd name="T7" fmla="*/ 141 h 147"/>
                <a:gd name="T8" fmla="*/ 7 w 31"/>
                <a:gd name="T9" fmla="*/ 143 h 147"/>
                <a:gd name="T10" fmla="*/ 6 w 31"/>
                <a:gd name="T11" fmla="*/ 2 h 147"/>
              </a:gdLst>
              <a:ahLst/>
              <a:cxnLst>
                <a:cxn ang="0">
                  <a:pos x="T0" y="T1"/>
                </a:cxn>
                <a:cxn ang="0">
                  <a:pos x="T2" y="T3"/>
                </a:cxn>
                <a:cxn ang="0">
                  <a:pos x="T4" y="T5"/>
                </a:cxn>
                <a:cxn ang="0">
                  <a:pos x="T6" y="T7"/>
                </a:cxn>
                <a:cxn ang="0">
                  <a:pos x="T8" y="T9"/>
                </a:cxn>
                <a:cxn ang="0">
                  <a:pos x="T10" y="T11"/>
                </a:cxn>
              </a:cxnLst>
              <a:rect l="0" t="0" r="r" b="b"/>
              <a:pathLst>
                <a:path w="31" h="147">
                  <a:moveTo>
                    <a:pt x="6" y="2"/>
                  </a:moveTo>
                  <a:cubicBezTo>
                    <a:pt x="4" y="0"/>
                    <a:pt x="2" y="1"/>
                    <a:pt x="2" y="3"/>
                  </a:cubicBezTo>
                  <a:cubicBezTo>
                    <a:pt x="8" y="27"/>
                    <a:pt x="16" y="48"/>
                    <a:pt x="15" y="72"/>
                  </a:cubicBezTo>
                  <a:cubicBezTo>
                    <a:pt x="14" y="96"/>
                    <a:pt x="8" y="118"/>
                    <a:pt x="1" y="141"/>
                  </a:cubicBezTo>
                  <a:cubicBezTo>
                    <a:pt x="0" y="145"/>
                    <a:pt x="6" y="147"/>
                    <a:pt x="7" y="143"/>
                  </a:cubicBezTo>
                  <a:cubicBezTo>
                    <a:pt x="21" y="100"/>
                    <a:pt x="31" y="42"/>
                    <a:pt x="6"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
        <p:nvSpPr>
          <p:cNvPr id="3" name="Text Placeholder 2">
            <a:extLst>
              <a:ext uri="{FF2B5EF4-FFF2-40B4-BE49-F238E27FC236}">
                <a16:creationId xmlns:a16="http://schemas.microsoft.com/office/drawing/2014/main" id="{EE7E3F4B-2DE2-B376-D663-97507C75DC1E}"/>
              </a:ext>
            </a:extLst>
          </p:cNvPr>
          <p:cNvSpPr>
            <a:spLocks noGrp="1"/>
          </p:cNvSpPr>
          <p:nvPr>
            <p:ph type="body" sz="quarter" idx="11"/>
          </p:nvPr>
        </p:nvSpPr>
        <p:spPr>
          <a:xfrm>
            <a:off x="6963886" y="2076140"/>
            <a:ext cx="3827462" cy="2030723"/>
          </a:xfrm>
        </p:spPr>
        <p:style>
          <a:lnRef idx="0">
            <a:schemeClr val="dk1"/>
          </a:lnRef>
          <a:fillRef idx="3">
            <a:schemeClr val="dk1"/>
          </a:fillRef>
          <a:effectRef idx="3">
            <a:schemeClr val="dk1"/>
          </a:effectRef>
          <a:fontRef idx="minor">
            <a:schemeClr val="lt1"/>
          </a:fontRef>
        </p:style>
        <p:txBody>
          <a:bodyPr>
            <a:noAutofit/>
          </a:bodyPr>
          <a:lstStyle>
            <a:lvl1pPr marL="0" indent="0" algn="ctr">
              <a:buNone/>
              <a:defRPr sz="4400" b="1">
                <a:solidFill>
                  <a:schemeClr val="bg1"/>
                </a:solidFill>
                <a:latin typeface="+mj-lt"/>
              </a:defRPr>
            </a:lvl1pPr>
          </a:lstStyle>
          <a:p>
            <a:pPr lvl="0"/>
            <a:r>
              <a:rPr lang="en-US"/>
              <a:t>Click to edit Master text styles</a:t>
            </a:r>
          </a:p>
        </p:txBody>
      </p:sp>
      <p:sp>
        <p:nvSpPr>
          <p:cNvPr id="5" name="Text Placeholder 4">
            <a:extLst>
              <a:ext uri="{FF2B5EF4-FFF2-40B4-BE49-F238E27FC236}">
                <a16:creationId xmlns:a16="http://schemas.microsoft.com/office/drawing/2014/main" id="{C9F65B13-C647-FA5D-F2C1-A667A5AF6711}"/>
              </a:ext>
            </a:extLst>
          </p:cNvPr>
          <p:cNvSpPr>
            <a:spLocks noGrp="1"/>
          </p:cNvSpPr>
          <p:nvPr>
            <p:ph type="body" sz="quarter" idx="12"/>
          </p:nvPr>
        </p:nvSpPr>
        <p:spPr>
          <a:xfrm>
            <a:off x="6964363" y="4433888"/>
            <a:ext cx="3827462" cy="1704975"/>
          </a:xfrm>
        </p:spPr>
        <p:txBody>
          <a:bodyPr>
            <a:normAutofit/>
          </a:bodyPr>
          <a:lstStyle>
            <a:lvl1pPr marL="0" indent="0">
              <a:buNone/>
              <a:defRPr sz="2000">
                <a:solidFill>
                  <a:schemeClr val="bg2">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3944789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amp;A">
    <p:spTree>
      <p:nvGrpSpPr>
        <p:cNvPr id="1" name=""/>
        <p:cNvGrpSpPr/>
        <p:nvPr/>
      </p:nvGrpSpPr>
      <p:grpSpPr>
        <a:xfrm>
          <a:off x="0" y="0"/>
          <a:ext cx="0" cy="0"/>
          <a:chOff x="0" y="0"/>
          <a:chExt cx="0" cy="0"/>
        </a:xfrm>
      </p:grpSpPr>
      <p:sp>
        <p:nvSpPr>
          <p:cNvPr id="10" name="7-Freeform">
            <a:extLst>
              <a:ext uri="{FF2B5EF4-FFF2-40B4-BE49-F238E27FC236}">
                <a16:creationId xmlns:a16="http://schemas.microsoft.com/office/drawing/2014/main" id="{97DB4336-F00E-4DD1-F523-A243F089AE9E}"/>
              </a:ext>
            </a:extLst>
          </p:cNvPr>
          <p:cNvSpPr/>
          <p:nvPr userDrawn="1">
            <p:custDataLst>
              <p:tags r:id="rId1"/>
            </p:custDataLst>
          </p:nvPr>
        </p:nvSpPr>
        <p:spPr>
          <a:xfrm rot="2700000">
            <a:off x="10717968" y="4257381"/>
            <a:ext cx="1994059" cy="3335223"/>
          </a:xfrm>
          <a:custGeom>
            <a:avLst/>
            <a:gdLst>
              <a:gd name="connsiteX0" fmla="*/ 3003 w 1495544"/>
              <a:gd name="connsiteY0" fmla="*/ 0 h 2501417"/>
              <a:gd name="connsiteX1" fmla="*/ 1495544 w 1495544"/>
              <a:gd name="connsiteY1" fmla="*/ 1492542 h 2501417"/>
              <a:gd name="connsiteX2" fmla="*/ 486669 w 1495544"/>
              <a:gd name="connsiteY2" fmla="*/ 2501417 h 2501417"/>
              <a:gd name="connsiteX3" fmla="*/ 255024 w 1495544"/>
              <a:gd name="connsiteY3" fmla="*/ 2501417 h 2501417"/>
              <a:gd name="connsiteX4" fmla="*/ 0 w 1495544"/>
              <a:gd name="connsiteY4" fmla="*/ 2246393 h 2501417"/>
              <a:gd name="connsiteX5" fmla="*/ 0 w 1495544"/>
              <a:gd name="connsiteY5" fmla="*/ 29790 h 2501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5544" h="2501417">
                <a:moveTo>
                  <a:pt x="3003" y="0"/>
                </a:moveTo>
                <a:lnTo>
                  <a:pt x="1495544" y="1492542"/>
                </a:lnTo>
                <a:lnTo>
                  <a:pt x="486669" y="2501417"/>
                </a:lnTo>
                <a:lnTo>
                  <a:pt x="255024" y="2501417"/>
                </a:lnTo>
                <a:cubicBezTo>
                  <a:pt x="114178" y="2501417"/>
                  <a:pt x="0" y="2387239"/>
                  <a:pt x="0" y="2246393"/>
                </a:cubicBezTo>
                <a:lnTo>
                  <a:pt x="0" y="29790"/>
                </a:ln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9" name="6-Freeform">
            <a:extLst>
              <a:ext uri="{FF2B5EF4-FFF2-40B4-BE49-F238E27FC236}">
                <a16:creationId xmlns:a16="http://schemas.microsoft.com/office/drawing/2014/main" id="{73597383-9797-C4EA-CC06-43078B76442F}"/>
              </a:ext>
            </a:extLst>
          </p:cNvPr>
          <p:cNvSpPr/>
          <p:nvPr userDrawn="1">
            <p:custDataLst>
              <p:tags r:id="rId2"/>
            </p:custDataLst>
          </p:nvPr>
        </p:nvSpPr>
        <p:spPr>
          <a:xfrm rot="2700000">
            <a:off x="11064458" y="304769"/>
            <a:ext cx="2092809" cy="1863319"/>
          </a:xfrm>
          <a:custGeom>
            <a:avLst/>
            <a:gdLst>
              <a:gd name="connsiteX0" fmla="*/ 1 w 1569607"/>
              <a:gd name="connsiteY0" fmla="*/ 172118 h 1397489"/>
              <a:gd name="connsiteX1" fmla="*/ 172119 w 1569607"/>
              <a:gd name="connsiteY1" fmla="*/ 0 h 1397489"/>
              <a:gd name="connsiteX2" fmla="*/ 1569607 w 1569607"/>
              <a:gd name="connsiteY2" fmla="*/ 1397489 h 1397489"/>
              <a:gd name="connsiteX3" fmla="*/ 182914 w 1569607"/>
              <a:gd name="connsiteY3" fmla="*/ 1397489 h 1397489"/>
              <a:gd name="connsiteX4" fmla="*/ 0 w 1569607"/>
              <a:gd name="connsiteY4" fmla="*/ 1214575 h 1397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9607" h="1397489">
                <a:moveTo>
                  <a:pt x="1" y="172118"/>
                </a:moveTo>
                <a:lnTo>
                  <a:pt x="172119" y="0"/>
                </a:lnTo>
                <a:lnTo>
                  <a:pt x="1569607" y="1397489"/>
                </a:lnTo>
                <a:lnTo>
                  <a:pt x="182914" y="1397489"/>
                </a:lnTo>
                <a:cubicBezTo>
                  <a:pt x="81893" y="1397489"/>
                  <a:pt x="0" y="1315596"/>
                  <a:pt x="0" y="1214575"/>
                </a:cubicBez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11" name="8-Freeform">
            <a:extLst>
              <a:ext uri="{FF2B5EF4-FFF2-40B4-BE49-F238E27FC236}">
                <a16:creationId xmlns:a16="http://schemas.microsoft.com/office/drawing/2014/main" id="{767E6AA4-24FF-3507-733D-C9EED9901C07}"/>
              </a:ext>
            </a:extLst>
          </p:cNvPr>
          <p:cNvSpPr/>
          <p:nvPr userDrawn="1">
            <p:custDataLst>
              <p:tags r:id="rId3"/>
            </p:custDataLst>
          </p:nvPr>
        </p:nvSpPr>
        <p:spPr>
          <a:xfrm rot="2700000">
            <a:off x="41501" y="-1606984"/>
            <a:ext cx="2982584" cy="4366391"/>
          </a:xfrm>
          <a:custGeom>
            <a:avLst/>
            <a:gdLst>
              <a:gd name="connsiteX0" fmla="*/ 0 w 2236938"/>
              <a:gd name="connsiteY0" fmla="*/ 2144701 h 3274793"/>
              <a:gd name="connsiteX1" fmla="*/ 2144701 w 2236938"/>
              <a:gd name="connsiteY1" fmla="*/ 0 h 3274793"/>
              <a:gd name="connsiteX2" fmla="*/ 2183155 w 2236938"/>
              <a:gd name="connsiteY2" fmla="*/ 46606 h 3274793"/>
              <a:gd name="connsiteX3" fmla="*/ 2236938 w 2236938"/>
              <a:gd name="connsiteY3" fmla="*/ 222680 h 3274793"/>
              <a:gd name="connsiteX4" fmla="*/ 2236938 w 2236938"/>
              <a:gd name="connsiteY4" fmla="*/ 2959875 h 3274793"/>
              <a:gd name="connsiteX5" fmla="*/ 1922020 w 2236938"/>
              <a:gd name="connsiteY5" fmla="*/ 3274793 h 3274793"/>
              <a:gd name="connsiteX6" fmla="*/ 1130092 w 2236938"/>
              <a:gd name="connsiteY6" fmla="*/ 3274793 h 3274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36938" h="3274793">
                <a:moveTo>
                  <a:pt x="0" y="2144701"/>
                </a:moveTo>
                <a:lnTo>
                  <a:pt x="2144701" y="0"/>
                </a:lnTo>
                <a:lnTo>
                  <a:pt x="2183155" y="46606"/>
                </a:lnTo>
                <a:cubicBezTo>
                  <a:pt x="2217111" y="96868"/>
                  <a:pt x="2236938" y="157458"/>
                  <a:pt x="2236938" y="222680"/>
                </a:cubicBezTo>
                <a:lnTo>
                  <a:pt x="2236938" y="2959875"/>
                </a:lnTo>
                <a:cubicBezTo>
                  <a:pt x="2236938" y="3133799"/>
                  <a:pt x="2095944" y="3274793"/>
                  <a:pt x="1922020" y="3274793"/>
                </a:cubicBezTo>
                <a:lnTo>
                  <a:pt x="1130092" y="3274793"/>
                </a:ln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12" name="9-Freeform">
            <a:extLst>
              <a:ext uri="{FF2B5EF4-FFF2-40B4-BE49-F238E27FC236}">
                <a16:creationId xmlns:a16="http://schemas.microsoft.com/office/drawing/2014/main" id="{5C3E78D8-C0BF-2115-2653-1A80A040BAD9}"/>
              </a:ext>
            </a:extLst>
          </p:cNvPr>
          <p:cNvSpPr/>
          <p:nvPr userDrawn="1">
            <p:custDataLst>
              <p:tags r:id="rId4"/>
            </p:custDataLst>
          </p:nvPr>
        </p:nvSpPr>
        <p:spPr>
          <a:xfrm rot="2700000">
            <a:off x="-629486" y="2763851"/>
            <a:ext cx="1258971" cy="1258971"/>
          </a:xfrm>
          <a:custGeom>
            <a:avLst/>
            <a:gdLst>
              <a:gd name="connsiteX0" fmla="*/ 0 w 944228"/>
              <a:gd name="connsiteY0" fmla="*/ 0 h 944228"/>
              <a:gd name="connsiteX1" fmla="*/ 774685 w 944228"/>
              <a:gd name="connsiteY1" fmla="*/ 0 h 944228"/>
              <a:gd name="connsiteX2" fmla="*/ 944228 w 944228"/>
              <a:gd name="connsiteY2" fmla="*/ 169543 h 944228"/>
              <a:gd name="connsiteX3" fmla="*/ 944228 w 944228"/>
              <a:gd name="connsiteY3" fmla="*/ 944228 h 944228"/>
            </a:gdLst>
            <a:ahLst/>
            <a:cxnLst>
              <a:cxn ang="0">
                <a:pos x="connsiteX0" y="connsiteY0"/>
              </a:cxn>
              <a:cxn ang="0">
                <a:pos x="connsiteX1" y="connsiteY1"/>
              </a:cxn>
              <a:cxn ang="0">
                <a:pos x="connsiteX2" y="connsiteY2"/>
              </a:cxn>
              <a:cxn ang="0">
                <a:pos x="connsiteX3" y="connsiteY3"/>
              </a:cxn>
            </a:cxnLst>
            <a:rect l="l" t="t" r="r" b="b"/>
            <a:pathLst>
              <a:path w="944228" h="944228">
                <a:moveTo>
                  <a:pt x="0" y="0"/>
                </a:moveTo>
                <a:lnTo>
                  <a:pt x="774685" y="0"/>
                </a:lnTo>
                <a:cubicBezTo>
                  <a:pt x="868321" y="0"/>
                  <a:pt x="944228" y="75907"/>
                  <a:pt x="944228" y="169543"/>
                </a:cubicBezTo>
                <a:lnTo>
                  <a:pt x="944228" y="944228"/>
                </a:ln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13" name="10-Freeform">
            <a:extLst>
              <a:ext uri="{FF2B5EF4-FFF2-40B4-BE49-F238E27FC236}">
                <a16:creationId xmlns:a16="http://schemas.microsoft.com/office/drawing/2014/main" id="{229CCCD6-2CD8-F21B-4A14-AACF14CFDC77}"/>
              </a:ext>
            </a:extLst>
          </p:cNvPr>
          <p:cNvSpPr/>
          <p:nvPr userDrawn="1">
            <p:custDataLst>
              <p:tags r:id="rId5"/>
            </p:custDataLst>
          </p:nvPr>
        </p:nvSpPr>
        <p:spPr>
          <a:xfrm rot="2700000">
            <a:off x="10126949" y="2442028"/>
            <a:ext cx="1936257" cy="1936257"/>
          </a:xfrm>
          <a:custGeom>
            <a:avLst/>
            <a:gdLst>
              <a:gd name="connsiteX0" fmla="*/ 39782 w 1452193"/>
              <a:gd name="connsiteY0" fmla="*/ 39782 h 1452193"/>
              <a:gd name="connsiteX1" fmla="*/ 135824 w 1452193"/>
              <a:gd name="connsiteY1" fmla="*/ 0 h 1452193"/>
              <a:gd name="connsiteX2" fmla="*/ 1163463 w 1452193"/>
              <a:gd name="connsiteY2" fmla="*/ 0 h 1452193"/>
              <a:gd name="connsiteX3" fmla="*/ 1452193 w 1452193"/>
              <a:gd name="connsiteY3" fmla="*/ 288730 h 1452193"/>
              <a:gd name="connsiteX4" fmla="*/ 1452193 w 1452193"/>
              <a:gd name="connsiteY4" fmla="*/ 1316369 h 1452193"/>
              <a:gd name="connsiteX5" fmla="*/ 1316369 w 1452193"/>
              <a:gd name="connsiteY5" fmla="*/ 1452193 h 1452193"/>
              <a:gd name="connsiteX6" fmla="*/ 135824 w 1452193"/>
              <a:gd name="connsiteY6" fmla="*/ 1452193 h 1452193"/>
              <a:gd name="connsiteX7" fmla="*/ 0 w 1452193"/>
              <a:gd name="connsiteY7" fmla="*/ 1316369 h 1452193"/>
              <a:gd name="connsiteX8" fmla="*/ 0 w 1452193"/>
              <a:gd name="connsiteY8" fmla="*/ 135824 h 1452193"/>
              <a:gd name="connsiteX9" fmla="*/ 39782 w 1452193"/>
              <a:gd name="connsiteY9" fmla="*/ 39782 h 1452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52193" h="1452193">
                <a:moveTo>
                  <a:pt x="39782" y="39782"/>
                </a:moveTo>
                <a:cubicBezTo>
                  <a:pt x="64361" y="15202"/>
                  <a:pt x="98317" y="0"/>
                  <a:pt x="135824" y="0"/>
                </a:cubicBezTo>
                <a:lnTo>
                  <a:pt x="1163463" y="0"/>
                </a:lnTo>
                <a:lnTo>
                  <a:pt x="1452193" y="288730"/>
                </a:lnTo>
                <a:lnTo>
                  <a:pt x="1452193" y="1316369"/>
                </a:lnTo>
                <a:cubicBezTo>
                  <a:pt x="1452193" y="1391383"/>
                  <a:pt x="1391383" y="1452193"/>
                  <a:pt x="1316369" y="1452193"/>
                </a:cubicBezTo>
                <a:lnTo>
                  <a:pt x="135824" y="1452193"/>
                </a:lnTo>
                <a:cubicBezTo>
                  <a:pt x="60810" y="1452193"/>
                  <a:pt x="0" y="1391383"/>
                  <a:pt x="0" y="1316369"/>
                </a:cubicBezTo>
                <a:lnTo>
                  <a:pt x="0" y="135824"/>
                </a:lnTo>
                <a:cubicBezTo>
                  <a:pt x="0" y="98317"/>
                  <a:pt x="15203" y="64361"/>
                  <a:pt x="39782" y="3978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14" name="11-Freeform">
            <a:extLst>
              <a:ext uri="{FF2B5EF4-FFF2-40B4-BE49-F238E27FC236}">
                <a16:creationId xmlns:a16="http://schemas.microsoft.com/office/drawing/2014/main" id="{B1A1F752-2B06-734E-EA30-F549C3E07FE9}"/>
              </a:ext>
            </a:extLst>
          </p:cNvPr>
          <p:cNvSpPr/>
          <p:nvPr userDrawn="1">
            <p:custDataLst>
              <p:tags r:id="rId6"/>
            </p:custDataLst>
          </p:nvPr>
        </p:nvSpPr>
        <p:spPr>
          <a:xfrm rot="2700000">
            <a:off x="-754084" y="4748289"/>
            <a:ext cx="2416949" cy="2124171"/>
          </a:xfrm>
          <a:custGeom>
            <a:avLst/>
            <a:gdLst>
              <a:gd name="connsiteX0" fmla="*/ 49658 w 1812712"/>
              <a:gd name="connsiteY0" fmla="*/ 49658 h 1593128"/>
              <a:gd name="connsiteX1" fmla="*/ 169543 w 1812712"/>
              <a:gd name="connsiteY1" fmla="*/ 0 h 1593128"/>
              <a:gd name="connsiteX2" fmla="*/ 1643169 w 1812712"/>
              <a:gd name="connsiteY2" fmla="*/ 0 h 1593128"/>
              <a:gd name="connsiteX3" fmla="*/ 1812712 w 1812712"/>
              <a:gd name="connsiteY3" fmla="*/ 169543 h 1593128"/>
              <a:gd name="connsiteX4" fmla="*/ 1812712 w 1812712"/>
              <a:gd name="connsiteY4" fmla="*/ 1001382 h 1593128"/>
              <a:gd name="connsiteX5" fmla="*/ 1220966 w 1812712"/>
              <a:gd name="connsiteY5" fmla="*/ 1593128 h 1593128"/>
              <a:gd name="connsiteX6" fmla="*/ 0 w 1812712"/>
              <a:gd name="connsiteY6" fmla="*/ 372162 h 1593128"/>
              <a:gd name="connsiteX7" fmla="*/ 0 w 1812712"/>
              <a:gd name="connsiteY7" fmla="*/ 169543 h 1593128"/>
              <a:gd name="connsiteX8" fmla="*/ 49658 w 1812712"/>
              <a:gd name="connsiteY8" fmla="*/ 49658 h 1593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2712" h="1593128">
                <a:moveTo>
                  <a:pt x="49658" y="49658"/>
                </a:moveTo>
                <a:cubicBezTo>
                  <a:pt x="80339" y="18977"/>
                  <a:pt x="122725" y="0"/>
                  <a:pt x="169543" y="0"/>
                </a:cubicBezTo>
                <a:lnTo>
                  <a:pt x="1643169" y="0"/>
                </a:lnTo>
                <a:cubicBezTo>
                  <a:pt x="1736805" y="0"/>
                  <a:pt x="1812712" y="75907"/>
                  <a:pt x="1812712" y="169543"/>
                </a:cubicBezTo>
                <a:lnTo>
                  <a:pt x="1812712" y="1001382"/>
                </a:lnTo>
                <a:lnTo>
                  <a:pt x="1220966" y="1593128"/>
                </a:lnTo>
                <a:lnTo>
                  <a:pt x="0" y="372162"/>
                </a:lnTo>
                <a:lnTo>
                  <a:pt x="0" y="169543"/>
                </a:lnTo>
                <a:cubicBezTo>
                  <a:pt x="0" y="122725"/>
                  <a:pt x="18977" y="80339"/>
                  <a:pt x="49658" y="49658"/>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endParaRPr>
          </a:p>
        </p:txBody>
      </p:sp>
      <p:pic>
        <p:nvPicPr>
          <p:cNvPr id="15" name="Picture 4">
            <a:extLst>
              <a:ext uri="{FF2B5EF4-FFF2-40B4-BE49-F238E27FC236}">
                <a16:creationId xmlns:a16="http://schemas.microsoft.com/office/drawing/2014/main" id="{58F1DEF8-9226-D820-6CE1-5E8AE9655E1F}"/>
              </a:ext>
            </a:extLst>
          </p:cNvPr>
          <p:cNvPicPr>
            <a:picLocks noChangeAspect="1"/>
          </p:cNvPicPr>
          <p:nvPr userDrawn="1"/>
        </p:nvPicPr>
        <p:blipFill>
          <a:blip r:embed="rId9"/>
          <a:stretch>
            <a:fillRect/>
          </a:stretch>
        </p:blipFill>
        <p:spPr>
          <a:xfrm>
            <a:off x="4724398" y="6271398"/>
            <a:ext cx="2743200" cy="463451"/>
          </a:xfrm>
          <a:prstGeom prst="rect">
            <a:avLst/>
          </a:prstGeom>
        </p:spPr>
      </p:pic>
      <p:sp>
        <p:nvSpPr>
          <p:cNvPr id="7" name="Text Placeholder 6">
            <a:extLst>
              <a:ext uri="{FF2B5EF4-FFF2-40B4-BE49-F238E27FC236}">
                <a16:creationId xmlns:a16="http://schemas.microsoft.com/office/drawing/2014/main" id="{59826A21-02EF-ED3E-40F9-2E31364C93DD}"/>
              </a:ext>
            </a:extLst>
          </p:cNvPr>
          <p:cNvSpPr>
            <a:spLocks noGrp="1"/>
          </p:cNvSpPr>
          <p:nvPr>
            <p:ph type="body" sz="quarter" idx="14"/>
          </p:nvPr>
        </p:nvSpPr>
        <p:spPr>
          <a:xfrm>
            <a:off x="3253440" y="3810247"/>
            <a:ext cx="5730220" cy="704850"/>
          </a:xfrm>
        </p:spPr>
        <p:txBody>
          <a:bodyPr anchor="ctr"/>
          <a:lstStyle>
            <a:lvl1pPr marL="0" indent="0" algn="ctr">
              <a:buNone/>
              <a:defRPr>
                <a:solidFill>
                  <a:schemeClr val="bg2">
                    <a:lumMod val="50000"/>
                  </a:schemeClr>
                </a:solidFill>
              </a:defRPr>
            </a:lvl1pPr>
          </a:lstStyle>
          <a:p>
            <a:pPr lvl="0"/>
            <a:r>
              <a:rPr lang="en-US"/>
              <a:t>Click to edit Master text styles</a:t>
            </a:r>
          </a:p>
        </p:txBody>
      </p:sp>
      <p:sp>
        <p:nvSpPr>
          <p:cNvPr id="16" name="1-TextBox">
            <a:extLst>
              <a:ext uri="{FF2B5EF4-FFF2-40B4-BE49-F238E27FC236}">
                <a16:creationId xmlns:a16="http://schemas.microsoft.com/office/drawing/2014/main" id="{A53E8C74-01D3-A8B9-3A45-4B97349FCA89}"/>
              </a:ext>
            </a:extLst>
          </p:cNvPr>
          <p:cNvSpPr txBox="1"/>
          <p:nvPr userDrawn="1">
            <p:custDataLst>
              <p:tags r:id="rId7"/>
            </p:custDataLst>
          </p:nvPr>
        </p:nvSpPr>
        <p:spPr>
          <a:xfrm>
            <a:off x="5262238" y="2635131"/>
            <a:ext cx="1712625" cy="1079399"/>
          </a:xfrm>
          <a:prstGeom prst="rect">
            <a:avLst/>
          </a:prstGeom>
          <a:noFill/>
        </p:spPr>
        <p:txBody>
          <a:bodyPr wrap="none" lIns="90000" tIns="46800" rIns="90000" bIns="46800" rtlCol="0">
            <a:spAutoFit/>
          </a:bodyPr>
          <a:lstStyle/>
          <a:p>
            <a:pPr algn="r" defTabSz="914377">
              <a:defRPr/>
            </a:pPr>
            <a:r>
              <a:rPr lang="en-US" altLang="zh-CN" sz="6400" b="1" dirty="0">
                <a:solidFill>
                  <a:schemeClr val="accent1">
                    <a:lumMod val="50000"/>
                  </a:schemeClr>
                </a:solidFill>
                <a:latin typeface="+mj-lt"/>
                <a:ea typeface="+mj-ea"/>
                <a:cs typeface="+mn-ea"/>
                <a:sym typeface="+mn-lt"/>
              </a:rPr>
              <a:t>Q&amp;A</a:t>
            </a:r>
            <a:endParaRPr lang="zh-CN" altLang="en-US" sz="6400" b="1" dirty="0">
              <a:solidFill>
                <a:schemeClr val="accent1">
                  <a:lumMod val="50000"/>
                </a:schemeClr>
              </a:solidFill>
              <a:latin typeface="+mj-lt"/>
              <a:ea typeface="+mj-ea"/>
              <a:cs typeface="+mn-ea"/>
              <a:sym typeface="+mn-lt"/>
            </a:endParaRPr>
          </a:p>
        </p:txBody>
      </p:sp>
    </p:spTree>
    <p:extLst>
      <p:ext uri="{BB962C8B-B14F-4D97-AF65-F5344CB8AC3E}">
        <p14:creationId xmlns:p14="http://schemas.microsoft.com/office/powerpoint/2010/main" val="1231850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93DA988-E09D-583A-EB6B-7D4D8AD9B36C}"/>
              </a:ext>
            </a:extLst>
          </p:cNvPr>
          <p:cNvSpPr>
            <a:spLocks noGrp="1"/>
          </p:cNvSpPr>
          <p:nvPr>
            <p:ph type="ftr" sz="quarter" idx="11"/>
          </p:nvPr>
        </p:nvSpPr>
        <p:spPr/>
        <p:txBody>
          <a:bodyPr/>
          <a:lstStyle/>
          <a:p>
            <a:endParaRPr lang="en-US"/>
          </a:p>
        </p:txBody>
      </p:sp>
      <p:pic>
        <p:nvPicPr>
          <p:cNvPr id="6" name="Picture 4">
            <a:extLst>
              <a:ext uri="{FF2B5EF4-FFF2-40B4-BE49-F238E27FC236}">
                <a16:creationId xmlns:a16="http://schemas.microsoft.com/office/drawing/2014/main" id="{6B3BB6E3-AED1-7CEE-3F27-0562775C666F}"/>
              </a:ext>
            </a:extLst>
          </p:cNvPr>
          <p:cNvPicPr>
            <a:picLocks noChangeAspect="1"/>
          </p:cNvPicPr>
          <p:nvPr userDrawn="1"/>
        </p:nvPicPr>
        <p:blipFill>
          <a:blip r:embed="rId8"/>
          <a:stretch>
            <a:fillRect/>
          </a:stretch>
        </p:blipFill>
        <p:spPr>
          <a:xfrm>
            <a:off x="171812" y="6345347"/>
            <a:ext cx="2226331" cy="376128"/>
          </a:xfrm>
          <a:prstGeom prst="rect">
            <a:avLst/>
          </a:prstGeom>
        </p:spPr>
      </p:pic>
      <p:sp>
        <p:nvSpPr>
          <p:cNvPr id="7" name="5-Freeform">
            <a:extLst>
              <a:ext uri="{FF2B5EF4-FFF2-40B4-BE49-F238E27FC236}">
                <a16:creationId xmlns:a16="http://schemas.microsoft.com/office/drawing/2014/main" id="{84E93F7B-E6C2-7328-8569-6F6C939F9782}"/>
              </a:ext>
            </a:extLst>
          </p:cNvPr>
          <p:cNvSpPr/>
          <p:nvPr userDrawn="1">
            <p:custDataLst>
              <p:tags r:id="rId1"/>
            </p:custDataLst>
          </p:nvPr>
        </p:nvSpPr>
        <p:spPr>
          <a:xfrm rot="2700000">
            <a:off x="336215" y="-1798069"/>
            <a:ext cx="3973428" cy="4569565"/>
          </a:xfrm>
          <a:custGeom>
            <a:avLst/>
            <a:gdLst>
              <a:gd name="connsiteX0" fmla="*/ 0 w 2980071"/>
              <a:gd name="connsiteY0" fmla="*/ 2687387 h 3427174"/>
              <a:gd name="connsiteX1" fmla="*/ 2687387 w 2980071"/>
              <a:gd name="connsiteY1" fmla="*/ 0 h 3427174"/>
              <a:gd name="connsiteX2" fmla="*/ 2723916 w 2980071"/>
              <a:gd name="connsiteY2" fmla="*/ 3683 h 3427174"/>
              <a:gd name="connsiteX3" fmla="*/ 2980071 w 2980071"/>
              <a:gd name="connsiteY3" fmla="*/ 317974 h 3427174"/>
              <a:gd name="connsiteX4" fmla="*/ 2980071 w 2980071"/>
              <a:gd name="connsiteY4" fmla="*/ 3106365 h 3427174"/>
              <a:gd name="connsiteX5" fmla="*/ 2659262 w 2980071"/>
              <a:gd name="connsiteY5" fmla="*/ 3427174 h 3427174"/>
              <a:gd name="connsiteX6" fmla="*/ 739787 w 2980071"/>
              <a:gd name="connsiteY6" fmla="*/ 3427174 h 3427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80071" h="3427174">
                <a:moveTo>
                  <a:pt x="0" y="2687387"/>
                </a:moveTo>
                <a:lnTo>
                  <a:pt x="2687387" y="0"/>
                </a:lnTo>
                <a:lnTo>
                  <a:pt x="2723916" y="3683"/>
                </a:lnTo>
                <a:cubicBezTo>
                  <a:pt x="2870104" y="33597"/>
                  <a:pt x="2980071" y="162943"/>
                  <a:pt x="2980071" y="317974"/>
                </a:cubicBezTo>
                <a:lnTo>
                  <a:pt x="2980071" y="3106365"/>
                </a:lnTo>
                <a:cubicBezTo>
                  <a:pt x="2980071" y="3283543"/>
                  <a:pt x="2836440" y="3427174"/>
                  <a:pt x="2659262" y="3427174"/>
                </a:cubicBezTo>
                <a:lnTo>
                  <a:pt x="739787" y="3427174"/>
                </a:lnTo>
                <a:close/>
              </a:path>
            </a:pathLst>
          </a:custGeom>
          <a:solidFill>
            <a:srgbClr val="022959"/>
          </a:solidFill>
          <a:ln>
            <a:solidFill>
              <a:srgbClr val="022959"/>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8" name="6-Freeform">
            <a:extLst>
              <a:ext uri="{FF2B5EF4-FFF2-40B4-BE49-F238E27FC236}">
                <a16:creationId xmlns:a16="http://schemas.microsoft.com/office/drawing/2014/main" id="{29B3956E-1A85-73A4-EA43-189CC917EC89}"/>
              </a:ext>
            </a:extLst>
          </p:cNvPr>
          <p:cNvSpPr/>
          <p:nvPr userDrawn="1">
            <p:custDataLst>
              <p:tags r:id="rId2"/>
            </p:custDataLst>
          </p:nvPr>
        </p:nvSpPr>
        <p:spPr>
          <a:xfrm rot="2700000">
            <a:off x="-1302974" y="2482211"/>
            <a:ext cx="2605951" cy="2605951"/>
          </a:xfrm>
          <a:custGeom>
            <a:avLst/>
            <a:gdLst>
              <a:gd name="connsiteX0" fmla="*/ 0 w 1954463"/>
              <a:gd name="connsiteY0" fmla="*/ 0 h 1954463"/>
              <a:gd name="connsiteX1" fmla="*/ 1714274 w 1954463"/>
              <a:gd name="connsiteY1" fmla="*/ 0 h 1954463"/>
              <a:gd name="connsiteX2" fmla="*/ 1954463 w 1954463"/>
              <a:gd name="connsiteY2" fmla="*/ 240189 h 1954463"/>
              <a:gd name="connsiteX3" fmla="*/ 1954463 w 1954463"/>
              <a:gd name="connsiteY3" fmla="*/ 1954463 h 1954463"/>
            </a:gdLst>
            <a:ahLst/>
            <a:cxnLst>
              <a:cxn ang="0">
                <a:pos x="connsiteX0" y="connsiteY0"/>
              </a:cxn>
              <a:cxn ang="0">
                <a:pos x="connsiteX1" y="connsiteY1"/>
              </a:cxn>
              <a:cxn ang="0">
                <a:pos x="connsiteX2" y="connsiteY2"/>
              </a:cxn>
              <a:cxn ang="0">
                <a:pos x="connsiteX3" y="connsiteY3"/>
              </a:cxn>
            </a:cxnLst>
            <a:rect l="l" t="t" r="r" b="b"/>
            <a:pathLst>
              <a:path w="1954463" h="1954463">
                <a:moveTo>
                  <a:pt x="0" y="0"/>
                </a:moveTo>
                <a:lnTo>
                  <a:pt x="1714274" y="0"/>
                </a:lnTo>
                <a:cubicBezTo>
                  <a:pt x="1846927" y="0"/>
                  <a:pt x="1954463" y="107536"/>
                  <a:pt x="1954463" y="240189"/>
                </a:cubicBezTo>
                <a:lnTo>
                  <a:pt x="1954463" y="1954463"/>
                </a:lnTo>
                <a:close/>
              </a:path>
            </a:pathLst>
          </a:custGeom>
          <a:solidFill>
            <a:srgbClr val="109EDA"/>
          </a:solidFill>
          <a:ln>
            <a:solidFill>
              <a:srgbClr val="109EDA"/>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9" name="7-Freeform">
            <a:extLst>
              <a:ext uri="{FF2B5EF4-FFF2-40B4-BE49-F238E27FC236}">
                <a16:creationId xmlns:a16="http://schemas.microsoft.com/office/drawing/2014/main" id="{19725B5E-F447-2CBA-E2E6-30DBE96FD034}"/>
              </a:ext>
            </a:extLst>
          </p:cNvPr>
          <p:cNvSpPr/>
          <p:nvPr userDrawn="1">
            <p:custDataLst>
              <p:tags r:id="rId3"/>
            </p:custDataLst>
          </p:nvPr>
        </p:nvSpPr>
        <p:spPr>
          <a:xfrm rot="2700000">
            <a:off x="258556" y="5396414"/>
            <a:ext cx="2886001" cy="2620433"/>
          </a:xfrm>
          <a:custGeom>
            <a:avLst/>
            <a:gdLst>
              <a:gd name="connsiteX0" fmla="*/ 60965 w 2164501"/>
              <a:gd name="connsiteY0" fmla="*/ 60965 h 1965325"/>
              <a:gd name="connsiteX1" fmla="*/ 208148 w 2164501"/>
              <a:gd name="connsiteY1" fmla="*/ 0 h 1965325"/>
              <a:gd name="connsiteX2" fmla="*/ 2017319 w 2164501"/>
              <a:gd name="connsiteY2" fmla="*/ 0 h 1965325"/>
              <a:gd name="connsiteX3" fmla="*/ 2098339 w 2164501"/>
              <a:gd name="connsiteY3" fmla="*/ 16357 h 1965325"/>
              <a:gd name="connsiteX4" fmla="*/ 2164501 w 2164501"/>
              <a:gd name="connsiteY4" fmla="*/ 60965 h 1965325"/>
              <a:gd name="connsiteX5" fmla="*/ 260141 w 2164501"/>
              <a:gd name="connsiteY5" fmla="*/ 1965325 h 1965325"/>
              <a:gd name="connsiteX6" fmla="*/ 0 w 2164501"/>
              <a:gd name="connsiteY6" fmla="*/ 1705184 h 1965325"/>
              <a:gd name="connsiteX7" fmla="*/ 0 w 2164501"/>
              <a:gd name="connsiteY7" fmla="*/ 208148 h 1965325"/>
              <a:gd name="connsiteX8" fmla="*/ 60965 w 2164501"/>
              <a:gd name="connsiteY8" fmla="*/ 60965 h 196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501" h="1965325">
                <a:moveTo>
                  <a:pt x="60965" y="60965"/>
                </a:moveTo>
                <a:cubicBezTo>
                  <a:pt x="98633" y="23298"/>
                  <a:pt x="150670" y="0"/>
                  <a:pt x="208148" y="0"/>
                </a:cubicBezTo>
                <a:lnTo>
                  <a:pt x="2017319" y="0"/>
                </a:lnTo>
                <a:cubicBezTo>
                  <a:pt x="2046058" y="0"/>
                  <a:pt x="2073437" y="5824"/>
                  <a:pt x="2098339" y="16357"/>
                </a:cubicBezTo>
                <a:lnTo>
                  <a:pt x="2164501" y="60965"/>
                </a:lnTo>
                <a:lnTo>
                  <a:pt x="260141" y="1965325"/>
                </a:lnTo>
                <a:lnTo>
                  <a:pt x="0" y="1705184"/>
                </a:lnTo>
                <a:lnTo>
                  <a:pt x="0" y="208148"/>
                </a:lnTo>
                <a:cubicBezTo>
                  <a:pt x="0" y="150670"/>
                  <a:pt x="23298" y="98633"/>
                  <a:pt x="60965" y="60965"/>
                </a:cubicBezTo>
                <a:close/>
              </a:path>
            </a:pathLst>
          </a:custGeom>
          <a:solidFill>
            <a:srgbClr val="D9D9D9"/>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10" name="8-Freeform">
            <a:extLst>
              <a:ext uri="{FF2B5EF4-FFF2-40B4-BE49-F238E27FC236}">
                <a16:creationId xmlns:a16="http://schemas.microsoft.com/office/drawing/2014/main" id="{80B0DC9D-B6D0-7FC6-643A-40CD683BA2AF}"/>
              </a:ext>
            </a:extLst>
          </p:cNvPr>
          <p:cNvSpPr/>
          <p:nvPr userDrawn="1">
            <p:custDataLst>
              <p:tags r:id="rId4"/>
            </p:custDataLst>
          </p:nvPr>
        </p:nvSpPr>
        <p:spPr>
          <a:xfrm rot="2700000">
            <a:off x="11198819" y="5346777"/>
            <a:ext cx="1163584" cy="2199668"/>
          </a:xfrm>
          <a:custGeom>
            <a:avLst/>
            <a:gdLst>
              <a:gd name="connsiteX0" fmla="*/ 47813 w 872688"/>
              <a:gd name="connsiteY0" fmla="*/ 0 h 1649751"/>
              <a:gd name="connsiteX1" fmla="*/ 872688 w 872688"/>
              <a:gd name="connsiteY1" fmla="*/ 824876 h 1649751"/>
              <a:gd name="connsiteX2" fmla="*/ 47813 w 872688"/>
              <a:gd name="connsiteY2" fmla="*/ 1649751 h 1649751"/>
              <a:gd name="connsiteX3" fmla="*/ 12829 w 872688"/>
              <a:gd name="connsiteY3" fmla="*/ 1597862 h 1649751"/>
              <a:gd name="connsiteX4" fmla="*/ 0 w 872688"/>
              <a:gd name="connsiteY4" fmla="*/ 1534320 h 1649751"/>
              <a:gd name="connsiteX5" fmla="*/ 0 w 872688"/>
              <a:gd name="connsiteY5" fmla="*/ 115432 h 1649751"/>
              <a:gd name="connsiteX6" fmla="*/ 47813 w 872688"/>
              <a:gd name="connsiteY6" fmla="*/ 0 h 1649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2688" h="1649751">
                <a:moveTo>
                  <a:pt x="47813" y="0"/>
                </a:moveTo>
                <a:lnTo>
                  <a:pt x="872688" y="824876"/>
                </a:lnTo>
                <a:lnTo>
                  <a:pt x="47813" y="1649751"/>
                </a:lnTo>
                <a:lnTo>
                  <a:pt x="12829" y="1597862"/>
                </a:lnTo>
                <a:cubicBezTo>
                  <a:pt x="4568" y="1578332"/>
                  <a:pt x="0" y="1556860"/>
                  <a:pt x="0" y="1534320"/>
                </a:cubicBezTo>
                <a:lnTo>
                  <a:pt x="0" y="115432"/>
                </a:lnTo>
                <a:cubicBezTo>
                  <a:pt x="0" y="70353"/>
                  <a:pt x="18272" y="29542"/>
                  <a:pt x="47813" y="0"/>
                </a:cubicBezTo>
                <a:close/>
              </a:path>
            </a:pathLst>
          </a:custGeom>
          <a:solidFill>
            <a:srgbClr val="D9D9D9"/>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pic>
        <p:nvPicPr>
          <p:cNvPr id="12" name="Picture 4">
            <a:extLst>
              <a:ext uri="{FF2B5EF4-FFF2-40B4-BE49-F238E27FC236}">
                <a16:creationId xmlns:a16="http://schemas.microsoft.com/office/drawing/2014/main" id="{DF971C65-9C81-334E-EAE7-D1B6EA716897}"/>
              </a:ext>
            </a:extLst>
          </p:cNvPr>
          <p:cNvPicPr>
            <a:picLocks noChangeAspect="1"/>
          </p:cNvPicPr>
          <p:nvPr userDrawn="1"/>
        </p:nvPicPr>
        <p:blipFill>
          <a:blip r:embed="rId8"/>
          <a:stretch>
            <a:fillRect/>
          </a:stretch>
        </p:blipFill>
        <p:spPr>
          <a:xfrm>
            <a:off x="351971" y="6160608"/>
            <a:ext cx="2743200" cy="463451"/>
          </a:xfrm>
          <a:prstGeom prst="rect">
            <a:avLst/>
          </a:prstGeom>
        </p:spPr>
      </p:pic>
      <p:sp>
        <p:nvSpPr>
          <p:cNvPr id="14" name="1-TextBox">
            <a:extLst>
              <a:ext uri="{FF2B5EF4-FFF2-40B4-BE49-F238E27FC236}">
                <a16:creationId xmlns:a16="http://schemas.microsoft.com/office/drawing/2014/main" id="{7929D0B0-92CE-5463-B049-001BE9BA99CC}"/>
              </a:ext>
            </a:extLst>
          </p:cNvPr>
          <p:cNvSpPr txBox="1"/>
          <p:nvPr userDrawn="1">
            <p:custDataLst>
              <p:tags r:id="rId5"/>
            </p:custDataLst>
          </p:nvPr>
        </p:nvSpPr>
        <p:spPr>
          <a:xfrm>
            <a:off x="8044507" y="2680019"/>
            <a:ext cx="3485163" cy="1079399"/>
          </a:xfrm>
          <a:prstGeom prst="rect">
            <a:avLst/>
          </a:prstGeom>
          <a:noFill/>
        </p:spPr>
        <p:txBody>
          <a:bodyPr wrap="none" lIns="90000" tIns="46800" rIns="90000" bIns="46800" rtlCol="0">
            <a:spAutoFit/>
          </a:bodyPr>
          <a:lstStyle/>
          <a:p>
            <a:pPr algn="r" defTabSz="914377">
              <a:defRPr/>
            </a:pPr>
            <a:r>
              <a:rPr lang="en-US" altLang="zh-CN" sz="6400" b="1" dirty="0">
                <a:solidFill>
                  <a:schemeClr val="accent1">
                    <a:lumMod val="50000"/>
                  </a:schemeClr>
                </a:solidFill>
                <a:latin typeface="+mj-lt"/>
                <a:ea typeface="+mj-ea"/>
                <a:cs typeface="+mn-ea"/>
                <a:sym typeface="+mn-lt"/>
              </a:rPr>
              <a:t>Thank You</a:t>
            </a:r>
            <a:endParaRPr lang="zh-CN" altLang="en-US" sz="6400" b="1" dirty="0">
              <a:solidFill>
                <a:schemeClr val="accent1">
                  <a:lumMod val="50000"/>
                </a:schemeClr>
              </a:solidFill>
              <a:latin typeface="+mj-lt"/>
              <a:ea typeface="+mj-ea"/>
              <a:cs typeface="+mn-ea"/>
              <a:sym typeface="+mn-lt"/>
            </a:endParaRPr>
          </a:p>
        </p:txBody>
      </p:sp>
      <p:sp>
        <p:nvSpPr>
          <p:cNvPr id="25" name="9-RoundedRectangle">
            <a:extLst>
              <a:ext uri="{FF2B5EF4-FFF2-40B4-BE49-F238E27FC236}">
                <a16:creationId xmlns:a16="http://schemas.microsoft.com/office/drawing/2014/main" id="{58715A7E-4C95-D78F-0191-F1527CB016E1}"/>
              </a:ext>
            </a:extLst>
          </p:cNvPr>
          <p:cNvSpPr/>
          <p:nvPr userDrawn="1">
            <p:custDataLst>
              <p:tags r:id="rId6"/>
            </p:custDataLst>
          </p:nvPr>
        </p:nvSpPr>
        <p:spPr>
          <a:xfrm rot="2700000">
            <a:off x="2298378" y="3732133"/>
            <a:ext cx="1596599" cy="1596599"/>
          </a:xfrm>
          <a:prstGeom prst="roundRect">
            <a:avLst>
              <a:gd name="adj" fmla="val 9353"/>
            </a:avLst>
          </a:prstGeom>
          <a:solidFill>
            <a:srgbClr val="109EDA"/>
          </a:solidFill>
          <a:ln>
            <a:solidFill>
              <a:srgbClr val="109E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4" name="Text Placeholder 3">
            <a:extLst>
              <a:ext uri="{FF2B5EF4-FFF2-40B4-BE49-F238E27FC236}">
                <a16:creationId xmlns:a16="http://schemas.microsoft.com/office/drawing/2014/main" id="{71A7E5BC-FD74-FB8B-4360-0F94B8360276}"/>
              </a:ext>
            </a:extLst>
          </p:cNvPr>
          <p:cNvSpPr>
            <a:spLocks noGrp="1"/>
          </p:cNvSpPr>
          <p:nvPr>
            <p:ph type="body" sz="quarter" idx="12" hasCustomPrompt="1"/>
          </p:nvPr>
        </p:nvSpPr>
        <p:spPr>
          <a:xfrm>
            <a:off x="6096001" y="3821113"/>
            <a:ext cx="5468938" cy="706437"/>
          </a:xfrm>
        </p:spPr>
        <p:txBody>
          <a:bodyPr anchor="ctr">
            <a:normAutofit/>
          </a:bodyPr>
          <a:lstStyle>
            <a:lvl1pPr marL="0" indent="0" algn="r">
              <a:buNone/>
              <a:defRPr sz="2400">
                <a:solidFill>
                  <a:schemeClr val="bg2">
                    <a:lumMod val="50000"/>
                  </a:schemeClr>
                </a:solidFill>
              </a:defRPr>
            </a:lvl1pPr>
            <a:lvl2pPr marL="457200" indent="0" algn="r">
              <a:buNone/>
              <a:defRPr>
                <a:solidFill>
                  <a:schemeClr val="bg2">
                    <a:lumMod val="50000"/>
                  </a:schemeClr>
                </a:solidFill>
              </a:defRPr>
            </a:lvl2pPr>
            <a:lvl3pPr marL="914400" indent="0" algn="r">
              <a:buNone/>
              <a:defRPr>
                <a:solidFill>
                  <a:schemeClr val="bg2">
                    <a:lumMod val="50000"/>
                  </a:schemeClr>
                </a:solidFill>
              </a:defRPr>
            </a:lvl3pPr>
            <a:lvl4pPr marL="1371600" indent="0" algn="r">
              <a:buNone/>
              <a:defRPr>
                <a:solidFill>
                  <a:schemeClr val="bg2">
                    <a:lumMod val="50000"/>
                  </a:schemeClr>
                </a:solidFill>
              </a:defRPr>
            </a:lvl4pPr>
            <a:lvl5pPr marL="1828800" indent="0" algn="r">
              <a:buNone/>
              <a:defRPr>
                <a:solidFill>
                  <a:schemeClr val="bg2">
                    <a:lumMod val="50000"/>
                  </a:schemeClr>
                </a:solidFill>
              </a:defRPr>
            </a:lvl5pPr>
          </a:lstStyle>
          <a:p>
            <a:pPr lvl="0"/>
            <a:r>
              <a:rPr lang="en-US" dirty="0"/>
              <a:t>Message, social media handles</a:t>
            </a:r>
          </a:p>
        </p:txBody>
      </p:sp>
    </p:spTree>
    <p:extLst>
      <p:ext uri="{BB962C8B-B14F-4D97-AF65-F5344CB8AC3E}">
        <p14:creationId xmlns:p14="http://schemas.microsoft.com/office/powerpoint/2010/main" val="2514116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esign Blank">
    <p:spTree>
      <p:nvGrpSpPr>
        <p:cNvPr id="1" name=""/>
        <p:cNvGrpSpPr/>
        <p:nvPr/>
      </p:nvGrpSpPr>
      <p:grpSpPr>
        <a:xfrm>
          <a:off x="0" y="0"/>
          <a:ext cx="0" cy="0"/>
          <a:chOff x="0" y="0"/>
          <a:chExt cx="0" cy="0"/>
        </a:xfrm>
      </p:grpSpPr>
      <p:sp>
        <p:nvSpPr>
          <p:cNvPr id="6" name="2-Freeform">
            <a:extLst>
              <a:ext uri="{FF2B5EF4-FFF2-40B4-BE49-F238E27FC236}">
                <a16:creationId xmlns:a16="http://schemas.microsoft.com/office/drawing/2014/main" id="{F404A610-9014-DC3C-A53D-AC0BA10C8AED}"/>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7" name="3-Freeform">
            <a:extLst>
              <a:ext uri="{FF2B5EF4-FFF2-40B4-BE49-F238E27FC236}">
                <a16:creationId xmlns:a16="http://schemas.microsoft.com/office/drawing/2014/main" id="{52904A0A-B4AF-4C5D-1C1C-5764C76FAE2E}"/>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CBB4718-C211-8D4C-8636-80321D891642}"/>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2"/>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Tree>
    <p:extLst>
      <p:ext uri="{BB962C8B-B14F-4D97-AF65-F5344CB8AC3E}">
        <p14:creationId xmlns:p14="http://schemas.microsoft.com/office/powerpoint/2010/main" val="30736443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1EE379E-1289-A8F9-C69B-4438137005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5B6872-4FA4-E0BA-126F-765D8A08600D}"/>
              </a:ext>
            </a:extLst>
          </p:cNvPr>
          <p:cNvSpPr>
            <a:spLocks noGrp="1"/>
          </p:cNvSpPr>
          <p:nvPr>
            <p:ph type="sldNum" sz="quarter" idx="12"/>
          </p:nvPr>
        </p:nvSpPr>
        <p:spPr/>
        <p:txBody>
          <a:bodyPr/>
          <a:lstStyle/>
          <a:p>
            <a:fld id="{7D644E5C-AC32-400D-9755-6ACD0CBC2CD1}" type="slidenum">
              <a:rPr lang="en-US" smtClean="0"/>
              <a:t>‹#›</a:t>
            </a:fld>
            <a:endParaRPr lang="en-US"/>
          </a:p>
        </p:txBody>
      </p:sp>
      <p:pic>
        <p:nvPicPr>
          <p:cNvPr id="7" name="Picture 4">
            <a:extLst>
              <a:ext uri="{FF2B5EF4-FFF2-40B4-BE49-F238E27FC236}">
                <a16:creationId xmlns:a16="http://schemas.microsoft.com/office/drawing/2014/main" id="{D54137B9-B043-BC06-DA45-BD96A1559DCA}"/>
              </a:ext>
            </a:extLst>
          </p:cNvPr>
          <p:cNvPicPr>
            <a:picLocks noChangeAspect="1"/>
          </p:cNvPicPr>
          <p:nvPr userDrawn="1"/>
        </p:nvPicPr>
        <p:blipFill>
          <a:blip r:embed="rId2"/>
          <a:stretch>
            <a:fillRect/>
          </a:stretch>
        </p:blipFill>
        <p:spPr>
          <a:xfrm>
            <a:off x="171812" y="6345347"/>
            <a:ext cx="2226331" cy="376128"/>
          </a:xfrm>
          <a:prstGeom prst="rect">
            <a:avLst/>
          </a:prstGeom>
        </p:spPr>
      </p:pic>
    </p:spTree>
    <p:extLst>
      <p:ext uri="{BB962C8B-B14F-4D97-AF65-F5344CB8AC3E}">
        <p14:creationId xmlns:p14="http://schemas.microsoft.com/office/powerpoint/2010/main" val="4153332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51227-6A8A-B050-F90F-AD2767B63B75}"/>
              </a:ext>
            </a:extLst>
          </p:cNvPr>
          <p:cNvSpPr>
            <a:spLocks noGrp="1"/>
          </p:cNvSpPr>
          <p:nvPr>
            <p:ph type="title"/>
          </p:nvPr>
        </p:nvSpPr>
        <p:spPr>
          <a:xfrm>
            <a:off x="1280383" y="365125"/>
            <a:ext cx="9090016" cy="936901"/>
          </a:xfrm>
        </p:spPr>
        <p:txBody>
          <a:bodyPr/>
          <a:lstStyle>
            <a:lvl1pPr algn="ctr">
              <a:defRPr b="1">
                <a:solidFill>
                  <a:schemeClr val="accent1">
                    <a:lumMod val="50000"/>
                  </a:schemeClr>
                </a:solidFill>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B1CEF6F2-8B70-60F9-2EFF-9EEBCCA49097}"/>
              </a:ext>
            </a:extLst>
          </p:cNvPr>
          <p:cNvSpPr>
            <a:spLocks noGrp="1"/>
          </p:cNvSpPr>
          <p:nvPr>
            <p:ph type="ftr" sz="quarter" idx="11"/>
          </p:nvPr>
        </p:nvSpPr>
        <p:spPr/>
        <p:txBody>
          <a:bodyPr/>
          <a:lstStyle/>
          <a:p>
            <a:endParaRPr lang="en-US"/>
          </a:p>
        </p:txBody>
      </p:sp>
      <p:sp>
        <p:nvSpPr>
          <p:cNvPr id="6" name="2-Freeform">
            <a:extLst>
              <a:ext uri="{FF2B5EF4-FFF2-40B4-BE49-F238E27FC236}">
                <a16:creationId xmlns:a16="http://schemas.microsoft.com/office/drawing/2014/main" id="{EEE84E23-F557-8650-3E2F-72079DA29846}"/>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5" name="Slide Number Placeholder 4">
            <a:extLst>
              <a:ext uri="{FF2B5EF4-FFF2-40B4-BE49-F238E27FC236}">
                <a16:creationId xmlns:a16="http://schemas.microsoft.com/office/drawing/2014/main" id="{50B94B30-BF9C-7FE6-AF1C-D221E35DC640}"/>
              </a:ext>
            </a:extLst>
          </p:cNvPr>
          <p:cNvSpPr>
            <a:spLocks noGrp="1"/>
          </p:cNvSpPr>
          <p:nvPr>
            <p:ph type="sldNum" sz="quarter" idx="12"/>
          </p:nvPr>
        </p:nvSpPr>
        <p:spPr>
          <a:xfrm>
            <a:off x="11682663" y="6359815"/>
            <a:ext cx="376130" cy="365125"/>
          </a:xfrm>
        </p:spPr>
        <p:txBody>
          <a:bodyPr/>
          <a:lstStyle>
            <a:lvl1pPr>
              <a:defRPr>
                <a:solidFill>
                  <a:schemeClr val="bg1"/>
                </a:solidFill>
              </a:defRPr>
            </a:lvl1pPr>
          </a:lstStyle>
          <a:p>
            <a:fld id="{7D644E5C-AC32-400D-9755-6ACD0CBC2CD1}" type="slidenum">
              <a:rPr lang="en-US" smtClean="0"/>
              <a:pPr/>
              <a:t>‹#›</a:t>
            </a:fld>
            <a:endParaRPr lang="en-US"/>
          </a:p>
        </p:txBody>
      </p:sp>
      <p:sp>
        <p:nvSpPr>
          <p:cNvPr id="7" name="3-Freeform">
            <a:extLst>
              <a:ext uri="{FF2B5EF4-FFF2-40B4-BE49-F238E27FC236}">
                <a16:creationId xmlns:a16="http://schemas.microsoft.com/office/drawing/2014/main" id="{B278A0D4-AB13-A002-52FD-661DC79378AA}"/>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5B522DD-12AC-20C9-78F3-454A5427A1BA}"/>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C8EC575B-D4BD-1DEA-36F0-C02DB636C1EE}"/>
              </a:ext>
            </a:extLst>
          </p:cNvPr>
          <p:cNvPicPr>
            <a:picLocks noChangeAspect="1"/>
          </p:cNvPicPr>
          <p:nvPr userDrawn="1"/>
        </p:nvPicPr>
        <p:blipFill>
          <a:blip r:embed="rId2"/>
          <a:stretch>
            <a:fillRect/>
          </a:stretch>
        </p:blipFill>
        <p:spPr>
          <a:xfrm>
            <a:off x="171812" y="6345347"/>
            <a:ext cx="2226331" cy="376128"/>
          </a:xfrm>
          <a:prstGeom prst="rect">
            <a:avLst/>
          </a:prstGeom>
        </p:spPr>
      </p:pic>
      <p:sp>
        <p:nvSpPr>
          <p:cNvPr id="11" name="Content Placeholder 10">
            <a:extLst>
              <a:ext uri="{FF2B5EF4-FFF2-40B4-BE49-F238E27FC236}">
                <a16:creationId xmlns:a16="http://schemas.microsoft.com/office/drawing/2014/main" id="{5D33E21D-3136-B479-B0D2-B6585A686738}"/>
              </a:ext>
            </a:extLst>
          </p:cNvPr>
          <p:cNvSpPr>
            <a:spLocks noGrp="1"/>
          </p:cNvSpPr>
          <p:nvPr>
            <p:ph sz="quarter" idx="14"/>
          </p:nvPr>
        </p:nvSpPr>
        <p:spPr>
          <a:xfrm>
            <a:off x="1280382" y="1480930"/>
            <a:ext cx="9090015" cy="4502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35916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3" name="Group 2"/>
          <p:cNvGrpSpPr/>
          <p:nvPr userDrawn="1"/>
        </p:nvGrpSpPr>
        <p:grpSpPr>
          <a:xfrm>
            <a:off x="1" y="1"/>
            <a:ext cx="12192000" cy="886691"/>
            <a:chOff x="1" y="0"/>
            <a:chExt cx="9144000" cy="886691"/>
          </a:xfrm>
        </p:grpSpPr>
        <p:sp>
          <p:nvSpPr>
            <p:cNvPr id="4" name="Rectangle 3"/>
            <p:cNvSpPr/>
            <p:nvPr/>
          </p:nvSpPr>
          <p:spPr>
            <a:xfrm>
              <a:off x="1" y="0"/>
              <a:ext cx="9144000" cy="886691"/>
            </a:xfrm>
            <a:prstGeom prst="rect">
              <a:avLst/>
            </a:prstGeom>
            <a:solidFill>
              <a:srgbClr val="02528B"/>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5" name="Picture 4" descr="Logo&#10;&#10;Description automatically generated">
              <a:extLst>
                <a:ext uri="{FF2B5EF4-FFF2-40B4-BE49-F238E27FC236}">
                  <a16:creationId xmlns:a16="http://schemas.microsoft.com/office/drawing/2014/main" id="{B1A24BF7-B332-4E95-9D6F-0FF43BB6B41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1066" r="26915" b="37248"/>
            <a:stretch/>
          </p:blipFill>
          <p:spPr>
            <a:xfrm>
              <a:off x="92363" y="71603"/>
              <a:ext cx="858983" cy="743484"/>
            </a:xfrm>
            <a:prstGeom prst="rect">
              <a:avLst/>
            </a:prstGeom>
          </p:spPr>
        </p:pic>
      </p:grpSp>
    </p:spTree>
    <p:extLst>
      <p:ext uri="{BB962C8B-B14F-4D97-AF65-F5344CB8AC3E}">
        <p14:creationId xmlns:p14="http://schemas.microsoft.com/office/powerpoint/2010/main" val="2068317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1">
    <p:spTree>
      <p:nvGrpSpPr>
        <p:cNvPr id="1" name=""/>
        <p:cNvGrpSpPr/>
        <p:nvPr/>
      </p:nvGrpSpPr>
      <p:grpSpPr>
        <a:xfrm>
          <a:off x="0" y="0"/>
          <a:ext cx="0" cy="0"/>
          <a:chOff x="0" y="0"/>
          <a:chExt cx="0" cy="0"/>
        </a:xfrm>
      </p:grpSpPr>
      <p:sp>
        <p:nvSpPr>
          <p:cNvPr id="7" name="2-Freeform">
            <a:extLst>
              <a:ext uri="{FF2B5EF4-FFF2-40B4-BE49-F238E27FC236}">
                <a16:creationId xmlns:a16="http://schemas.microsoft.com/office/drawing/2014/main" id="{11DD0DC3-3A50-4C58-9359-5B173CEAA8E2}"/>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13" name="Rectangle 12">
            <a:extLst>
              <a:ext uri="{FF2B5EF4-FFF2-40B4-BE49-F238E27FC236}">
                <a16:creationId xmlns:a16="http://schemas.microsoft.com/office/drawing/2014/main" id="{D4A57C1B-07F8-87DB-B2C1-6A255AF48E7A}"/>
              </a:ext>
            </a:extLst>
          </p:cNvPr>
          <p:cNvSpPr/>
          <p:nvPr userDrawn="1"/>
        </p:nvSpPr>
        <p:spPr>
          <a:xfrm>
            <a:off x="1211057" y="1933246"/>
            <a:ext cx="9209652" cy="2871297"/>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19F862-0E46-D78A-F9EE-20609EF853B5}"/>
              </a:ext>
            </a:extLst>
          </p:cNvPr>
          <p:cNvSpPr>
            <a:spLocks noGrp="1"/>
          </p:cNvSpPr>
          <p:nvPr>
            <p:ph type="ctrTitle" hasCustomPrompt="1"/>
          </p:nvPr>
        </p:nvSpPr>
        <p:spPr>
          <a:xfrm>
            <a:off x="1345721" y="1933246"/>
            <a:ext cx="5960852" cy="2387600"/>
          </a:xfrm>
        </p:spPr>
        <p:style>
          <a:lnRef idx="2">
            <a:schemeClr val="dk1">
              <a:shade val="50000"/>
            </a:schemeClr>
          </a:lnRef>
          <a:fillRef idx="1">
            <a:schemeClr val="dk1"/>
          </a:fillRef>
          <a:effectRef idx="0">
            <a:schemeClr val="dk1"/>
          </a:effectRef>
          <a:fontRef idx="minor">
            <a:schemeClr val="lt1"/>
          </a:fontRef>
        </p:style>
        <p:txBody>
          <a:bodyPr anchor="ctr">
            <a:normAutofit/>
          </a:bodyPr>
          <a:lstStyle>
            <a:lvl1pPr algn="l">
              <a:defRPr sz="7200" b="1">
                <a:solidFill>
                  <a:schemeClr val="bg1"/>
                </a:solidFill>
                <a:latin typeface="+mj-lt"/>
              </a:defRPr>
            </a:lvl1pPr>
          </a:lstStyle>
          <a:p>
            <a:r>
              <a:rPr lang="en-US" dirty="0"/>
              <a:t>Add Section Header</a:t>
            </a:r>
          </a:p>
        </p:txBody>
      </p:sp>
      <p:sp>
        <p:nvSpPr>
          <p:cNvPr id="3" name="Subtitle 2">
            <a:extLst>
              <a:ext uri="{FF2B5EF4-FFF2-40B4-BE49-F238E27FC236}">
                <a16:creationId xmlns:a16="http://schemas.microsoft.com/office/drawing/2014/main" id="{C0658D87-2445-3E1E-54E9-3609C5C79D3A}"/>
              </a:ext>
            </a:extLst>
          </p:cNvPr>
          <p:cNvSpPr>
            <a:spLocks noGrp="1"/>
          </p:cNvSpPr>
          <p:nvPr>
            <p:ph type="subTitle" idx="1" hasCustomPrompt="1"/>
          </p:nvPr>
        </p:nvSpPr>
        <p:spPr>
          <a:xfrm>
            <a:off x="1345721" y="4320846"/>
            <a:ext cx="5960852" cy="469630"/>
          </a:xfrm>
        </p:spPr>
        <p:style>
          <a:lnRef idx="2">
            <a:schemeClr val="dk1">
              <a:shade val="50000"/>
            </a:schemeClr>
          </a:lnRef>
          <a:fillRef idx="1">
            <a:schemeClr val="dk1"/>
          </a:fillRef>
          <a:effectRef idx="0">
            <a:schemeClr val="dk1"/>
          </a:effectRef>
          <a:fontRef idx="minor">
            <a:schemeClr val="lt1"/>
          </a:fontRef>
        </p:style>
        <p:txBody>
          <a:bodyPr anchor="ct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Section subtitle style</a:t>
            </a:r>
          </a:p>
        </p:txBody>
      </p:sp>
      <p:sp>
        <p:nvSpPr>
          <p:cNvPr id="8" name="3-Freeform">
            <a:extLst>
              <a:ext uri="{FF2B5EF4-FFF2-40B4-BE49-F238E27FC236}">
                <a16:creationId xmlns:a16="http://schemas.microsoft.com/office/drawing/2014/main" id="{C5290EAF-6EF5-53EC-E9E6-1A99ACB09EEA}"/>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9" name="4-Freeform">
            <a:extLst>
              <a:ext uri="{FF2B5EF4-FFF2-40B4-BE49-F238E27FC236}">
                <a16:creationId xmlns:a16="http://schemas.microsoft.com/office/drawing/2014/main" id="{B561149D-14DC-A29E-23A0-DB66D073CCC8}"/>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4" name="Picture 4">
            <a:extLst>
              <a:ext uri="{FF2B5EF4-FFF2-40B4-BE49-F238E27FC236}">
                <a16:creationId xmlns:a16="http://schemas.microsoft.com/office/drawing/2014/main" id="{80880B70-6616-9A62-A206-263B02CC841C}"/>
              </a:ext>
            </a:extLst>
          </p:cNvPr>
          <p:cNvPicPr>
            <a:picLocks noChangeAspect="1"/>
          </p:cNvPicPr>
          <p:nvPr userDrawn="1"/>
        </p:nvPicPr>
        <p:blipFill>
          <a:blip r:embed="rId2"/>
          <a:stretch>
            <a:fillRect/>
          </a:stretch>
        </p:blipFill>
        <p:spPr>
          <a:xfrm>
            <a:off x="121062" y="6314095"/>
            <a:ext cx="2743200" cy="463451"/>
          </a:xfrm>
          <a:prstGeom prst="rect">
            <a:avLst/>
          </a:prstGeom>
        </p:spPr>
      </p:pic>
    </p:spTree>
    <p:extLst>
      <p:ext uri="{BB962C8B-B14F-4D97-AF65-F5344CB8AC3E}">
        <p14:creationId xmlns:p14="http://schemas.microsoft.com/office/powerpoint/2010/main" val="3331172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2">
    <p:spTree>
      <p:nvGrpSpPr>
        <p:cNvPr id="1" name=""/>
        <p:cNvGrpSpPr/>
        <p:nvPr/>
      </p:nvGrpSpPr>
      <p:grpSpPr>
        <a:xfrm>
          <a:off x="0" y="0"/>
          <a:ext cx="0" cy="0"/>
          <a:chOff x="0" y="0"/>
          <a:chExt cx="0" cy="0"/>
        </a:xfrm>
      </p:grpSpPr>
      <p:sp>
        <p:nvSpPr>
          <p:cNvPr id="10" name="8-Freeform">
            <a:extLst>
              <a:ext uri="{FF2B5EF4-FFF2-40B4-BE49-F238E27FC236}">
                <a16:creationId xmlns:a16="http://schemas.microsoft.com/office/drawing/2014/main" id="{80B0DC9D-B6D0-7FC6-643A-40CD683BA2AF}"/>
              </a:ext>
            </a:extLst>
          </p:cNvPr>
          <p:cNvSpPr/>
          <p:nvPr userDrawn="1">
            <p:custDataLst>
              <p:tags r:id="rId1"/>
            </p:custDataLst>
          </p:nvPr>
        </p:nvSpPr>
        <p:spPr>
          <a:xfrm rot="2700000">
            <a:off x="11198819" y="5346777"/>
            <a:ext cx="1163584" cy="2199668"/>
          </a:xfrm>
          <a:custGeom>
            <a:avLst/>
            <a:gdLst>
              <a:gd name="connsiteX0" fmla="*/ 47813 w 872688"/>
              <a:gd name="connsiteY0" fmla="*/ 0 h 1649751"/>
              <a:gd name="connsiteX1" fmla="*/ 872688 w 872688"/>
              <a:gd name="connsiteY1" fmla="*/ 824876 h 1649751"/>
              <a:gd name="connsiteX2" fmla="*/ 47813 w 872688"/>
              <a:gd name="connsiteY2" fmla="*/ 1649751 h 1649751"/>
              <a:gd name="connsiteX3" fmla="*/ 12829 w 872688"/>
              <a:gd name="connsiteY3" fmla="*/ 1597862 h 1649751"/>
              <a:gd name="connsiteX4" fmla="*/ 0 w 872688"/>
              <a:gd name="connsiteY4" fmla="*/ 1534320 h 1649751"/>
              <a:gd name="connsiteX5" fmla="*/ 0 w 872688"/>
              <a:gd name="connsiteY5" fmla="*/ 115432 h 1649751"/>
              <a:gd name="connsiteX6" fmla="*/ 47813 w 872688"/>
              <a:gd name="connsiteY6" fmla="*/ 0 h 1649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2688" h="1649751">
                <a:moveTo>
                  <a:pt x="47813" y="0"/>
                </a:moveTo>
                <a:lnTo>
                  <a:pt x="872688" y="824876"/>
                </a:lnTo>
                <a:lnTo>
                  <a:pt x="47813" y="1649751"/>
                </a:lnTo>
                <a:lnTo>
                  <a:pt x="12829" y="1597862"/>
                </a:lnTo>
                <a:cubicBezTo>
                  <a:pt x="4568" y="1578332"/>
                  <a:pt x="0" y="1556860"/>
                  <a:pt x="0" y="1534320"/>
                </a:cubicBezTo>
                <a:lnTo>
                  <a:pt x="0" y="115432"/>
                </a:lnTo>
                <a:cubicBezTo>
                  <a:pt x="0" y="70353"/>
                  <a:pt x="18272" y="29542"/>
                  <a:pt x="47813" y="0"/>
                </a:cubicBezTo>
                <a:close/>
              </a:path>
            </a:pathLst>
          </a:custGeom>
          <a:solidFill>
            <a:srgbClr val="D9D9D9"/>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3" name="Footer Placeholder 2">
            <a:extLst>
              <a:ext uri="{FF2B5EF4-FFF2-40B4-BE49-F238E27FC236}">
                <a16:creationId xmlns:a16="http://schemas.microsoft.com/office/drawing/2014/main" id="{693DA988-E09D-583A-EB6B-7D4D8AD9B36C}"/>
              </a:ext>
            </a:extLst>
          </p:cNvPr>
          <p:cNvSpPr>
            <a:spLocks noGrp="1"/>
          </p:cNvSpPr>
          <p:nvPr>
            <p:ph type="ftr" sz="quarter" idx="11"/>
          </p:nvPr>
        </p:nvSpPr>
        <p:spPr/>
        <p:txBody>
          <a:bodyPr/>
          <a:lstStyle/>
          <a:p>
            <a:endParaRPr lang="en-US"/>
          </a:p>
        </p:txBody>
      </p:sp>
      <p:pic>
        <p:nvPicPr>
          <p:cNvPr id="6" name="Picture 4">
            <a:extLst>
              <a:ext uri="{FF2B5EF4-FFF2-40B4-BE49-F238E27FC236}">
                <a16:creationId xmlns:a16="http://schemas.microsoft.com/office/drawing/2014/main" id="{6B3BB6E3-AED1-7CEE-3F27-0562775C666F}"/>
              </a:ext>
            </a:extLst>
          </p:cNvPr>
          <p:cNvPicPr>
            <a:picLocks noChangeAspect="1"/>
          </p:cNvPicPr>
          <p:nvPr userDrawn="1"/>
        </p:nvPicPr>
        <p:blipFill>
          <a:blip r:embed="rId7"/>
          <a:stretch>
            <a:fillRect/>
          </a:stretch>
        </p:blipFill>
        <p:spPr>
          <a:xfrm>
            <a:off x="171812" y="6345347"/>
            <a:ext cx="2226331" cy="376128"/>
          </a:xfrm>
          <a:prstGeom prst="rect">
            <a:avLst/>
          </a:prstGeom>
        </p:spPr>
      </p:pic>
      <p:sp>
        <p:nvSpPr>
          <p:cNvPr id="7" name="5-Freeform">
            <a:extLst>
              <a:ext uri="{FF2B5EF4-FFF2-40B4-BE49-F238E27FC236}">
                <a16:creationId xmlns:a16="http://schemas.microsoft.com/office/drawing/2014/main" id="{84E93F7B-E6C2-7328-8569-6F6C939F9782}"/>
              </a:ext>
            </a:extLst>
          </p:cNvPr>
          <p:cNvSpPr/>
          <p:nvPr userDrawn="1">
            <p:custDataLst>
              <p:tags r:id="rId2"/>
            </p:custDataLst>
          </p:nvPr>
        </p:nvSpPr>
        <p:spPr>
          <a:xfrm rot="2700000">
            <a:off x="336215" y="-1798069"/>
            <a:ext cx="3973428" cy="4569565"/>
          </a:xfrm>
          <a:custGeom>
            <a:avLst/>
            <a:gdLst>
              <a:gd name="connsiteX0" fmla="*/ 0 w 2980071"/>
              <a:gd name="connsiteY0" fmla="*/ 2687387 h 3427174"/>
              <a:gd name="connsiteX1" fmla="*/ 2687387 w 2980071"/>
              <a:gd name="connsiteY1" fmla="*/ 0 h 3427174"/>
              <a:gd name="connsiteX2" fmla="*/ 2723916 w 2980071"/>
              <a:gd name="connsiteY2" fmla="*/ 3683 h 3427174"/>
              <a:gd name="connsiteX3" fmla="*/ 2980071 w 2980071"/>
              <a:gd name="connsiteY3" fmla="*/ 317974 h 3427174"/>
              <a:gd name="connsiteX4" fmla="*/ 2980071 w 2980071"/>
              <a:gd name="connsiteY4" fmla="*/ 3106365 h 3427174"/>
              <a:gd name="connsiteX5" fmla="*/ 2659262 w 2980071"/>
              <a:gd name="connsiteY5" fmla="*/ 3427174 h 3427174"/>
              <a:gd name="connsiteX6" fmla="*/ 739787 w 2980071"/>
              <a:gd name="connsiteY6" fmla="*/ 3427174 h 3427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80071" h="3427174">
                <a:moveTo>
                  <a:pt x="0" y="2687387"/>
                </a:moveTo>
                <a:lnTo>
                  <a:pt x="2687387" y="0"/>
                </a:lnTo>
                <a:lnTo>
                  <a:pt x="2723916" y="3683"/>
                </a:lnTo>
                <a:cubicBezTo>
                  <a:pt x="2870104" y="33597"/>
                  <a:pt x="2980071" y="162943"/>
                  <a:pt x="2980071" y="317974"/>
                </a:cubicBezTo>
                <a:lnTo>
                  <a:pt x="2980071" y="3106365"/>
                </a:lnTo>
                <a:cubicBezTo>
                  <a:pt x="2980071" y="3283543"/>
                  <a:pt x="2836440" y="3427174"/>
                  <a:pt x="2659262" y="3427174"/>
                </a:cubicBezTo>
                <a:lnTo>
                  <a:pt x="739787" y="3427174"/>
                </a:lnTo>
                <a:close/>
              </a:path>
            </a:pathLst>
          </a:custGeom>
          <a:solidFill>
            <a:srgbClr val="022959"/>
          </a:solidFill>
          <a:ln>
            <a:solidFill>
              <a:srgbClr val="022959"/>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8" name="6-Freeform">
            <a:extLst>
              <a:ext uri="{FF2B5EF4-FFF2-40B4-BE49-F238E27FC236}">
                <a16:creationId xmlns:a16="http://schemas.microsoft.com/office/drawing/2014/main" id="{29B3956E-1A85-73A4-EA43-189CC917EC89}"/>
              </a:ext>
            </a:extLst>
          </p:cNvPr>
          <p:cNvSpPr/>
          <p:nvPr userDrawn="1">
            <p:custDataLst>
              <p:tags r:id="rId3"/>
            </p:custDataLst>
          </p:nvPr>
        </p:nvSpPr>
        <p:spPr>
          <a:xfrm rot="2700000">
            <a:off x="-1302974" y="2482211"/>
            <a:ext cx="2605951" cy="2605951"/>
          </a:xfrm>
          <a:custGeom>
            <a:avLst/>
            <a:gdLst>
              <a:gd name="connsiteX0" fmla="*/ 0 w 1954463"/>
              <a:gd name="connsiteY0" fmla="*/ 0 h 1954463"/>
              <a:gd name="connsiteX1" fmla="*/ 1714274 w 1954463"/>
              <a:gd name="connsiteY1" fmla="*/ 0 h 1954463"/>
              <a:gd name="connsiteX2" fmla="*/ 1954463 w 1954463"/>
              <a:gd name="connsiteY2" fmla="*/ 240189 h 1954463"/>
              <a:gd name="connsiteX3" fmla="*/ 1954463 w 1954463"/>
              <a:gd name="connsiteY3" fmla="*/ 1954463 h 1954463"/>
            </a:gdLst>
            <a:ahLst/>
            <a:cxnLst>
              <a:cxn ang="0">
                <a:pos x="connsiteX0" y="connsiteY0"/>
              </a:cxn>
              <a:cxn ang="0">
                <a:pos x="connsiteX1" y="connsiteY1"/>
              </a:cxn>
              <a:cxn ang="0">
                <a:pos x="connsiteX2" y="connsiteY2"/>
              </a:cxn>
              <a:cxn ang="0">
                <a:pos x="connsiteX3" y="connsiteY3"/>
              </a:cxn>
            </a:cxnLst>
            <a:rect l="l" t="t" r="r" b="b"/>
            <a:pathLst>
              <a:path w="1954463" h="1954463">
                <a:moveTo>
                  <a:pt x="0" y="0"/>
                </a:moveTo>
                <a:lnTo>
                  <a:pt x="1714274" y="0"/>
                </a:lnTo>
                <a:cubicBezTo>
                  <a:pt x="1846927" y="0"/>
                  <a:pt x="1954463" y="107536"/>
                  <a:pt x="1954463" y="240189"/>
                </a:cubicBezTo>
                <a:lnTo>
                  <a:pt x="1954463" y="1954463"/>
                </a:lnTo>
                <a:close/>
              </a:path>
            </a:pathLst>
          </a:custGeom>
          <a:solidFill>
            <a:srgbClr val="109EDA"/>
          </a:solidFill>
          <a:ln>
            <a:solidFill>
              <a:srgbClr val="109EDA"/>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9" name="7-Freeform">
            <a:extLst>
              <a:ext uri="{FF2B5EF4-FFF2-40B4-BE49-F238E27FC236}">
                <a16:creationId xmlns:a16="http://schemas.microsoft.com/office/drawing/2014/main" id="{19725B5E-F447-2CBA-E2E6-30DBE96FD034}"/>
              </a:ext>
            </a:extLst>
          </p:cNvPr>
          <p:cNvSpPr/>
          <p:nvPr userDrawn="1">
            <p:custDataLst>
              <p:tags r:id="rId4"/>
            </p:custDataLst>
          </p:nvPr>
        </p:nvSpPr>
        <p:spPr>
          <a:xfrm rot="2700000">
            <a:off x="258556" y="5396414"/>
            <a:ext cx="2886001" cy="2620433"/>
          </a:xfrm>
          <a:custGeom>
            <a:avLst/>
            <a:gdLst>
              <a:gd name="connsiteX0" fmla="*/ 60965 w 2164501"/>
              <a:gd name="connsiteY0" fmla="*/ 60965 h 1965325"/>
              <a:gd name="connsiteX1" fmla="*/ 208148 w 2164501"/>
              <a:gd name="connsiteY1" fmla="*/ 0 h 1965325"/>
              <a:gd name="connsiteX2" fmla="*/ 2017319 w 2164501"/>
              <a:gd name="connsiteY2" fmla="*/ 0 h 1965325"/>
              <a:gd name="connsiteX3" fmla="*/ 2098339 w 2164501"/>
              <a:gd name="connsiteY3" fmla="*/ 16357 h 1965325"/>
              <a:gd name="connsiteX4" fmla="*/ 2164501 w 2164501"/>
              <a:gd name="connsiteY4" fmla="*/ 60965 h 1965325"/>
              <a:gd name="connsiteX5" fmla="*/ 260141 w 2164501"/>
              <a:gd name="connsiteY5" fmla="*/ 1965325 h 1965325"/>
              <a:gd name="connsiteX6" fmla="*/ 0 w 2164501"/>
              <a:gd name="connsiteY6" fmla="*/ 1705184 h 1965325"/>
              <a:gd name="connsiteX7" fmla="*/ 0 w 2164501"/>
              <a:gd name="connsiteY7" fmla="*/ 208148 h 1965325"/>
              <a:gd name="connsiteX8" fmla="*/ 60965 w 2164501"/>
              <a:gd name="connsiteY8" fmla="*/ 60965 h 196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501" h="1965325">
                <a:moveTo>
                  <a:pt x="60965" y="60965"/>
                </a:moveTo>
                <a:cubicBezTo>
                  <a:pt x="98633" y="23298"/>
                  <a:pt x="150670" y="0"/>
                  <a:pt x="208148" y="0"/>
                </a:cubicBezTo>
                <a:lnTo>
                  <a:pt x="2017319" y="0"/>
                </a:lnTo>
                <a:cubicBezTo>
                  <a:pt x="2046058" y="0"/>
                  <a:pt x="2073437" y="5824"/>
                  <a:pt x="2098339" y="16357"/>
                </a:cubicBezTo>
                <a:lnTo>
                  <a:pt x="2164501" y="60965"/>
                </a:lnTo>
                <a:lnTo>
                  <a:pt x="260141" y="1965325"/>
                </a:lnTo>
                <a:lnTo>
                  <a:pt x="0" y="1705184"/>
                </a:lnTo>
                <a:lnTo>
                  <a:pt x="0" y="208148"/>
                </a:lnTo>
                <a:cubicBezTo>
                  <a:pt x="0" y="150670"/>
                  <a:pt x="23298" y="98633"/>
                  <a:pt x="60965" y="60965"/>
                </a:cubicBezTo>
                <a:close/>
              </a:path>
            </a:pathLst>
          </a:custGeom>
          <a:solidFill>
            <a:srgbClr val="D9D9D9"/>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cs typeface="+mn-ea"/>
              <a:sym typeface="+mn-lt"/>
            </a:endParaRPr>
          </a:p>
        </p:txBody>
      </p:sp>
      <p:sp>
        <p:nvSpPr>
          <p:cNvPr id="11" name="9-RoundedRectangle">
            <a:extLst>
              <a:ext uri="{FF2B5EF4-FFF2-40B4-BE49-F238E27FC236}">
                <a16:creationId xmlns:a16="http://schemas.microsoft.com/office/drawing/2014/main" id="{97DE4A3D-323C-B9E5-680F-962AB41EB116}"/>
              </a:ext>
            </a:extLst>
          </p:cNvPr>
          <p:cNvSpPr/>
          <p:nvPr userDrawn="1">
            <p:custDataLst>
              <p:tags r:id="rId5"/>
            </p:custDataLst>
          </p:nvPr>
        </p:nvSpPr>
        <p:spPr>
          <a:xfrm rot="2700000">
            <a:off x="2298378" y="3732133"/>
            <a:ext cx="1596599" cy="1596599"/>
          </a:xfrm>
          <a:prstGeom prst="roundRect">
            <a:avLst>
              <a:gd name="adj" fmla="val 9353"/>
            </a:avLst>
          </a:prstGeom>
          <a:solidFill>
            <a:srgbClr val="109EDA"/>
          </a:solidFill>
          <a:ln>
            <a:solidFill>
              <a:srgbClr val="109E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bg1"/>
              </a:solidFill>
              <a:cs typeface="+mn-ea"/>
              <a:sym typeface="+mn-lt"/>
            </a:endParaRPr>
          </a:p>
        </p:txBody>
      </p:sp>
      <p:pic>
        <p:nvPicPr>
          <p:cNvPr id="12" name="Picture 4">
            <a:extLst>
              <a:ext uri="{FF2B5EF4-FFF2-40B4-BE49-F238E27FC236}">
                <a16:creationId xmlns:a16="http://schemas.microsoft.com/office/drawing/2014/main" id="{DF971C65-9C81-334E-EAE7-D1B6EA716897}"/>
              </a:ext>
            </a:extLst>
          </p:cNvPr>
          <p:cNvPicPr>
            <a:picLocks noChangeAspect="1"/>
          </p:cNvPicPr>
          <p:nvPr userDrawn="1"/>
        </p:nvPicPr>
        <p:blipFill>
          <a:blip r:embed="rId7"/>
          <a:stretch>
            <a:fillRect/>
          </a:stretch>
        </p:blipFill>
        <p:spPr>
          <a:xfrm>
            <a:off x="351971" y="6160608"/>
            <a:ext cx="2743200" cy="463451"/>
          </a:xfrm>
          <a:prstGeom prst="rect">
            <a:avLst/>
          </a:prstGeom>
        </p:spPr>
      </p:pic>
      <p:sp>
        <p:nvSpPr>
          <p:cNvPr id="4" name="Text Placeholder 3">
            <a:extLst>
              <a:ext uri="{FF2B5EF4-FFF2-40B4-BE49-F238E27FC236}">
                <a16:creationId xmlns:a16="http://schemas.microsoft.com/office/drawing/2014/main" id="{917C27B4-5B64-4C4F-D462-51D5615D06FC}"/>
              </a:ext>
            </a:extLst>
          </p:cNvPr>
          <p:cNvSpPr>
            <a:spLocks noGrp="1"/>
          </p:cNvSpPr>
          <p:nvPr>
            <p:ph type="body" sz="quarter" idx="12"/>
          </p:nvPr>
        </p:nvSpPr>
        <p:spPr>
          <a:xfrm>
            <a:off x="6192773" y="2415396"/>
            <a:ext cx="5337240" cy="1343804"/>
          </a:xfrm>
        </p:spPr>
        <p:txBody>
          <a:bodyPr anchor="ctr">
            <a:normAutofit/>
          </a:bodyPr>
          <a:lstStyle>
            <a:lvl1pPr marL="0" indent="0" algn="l">
              <a:buNone/>
              <a:defRPr sz="7200" b="1">
                <a:latin typeface="+mj-lt"/>
              </a:defRPr>
            </a:lvl1pPr>
            <a:lvl2pPr algn="r">
              <a:defRPr/>
            </a:lvl2pPr>
            <a:lvl3pPr algn="r">
              <a:defRPr/>
            </a:lvl3pPr>
            <a:lvl4pPr algn="r">
              <a:defRPr/>
            </a:lvl4pPr>
            <a:lvl5pPr algn="r">
              <a:defRPr/>
            </a:lvl5pPr>
          </a:lstStyle>
          <a:p>
            <a:pPr lvl="0"/>
            <a:r>
              <a:rPr lang="en-US"/>
              <a:t>Click to edit Master text styles</a:t>
            </a:r>
          </a:p>
        </p:txBody>
      </p:sp>
      <p:sp>
        <p:nvSpPr>
          <p:cNvPr id="19" name="Text Placeholder 18">
            <a:extLst>
              <a:ext uri="{FF2B5EF4-FFF2-40B4-BE49-F238E27FC236}">
                <a16:creationId xmlns:a16="http://schemas.microsoft.com/office/drawing/2014/main" id="{762256A6-8EEC-F19A-D7BF-1292754F7F1D}"/>
              </a:ext>
            </a:extLst>
          </p:cNvPr>
          <p:cNvSpPr>
            <a:spLocks noGrp="1"/>
          </p:cNvSpPr>
          <p:nvPr>
            <p:ph type="body" sz="quarter" idx="13"/>
          </p:nvPr>
        </p:nvSpPr>
        <p:spPr>
          <a:xfrm>
            <a:off x="6192772" y="3889094"/>
            <a:ext cx="5337240" cy="671513"/>
          </a:xfrm>
        </p:spPr>
        <p:txBody>
          <a:bodyPr anchor="ctr"/>
          <a:lstStyle>
            <a:lvl1pPr marL="0" indent="0" algn="l">
              <a:buNone/>
              <a:defRPr>
                <a:solidFill>
                  <a:schemeClr val="bg2">
                    <a:lumMod val="50000"/>
                  </a:schemeClr>
                </a:solidFill>
                <a:latin typeface="+mj-lt"/>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a:t>Click to edit Master text styles</a:t>
            </a:r>
          </a:p>
        </p:txBody>
      </p:sp>
    </p:spTree>
    <p:extLst>
      <p:ext uri="{BB962C8B-B14F-4D97-AF65-F5344CB8AC3E}">
        <p14:creationId xmlns:p14="http://schemas.microsoft.com/office/powerpoint/2010/main" val="287775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B0654-91B3-347A-5004-FA74EE92BB0E}"/>
              </a:ext>
            </a:extLst>
          </p:cNvPr>
          <p:cNvSpPr>
            <a:spLocks noGrp="1"/>
          </p:cNvSpPr>
          <p:nvPr>
            <p:ph type="title"/>
          </p:nvPr>
        </p:nvSpPr>
        <p:spPr>
          <a:xfrm>
            <a:off x="1280383" y="365125"/>
            <a:ext cx="9090016" cy="823913"/>
          </a:xfrm>
          <a:prstGeom prst="rect">
            <a:avLst/>
          </a:prstGeom>
        </p:spPr>
        <p:txBody>
          <a:bodyPr anchor="ctr"/>
          <a:lstStyle>
            <a:lvl1pPr algn="ctr">
              <a:defRPr b="1"/>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9A0AB80-97B3-A8BD-748C-E01B909F7D97}"/>
              </a:ext>
            </a:extLst>
          </p:cNvPr>
          <p:cNvSpPr>
            <a:spLocks noGrp="1"/>
          </p:cNvSpPr>
          <p:nvPr>
            <p:ph type="body" idx="1"/>
          </p:nvPr>
        </p:nvSpPr>
        <p:spPr>
          <a:xfrm>
            <a:off x="839788" y="1525479"/>
            <a:ext cx="5157787" cy="823912"/>
          </a:xfrm>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03CB97-2FFE-08D4-4D26-529B81B645B8}"/>
              </a:ext>
            </a:extLst>
          </p:cNvPr>
          <p:cNvSpPr>
            <a:spLocks noGrp="1"/>
          </p:cNvSpPr>
          <p:nvPr>
            <p:ph sz="half" idx="2"/>
          </p:nvPr>
        </p:nvSpPr>
        <p:spPr>
          <a:xfrm>
            <a:off x="839788" y="2349391"/>
            <a:ext cx="5157787" cy="38402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45064D33-9497-EA12-0716-36A40E09040D}"/>
              </a:ext>
            </a:extLst>
          </p:cNvPr>
          <p:cNvSpPr>
            <a:spLocks noGrp="1"/>
          </p:cNvSpPr>
          <p:nvPr>
            <p:ph type="body" sz="quarter" idx="3"/>
          </p:nvPr>
        </p:nvSpPr>
        <p:spPr>
          <a:xfrm>
            <a:off x="6172200" y="1525479"/>
            <a:ext cx="5183188" cy="823912"/>
          </a:xfrm>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CD52EA-9410-AC17-21DC-357759D1BC0C}"/>
              </a:ext>
            </a:extLst>
          </p:cNvPr>
          <p:cNvSpPr>
            <a:spLocks noGrp="1"/>
          </p:cNvSpPr>
          <p:nvPr>
            <p:ph sz="quarter" idx="4"/>
          </p:nvPr>
        </p:nvSpPr>
        <p:spPr>
          <a:xfrm>
            <a:off x="6172200" y="2349391"/>
            <a:ext cx="5183188" cy="38402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3585F40A-AFC4-4627-8774-98E94C9475E6}"/>
              </a:ext>
            </a:extLst>
          </p:cNvPr>
          <p:cNvSpPr>
            <a:spLocks noGrp="1"/>
          </p:cNvSpPr>
          <p:nvPr>
            <p:ph type="ftr" sz="quarter" idx="11"/>
          </p:nvPr>
        </p:nvSpPr>
        <p:spPr/>
        <p:txBody>
          <a:bodyPr/>
          <a:lstStyle/>
          <a:p>
            <a:endParaRPr lang="en-US"/>
          </a:p>
        </p:txBody>
      </p:sp>
      <p:pic>
        <p:nvPicPr>
          <p:cNvPr id="11" name="Picture 4">
            <a:extLst>
              <a:ext uri="{FF2B5EF4-FFF2-40B4-BE49-F238E27FC236}">
                <a16:creationId xmlns:a16="http://schemas.microsoft.com/office/drawing/2014/main" id="{AA7313C1-95B6-3153-8CEE-CDB68B21BC1D}"/>
              </a:ext>
            </a:extLst>
          </p:cNvPr>
          <p:cNvPicPr>
            <a:picLocks noChangeAspect="1"/>
          </p:cNvPicPr>
          <p:nvPr userDrawn="1"/>
        </p:nvPicPr>
        <p:blipFill>
          <a:blip r:embed="rId2"/>
          <a:stretch>
            <a:fillRect/>
          </a:stretch>
        </p:blipFill>
        <p:spPr>
          <a:xfrm>
            <a:off x="171812" y="6345347"/>
            <a:ext cx="2226331" cy="376128"/>
          </a:xfrm>
          <a:prstGeom prst="rect">
            <a:avLst/>
          </a:prstGeom>
        </p:spPr>
      </p:pic>
      <p:sp>
        <p:nvSpPr>
          <p:cNvPr id="13" name="2-Freeform">
            <a:extLst>
              <a:ext uri="{FF2B5EF4-FFF2-40B4-BE49-F238E27FC236}">
                <a16:creationId xmlns:a16="http://schemas.microsoft.com/office/drawing/2014/main" id="{073B580B-38F8-6845-0080-AAC266021331}"/>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12" name="Slide Number Placeholder 5">
            <a:extLst>
              <a:ext uri="{FF2B5EF4-FFF2-40B4-BE49-F238E27FC236}">
                <a16:creationId xmlns:a16="http://schemas.microsoft.com/office/drawing/2014/main" id="{52C646C8-D1E1-5ED3-6180-CA4A40C7B607}"/>
              </a:ext>
            </a:extLst>
          </p:cNvPr>
          <p:cNvSpPr>
            <a:spLocks noGrp="1"/>
          </p:cNvSpPr>
          <p:nvPr>
            <p:ph type="sldNum" sz="quarter" idx="12"/>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a:p>
        </p:txBody>
      </p:sp>
      <p:sp>
        <p:nvSpPr>
          <p:cNvPr id="14" name="3-Freeform">
            <a:extLst>
              <a:ext uri="{FF2B5EF4-FFF2-40B4-BE49-F238E27FC236}">
                <a16:creationId xmlns:a16="http://schemas.microsoft.com/office/drawing/2014/main" id="{E003F30C-1BAF-E742-E7B4-9E612707FA8C}"/>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15" name="4-Freeform">
            <a:extLst>
              <a:ext uri="{FF2B5EF4-FFF2-40B4-BE49-F238E27FC236}">
                <a16:creationId xmlns:a16="http://schemas.microsoft.com/office/drawing/2014/main" id="{58157B15-E194-0BE5-57A4-89EFA49250DD}"/>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Tree>
    <p:extLst>
      <p:ext uri="{BB962C8B-B14F-4D97-AF65-F5344CB8AC3E}">
        <p14:creationId xmlns:p14="http://schemas.microsoft.com/office/powerpoint/2010/main" val="4249968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Outline">
    <p:spTree>
      <p:nvGrpSpPr>
        <p:cNvPr id="1" name=""/>
        <p:cNvGrpSpPr/>
        <p:nvPr/>
      </p:nvGrpSpPr>
      <p:grpSpPr>
        <a:xfrm>
          <a:off x="0" y="0"/>
          <a:ext cx="0" cy="0"/>
          <a:chOff x="0" y="0"/>
          <a:chExt cx="0" cy="0"/>
        </a:xfrm>
      </p:grpSpPr>
      <p:sp>
        <p:nvSpPr>
          <p:cNvPr id="20" name="14-Freeform">
            <a:extLst>
              <a:ext uri="{FF2B5EF4-FFF2-40B4-BE49-F238E27FC236}">
                <a16:creationId xmlns:a16="http://schemas.microsoft.com/office/drawing/2014/main" id="{76319A93-B036-1385-1F8A-A28FC5B43B64}"/>
              </a:ext>
            </a:extLst>
          </p:cNvPr>
          <p:cNvSpPr/>
          <p:nvPr userDrawn="1">
            <p:custDataLst>
              <p:tags r:id="rId1"/>
            </p:custDataLst>
          </p:nvPr>
        </p:nvSpPr>
        <p:spPr>
          <a:xfrm rot="2700000">
            <a:off x="6227709" y="5357520"/>
            <a:ext cx="2886003" cy="2886003"/>
          </a:xfrm>
          <a:custGeom>
            <a:avLst/>
            <a:gdLst>
              <a:gd name="connsiteX0" fmla="*/ 60965 w 2164502"/>
              <a:gd name="connsiteY0" fmla="*/ 60965 h 2164502"/>
              <a:gd name="connsiteX1" fmla="*/ 208148 w 2164502"/>
              <a:gd name="connsiteY1" fmla="*/ 0 h 2164502"/>
              <a:gd name="connsiteX2" fmla="*/ 2017319 w 2164502"/>
              <a:gd name="connsiteY2" fmla="*/ 0 h 2164502"/>
              <a:gd name="connsiteX3" fmla="*/ 2164502 w 2164502"/>
              <a:gd name="connsiteY3" fmla="*/ 60965 h 2164502"/>
              <a:gd name="connsiteX4" fmla="*/ 2164502 w 2164502"/>
              <a:gd name="connsiteY4" fmla="*/ 60966 h 2164502"/>
              <a:gd name="connsiteX5" fmla="*/ 60966 w 2164502"/>
              <a:gd name="connsiteY5" fmla="*/ 2164502 h 2164502"/>
              <a:gd name="connsiteX6" fmla="*/ 60965 w 2164502"/>
              <a:gd name="connsiteY6" fmla="*/ 2164502 h 2164502"/>
              <a:gd name="connsiteX7" fmla="*/ 0 w 2164502"/>
              <a:gd name="connsiteY7" fmla="*/ 2017319 h 2164502"/>
              <a:gd name="connsiteX8" fmla="*/ 0 w 2164502"/>
              <a:gd name="connsiteY8" fmla="*/ 208148 h 2164502"/>
              <a:gd name="connsiteX9" fmla="*/ 60965 w 2164502"/>
              <a:gd name="connsiteY9" fmla="*/ 60965 h 2164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4502" h="2164502">
                <a:moveTo>
                  <a:pt x="60965" y="60965"/>
                </a:moveTo>
                <a:cubicBezTo>
                  <a:pt x="98633" y="23298"/>
                  <a:pt x="150670" y="0"/>
                  <a:pt x="208148" y="0"/>
                </a:cubicBezTo>
                <a:lnTo>
                  <a:pt x="2017319" y="0"/>
                </a:lnTo>
                <a:cubicBezTo>
                  <a:pt x="2074798" y="0"/>
                  <a:pt x="2126835" y="23298"/>
                  <a:pt x="2164502" y="60965"/>
                </a:cubicBezTo>
                <a:lnTo>
                  <a:pt x="2164502" y="60966"/>
                </a:lnTo>
                <a:lnTo>
                  <a:pt x="60966" y="2164502"/>
                </a:lnTo>
                <a:lnTo>
                  <a:pt x="60965" y="2164502"/>
                </a:lnTo>
                <a:cubicBezTo>
                  <a:pt x="23298" y="2126835"/>
                  <a:pt x="0" y="2074798"/>
                  <a:pt x="0" y="2017319"/>
                </a:cubicBezTo>
                <a:lnTo>
                  <a:pt x="0" y="208148"/>
                </a:lnTo>
                <a:cubicBezTo>
                  <a:pt x="0" y="150670"/>
                  <a:pt x="23298" y="98632"/>
                  <a:pt x="60965" y="60965"/>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21" name="15-Freeform">
            <a:extLst>
              <a:ext uri="{FF2B5EF4-FFF2-40B4-BE49-F238E27FC236}">
                <a16:creationId xmlns:a16="http://schemas.microsoft.com/office/drawing/2014/main" id="{6BD4A61A-0D20-68BA-DB6C-667F103322A9}"/>
              </a:ext>
            </a:extLst>
          </p:cNvPr>
          <p:cNvSpPr/>
          <p:nvPr userDrawn="1">
            <p:custDataLst>
              <p:tags r:id="rId2"/>
            </p:custDataLst>
          </p:nvPr>
        </p:nvSpPr>
        <p:spPr>
          <a:xfrm rot="2700000">
            <a:off x="9582514" y="3760935"/>
            <a:ext cx="3380009" cy="3380009"/>
          </a:xfrm>
          <a:custGeom>
            <a:avLst/>
            <a:gdLst>
              <a:gd name="connsiteX0" fmla="*/ 69445 w 2535007"/>
              <a:gd name="connsiteY0" fmla="*/ 69445 h 2535007"/>
              <a:gd name="connsiteX1" fmla="*/ 237099 w 2535007"/>
              <a:gd name="connsiteY1" fmla="*/ 0 h 2535007"/>
              <a:gd name="connsiteX2" fmla="*/ 1121654 w 2535007"/>
              <a:gd name="connsiteY2" fmla="*/ 0 h 2535007"/>
              <a:gd name="connsiteX3" fmla="*/ 2535007 w 2535007"/>
              <a:gd name="connsiteY3" fmla="*/ 1413353 h 2535007"/>
              <a:gd name="connsiteX4" fmla="*/ 2535007 w 2535007"/>
              <a:gd name="connsiteY4" fmla="*/ 1572761 h 2535007"/>
              <a:gd name="connsiteX5" fmla="*/ 1572761 w 2535007"/>
              <a:gd name="connsiteY5" fmla="*/ 2535007 h 2535007"/>
              <a:gd name="connsiteX6" fmla="*/ 237099 w 2535007"/>
              <a:gd name="connsiteY6" fmla="*/ 2535007 h 2535007"/>
              <a:gd name="connsiteX7" fmla="*/ 0 w 2535007"/>
              <a:gd name="connsiteY7" fmla="*/ 2297908 h 2535007"/>
              <a:gd name="connsiteX8" fmla="*/ 0 w 2535007"/>
              <a:gd name="connsiteY8" fmla="*/ 237099 h 2535007"/>
              <a:gd name="connsiteX9" fmla="*/ 69445 w 2535007"/>
              <a:gd name="connsiteY9" fmla="*/ 69445 h 2535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5007" h="2535007">
                <a:moveTo>
                  <a:pt x="69445" y="69445"/>
                </a:moveTo>
                <a:cubicBezTo>
                  <a:pt x="112352" y="26538"/>
                  <a:pt x="171626" y="0"/>
                  <a:pt x="237099" y="0"/>
                </a:cubicBezTo>
                <a:lnTo>
                  <a:pt x="1121654" y="0"/>
                </a:lnTo>
                <a:lnTo>
                  <a:pt x="2535007" y="1413353"/>
                </a:lnTo>
                <a:lnTo>
                  <a:pt x="2535007" y="1572761"/>
                </a:lnTo>
                <a:lnTo>
                  <a:pt x="1572761" y="2535007"/>
                </a:lnTo>
                <a:lnTo>
                  <a:pt x="237099" y="2535007"/>
                </a:lnTo>
                <a:cubicBezTo>
                  <a:pt x="106153" y="2535007"/>
                  <a:pt x="0" y="2428854"/>
                  <a:pt x="0" y="2297908"/>
                </a:cubicBezTo>
                <a:lnTo>
                  <a:pt x="0" y="237099"/>
                </a:lnTo>
                <a:cubicBezTo>
                  <a:pt x="0" y="171626"/>
                  <a:pt x="26538" y="112351"/>
                  <a:pt x="69445" y="6944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22" name="16-Freeform">
            <a:extLst>
              <a:ext uri="{FF2B5EF4-FFF2-40B4-BE49-F238E27FC236}">
                <a16:creationId xmlns:a16="http://schemas.microsoft.com/office/drawing/2014/main" id="{9307B0B7-E6F1-B716-F697-A66CBF9A199F}"/>
              </a:ext>
            </a:extLst>
          </p:cNvPr>
          <p:cNvSpPr/>
          <p:nvPr userDrawn="1">
            <p:custDataLst>
              <p:tags r:id="rId3"/>
            </p:custDataLst>
          </p:nvPr>
        </p:nvSpPr>
        <p:spPr>
          <a:xfrm rot="2700000">
            <a:off x="10012553" y="157276"/>
            <a:ext cx="3613411" cy="2559141"/>
          </a:xfrm>
          <a:custGeom>
            <a:avLst/>
            <a:gdLst>
              <a:gd name="connsiteX0" fmla="*/ 0 w 2710058"/>
              <a:gd name="connsiteY0" fmla="*/ 790701 h 1919356"/>
              <a:gd name="connsiteX1" fmla="*/ 790701 w 2710058"/>
              <a:gd name="connsiteY1" fmla="*/ 0 h 1919356"/>
              <a:gd name="connsiteX2" fmla="*/ 2710058 w 2710058"/>
              <a:gd name="connsiteY2" fmla="*/ 1919356 h 1919356"/>
              <a:gd name="connsiteX3" fmla="*/ 320809 w 2710058"/>
              <a:gd name="connsiteY3" fmla="*/ 1919356 h 1919356"/>
              <a:gd name="connsiteX4" fmla="*/ 0 w 2710058"/>
              <a:gd name="connsiteY4" fmla="*/ 1598547 h 19193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0058" h="1919356">
                <a:moveTo>
                  <a:pt x="0" y="790701"/>
                </a:moveTo>
                <a:lnTo>
                  <a:pt x="790701" y="0"/>
                </a:lnTo>
                <a:lnTo>
                  <a:pt x="2710058" y="1919356"/>
                </a:lnTo>
                <a:lnTo>
                  <a:pt x="320809" y="1919356"/>
                </a:lnTo>
                <a:cubicBezTo>
                  <a:pt x="143631" y="1919356"/>
                  <a:pt x="0" y="1775725"/>
                  <a:pt x="0" y="159854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bg1"/>
              </a:solidFill>
            </a:endParaRPr>
          </a:p>
        </p:txBody>
      </p:sp>
      <p:sp>
        <p:nvSpPr>
          <p:cNvPr id="29" name="Text Placeholder 25">
            <a:extLst>
              <a:ext uri="{FF2B5EF4-FFF2-40B4-BE49-F238E27FC236}">
                <a16:creationId xmlns:a16="http://schemas.microsoft.com/office/drawing/2014/main" id="{B2EA8EC2-0109-1824-8DD7-0B608E73BF0C}"/>
              </a:ext>
            </a:extLst>
          </p:cNvPr>
          <p:cNvSpPr>
            <a:spLocks noGrp="1"/>
          </p:cNvSpPr>
          <p:nvPr>
            <p:ph type="body" sz="quarter" idx="12" hasCustomPrompt="1"/>
          </p:nvPr>
        </p:nvSpPr>
        <p:spPr>
          <a:xfrm>
            <a:off x="1557068" y="2696234"/>
            <a:ext cx="3257191" cy="288925"/>
          </a:xfrm>
        </p:spPr>
        <p:txBody>
          <a:bodyPr anchor="ctr">
            <a:noAutofit/>
          </a:bodyPr>
          <a:lstStyle>
            <a:lvl1pPr marL="0" indent="0">
              <a:buNone/>
              <a:defRPr sz="1200">
                <a:solidFill>
                  <a:schemeClr val="bg2">
                    <a:lumMod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Text</a:t>
            </a:r>
          </a:p>
        </p:txBody>
      </p:sp>
      <p:sp>
        <p:nvSpPr>
          <p:cNvPr id="30" name="Text Placeholder 27">
            <a:extLst>
              <a:ext uri="{FF2B5EF4-FFF2-40B4-BE49-F238E27FC236}">
                <a16:creationId xmlns:a16="http://schemas.microsoft.com/office/drawing/2014/main" id="{818290D9-A8F4-3DA9-A6C0-2C1505FD84CD}"/>
              </a:ext>
            </a:extLst>
          </p:cNvPr>
          <p:cNvSpPr>
            <a:spLocks noGrp="1"/>
          </p:cNvSpPr>
          <p:nvPr>
            <p:ph type="body" sz="quarter" idx="13" hasCustomPrompt="1"/>
          </p:nvPr>
        </p:nvSpPr>
        <p:spPr>
          <a:xfrm>
            <a:off x="1557068" y="2224885"/>
            <a:ext cx="3257191" cy="461963"/>
          </a:xfrm>
        </p:spPr>
        <p:txBody>
          <a:bodyPr>
            <a:normAutofit/>
          </a:bodyPr>
          <a:lstStyle>
            <a:lvl1pPr marL="0" indent="0">
              <a:buNone/>
              <a:defRPr sz="2400" b="1">
                <a:solidFill>
                  <a:schemeClr val="bg2">
                    <a:lumMod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Add Your Title</a:t>
            </a:r>
          </a:p>
        </p:txBody>
      </p:sp>
      <p:sp>
        <p:nvSpPr>
          <p:cNvPr id="31" name="Text Placeholder 25">
            <a:extLst>
              <a:ext uri="{FF2B5EF4-FFF2-40B4-BE49-F238E27FC236}">
                <a16:creationId xmlns:a16="http://schemas.microsoft.com/office/drawing/2014/main" id="{13FA7D2A-5EF8-27A4-12C1-0D382FED76F1}"/>
              </a:ext>
            </a:extLst>
          </p:cNvPr>
          <p:cNvSpPr>
            <a:spLocks noGrp="1"/>
          </p:cNvSpPr>
          <p:nvPr>
            <p:ph type="body" sz="quarter" idx="14" hasCustomPrompt="1"/>
          </p:nvPr>
        </p:nvSpPr>
        <p:spPr>
          <a:xfrm>
            <a:off x="1562100" y="1524940"/>
            <a:ext cx="3257191" cy="288925"/>
          </a:xfrm>
        </p:spPr>
        <p:txBody>
          <a:bodyPr anchor="ctr">
            <a:noAutofit/>
          </a:bodyPr>
          <a:lstStyle>
            <a:lvl1pPr marL="0" indent="0">
              <a:buNone/>
              <a:defRPr sz="1200">
                <a:solidFill>
                  <a:schemeClr val="bg2">
                    <a:lumMod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Text</a:t>
            </a:r>
          </a:p>
        </p:txBody>
      </p:sp>
      <p:sp>
        <p:nvSpPr>
          <p:cNvPr id="32" name="Text Placeholder 27">
            <a:extLst>
              <a:ext uri="{FF2B5EF4-FFF2-40B4-BE49-F238E27FC236}">
                <a16:creationId xmlns:a16="http://schemas.microsoft.com/office/drawing/2014/main" id="{2D2CEBCE-875C-2208-969A-4E89BB1434F9}"/>
              </a:ext>
            </a:extLst>
          </p:cNvPr>
          <p:cNvSpPr>
            <a:spLocks noGrp="1"/>
          </p:cNvSpPr>
          <p:nvPr>
            <p:ph type="body" sz="quarter" idx="15" hasCustomPrompt="1"/>
          </p:nvPr>
        </p:nvSpPr>
        <p:spPr>
          <a:xfrm>
            <a:off x="1562100" y="1053591"/>
            <a:ext cx="3257191" cy="461963"/>
          </a:xfrm>
        </p:spPr>
        <p:txBody>
          <a:bodyPr>
            <a:normAutofit/>
          </a:bodyPr>
          <a:lstStyle>
            <a:lvl1pPr marL="0" indent="0">
              <a:buNone/>
              <a:defRPr sz="2400" b="1">
                <a:solidFill>
                  <a:schemeClr val="bg2">
                    <a:lumMod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Add Your Title</a:t>
            </a:r>
          </a:p>
        </p:txBody>
      </p:sp>
      <p:sp>
        <p:nvSpPr>
          <p:cNvPr id="33" name="Text Placeholder 25">
            <a:extLst>
              <a:ext uri="{FF2B5EF4-FFF2-40B4-BE49-F238E27FC236}">
                <a16:creationId xmlns:a16="http://schemas.microsoft.com/office/drawing/2014/main" id="{6697EB57-513B-6C3E-C553-D7AC574C45A4}"/>
              </a:ext>
            </a:extLst>
          </p:cNvPr>
          <p:cNvSpPr>
            <a:spLocks noGrp="1"/>
          </p:cNvSpPr>
          <p:nvPr>
            <p:ph type="body" sz="quarter" idx="10" hasCustomPrompt="1"/>
          </p:nvPr>
        </p:nvSpPr>
        <p:spPr>
          <a:xfrm>
            <a:off x="1557068" y="4119289"/>
            <a:ext cx="3257191" cy="288925"/>
          </a:xfrm>
        </p:spPr>
        <p:txBody>
          <a:bodyPr anchor="ctr">
            <a:noAutofit/>
          </a:bodyPr>
          <a:lstStyle>
            <a:lvl1pPr marL="0" indent="0">
              <a:buNone/>
              <a:defRPr sz="1200">
                <a:solidFill>
                  <a:schemeClr val="bg2">
                    <a:lumMod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Text</a:t>
            </a:r>
          </a:p>
        </p:txBody>
      </p:sp>
      <p:sp>
        <p:nvSpPr>
          <p:cNvPr id="34" name="Text Placeholder 27">
            <a:extLst>
              <a:ext uri="{FF2B5EF4-FFF2-40B4-BE49-F238E27FC236}">
                <a16:creationId xmlns:a16="http://schemas.microsoft.com/office/drawing/2014/main" id="{DF422052-2904-2401-0A94-0EA244271B37}"/>
              </a:ext>
            </a:extLst>
          </p:cNvPr>
          <p:cNvSpPr>
            <a:spLocks noGrp="1"/>
          </p:cNvSpPr>
          <p:nvPr>
            <p:ph type="body" sz="quarter" idx="11" hasCustomPrompt="1"/>
          </p:nvPr>
        </p:nvSpPr>
        <p:spPr>
          <a:xfrm>
            <a:off x="1557068" y="3647940"/>
            <a:ext cx="3257191" cy="461963"/>
          </a:xfrm>
        </p:spPr>
        <p:txBody>
          <a:bodyPr>
            <a:normAutofit/>
          </a:bodyPr>
          <a:lstStyle>
            <a:lvl1pPr marL="0" indent="0">
              <a:buNone/>
              <a:defRPr sz="2400" b="1">
                <a:solidFill>
                  <a:schemeClr val="bg2">
                    <a:lumMod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Add Your Title</a:t>
            </a:r>
          </a:p>
        </p:txBody>
      </p:sp>
      <p:sp>
        <p:nvSpPr>
          <p:cNvPr id="35" name="Text Placeholder 25">
            <a:extLst>
              <a:ext uri="{FF2B5EF4-FFF2-40B4-BE49-F238E27FC236}">
                <a16:creationId xmlns:a16="http://schemas.microsoft.com/office/drawing/2014/main" id="{02A8896A-BD32-4E7A-A0ED-43811CBED4C6}"/>
              </a:ext>
            </a:extLst>
          </p:cNvPr>
          <p:cNvSpPr>
            <a:spLocks noGrp="1"/>
          </p:cNvSpPr>
          <p:nvPr>
            <p:ph type="body" sz="quarter" idx="16" hasCustomPrompt="1"/>
          </p:nvPr>
        </p:nvSpPr>
        <p:spPr>
          <a:xfrm>
            <a:off x="1557068" y="5460326"/>
            <a:ext cx="3257191" cy="288925"/>
          </a:xfrm>
        </p:spPr>
        <p:txBody>
          <a:bodyPr anchor="ctr">
            <a:noAutofit/>
          </a:bodyPr>
          <a:lstStyle>
            <a:lvl1pPr marL="0" indent="0">
              <a:buNone/>
              <a:defRPr sz="1200">
                <a:solidFill>
                  <a:schemeClr val="bg2">
                    <a:lumMod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Text</a:t>
            </a:r>
          </a:p>
        </p:txBody>
      </p:sp>
      <p:sp>
        <p:nvSpPr>
          <p:cNvPr id="36" name="Text Placeholder 27">
            <a:extLst>
              <a:ext uri="{FF2B5EF4-FFF2-40B4-BE49-F238E27FC236}">
                <a16:creationId xmlns:a16="http://schemas.microsoft.com/office/drawing/2014/main" id="{16D5701F-C25E-DCEA-6E75-F0896474E9DF}"/>
              </a:ext>
            </a:extLst>
          </p:cNvPr>
          <p:cNvSpPr>
            <a:spLocks noGrp="1"/>
          </p:cNvSpPr>
          <p:nvPr>
            <p:ph type="body" sz="quarter" idx="17" hasCustomPrompt="1"/>
          </p:nvPr>
        </p:nvSpPr>
        <p:spPr>
          <a:xfrm>
            <a:off x="1557068" y="4988977"/>
            <a:ext cx="3257191" cy="461963"/>
          </a:xfrm>
        </p:spPr>
        <p:txBody>
          <a:bodyPr>
            <a:normAutofit/>
          </a:bodyPr>
          <a:lstStyle>
            <a:lvl1pPr marL="0" indent="0">
              <a:buNone/>
              <a:defRPr sz="2400" b="1">
                <a:solidFill>
                  <a:schemeClr val="bg2">
                    <a:lumMod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Add Your Title</a:t>
            </a:r>
          </a:p>
        </p:txBody>
      </p:sp>
      <p:sp>
        <p:nvSpPr>
          <p:cNvPr id="38" name="Text Placeholder 37">
            <a:extLst>
              <a:ext uri="{FF2B5EF4-FFF2-40B4-BE49-F238E27FC236}">
                <a16:creationId xmlns:a16="http://schemas.microsoft.com/office/drawing/2014/main" id="{E404D7CD-2149-2E17-33A9-6A3602301E14}"/>
              </a:ext>
            </a:extLst>
          </p:cNvPr>
          <p:cNvSpPr>
            <a:spLocks noGrp="1"/>
          </p:cNvSpPr>
          <p:nvPr>
            <p:ph type="body" sz="quarter" idx="18"/>
          </p:nvPr>
        </p:nvSpPr>
        <p:spPr>
          <a:xfrm>
            <a:off x="577850" y="1054100"/>
            <a:ext cx="706438" cy="760413"/>
          </a:xfrm>
          <a:prstGeom prst="flowChartConnector">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normAutofit/>
          </a:bodyPr>
          <a:lstStyle>
            <a:lvl1pPr marL="0" indent="0" algn="ctr">
              <a:buNone/>
              <a:defRPr sz="900">
                <a:solidFill>
                  <a:schemeClr val="bg1"/>
                </a:solidFill>
              </a:defRPr>
            </a:lvl1pPr>
          </a:lstStyle>
          <a:p>
            <a:pPr lvl="0"/>
            <a:r>
              <a:rPr lang="en-US"/>
              <a:t>Click to edit Master text styles</a:t>
            </a:r>
          </a:p>
        </p:txBody>
      </p:sp>
      <p:sp>
        <p:nvSpPr>
          <p:cNvPr id="23" name="Text Placeholder 37">
            <a:extLst>
              <a:ext uri="{FF2B5EF4-FFF2-40B4-BE49-F238E27FC236}">
                <a16:creationId xmlns:a16="http://schemas.microsoft.com/office/drawing/2014/main" id="{745499D7-9159-40D7-AE28-5A059B5EAAAC}"/>
              </a:ext>
            </a:extLst>
          </p:cNvPr>
          <p:cNvSpPr>
            <a:spLocks noGrp="1"/>
          </p:cNvSpPr>
          <p:nvPr>
            <p:ph type="body" sz="quarter" idx="19"/>
          </p:nvPr>
        </p:nvSpPr>
        <p:spPr>
          <a:xfrm>
            <a:off x="582553" y="2224975"/>
            <a:ext cx="706438" cy="760413"/>
          </a:xfrm>
          <a:prstGeom prst="flowChartConnector">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normAutofit/>
          </a:bodyPr>
          <a:lstStyle>
            <a:lvl1pPr marL="0" indent="0" algn="ctr">
              <a:buNone/>
              <a:defRPr sz="900">
                <a:solidFill>
                  <a:schemeClr val="bg1"/>
                </a:solidFill>
              </a:defRPr>
            </a:lvl1pPr>
          </a:lstStyle>
          <a:p>
            <a:pPr lvl="0"/>
            <a:r>
              <a:rPr lang="en-US"/>
              <a:t>Click to edit Master text styles</a:t>
            </a:r>
          </a:p>
        </p:txBody>
      </p:sp>
      <p:sp>
        <p:nvSpPr>
          <p:cNvPr id="24" name="Text Placeholder 37">
            <a:extLst>
              <a:ext uri="{FF2B5EF4-FFF2-40B4-BE49-F238E27FC236}">
                <a16:creationId xmlns:a16="http://schemas.microsoft.com/office/drawing/2014/main" id="{299C4D41-3AEB-24A6-E665-B0A6C1ECDA7C}"/>
              </a:ext>
            </a:extLst>
          </p:cNvPr>
          <p:cNvSpPr>
            <a:spLocks noGrp="1"/>
          </p:cNvSpPr>
          <p:nvPr>
            <p:ph type="body" sz="quarter" idx="20"/>
          </p:nvPr>
        </p:nvSpPr>
        <p:spPr>
          <a:xfrm>
            <a:off x="582553" y="3647940"/>
            <a:ext cx="706438" cy="760413"/>
          </a:xfrm>
          <a:prstGeom prst="flowChartConnector">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normAutofit/>
          </a:bodyPr>
          <a:lstStyle>
            <a:lvl1pPr marL="0" indent="0" algn="ctr">
              <a:buNone/>
              <a:defRPr sz="900">
                <a:solidFill>
                  <a:schemeClr val="bg1"/>
                </a:solidFill>
              </a:defRPr>
            </a:lvl1pPr>
          </a:lstStyle>
          <a:p>
            <a:pPr lvl="0"/>
            <a:r>
              <a:rPr lang="en-US"/>
              <a:t>Click to edit Master text styles</a:t>
            </a:r>
          </a:p>
        </p:txBody>
      </p:sp>
      <p:sp>
        <p:nvSpPr>
          <p:cNvPr id="25" name="Text Placeholder 37">
            <a:extLst>
              <a:ext uri="{FF2B5EF4-FFF2-40B4-BE49-F238E27FC236}">
                <a16:creationId xmlns:a16="http://schemas.microsoft.com/office/drawing/2014/main" id="{A030A3A9-71C0-1C00-E2BB-57596A64B80B}"/>
              </a:ext>
            </a:extLst>
          </p:cNvPr>
          <p:cNvSpPr>
            <a:spLocks noGrp="1"/>
          </p:cNvSpPr>
          <p:nvPr>
            <p:ph type="body" sz="quarter" idx="21"/>
          </p:nvPr>
        </p:nvSpPr>
        <p:spPr>
          <a:xfrm>
            <a:off x="577850" y="4994979"/>
            <a:ext cx="706438" cy="760413"/>
          </a:xfrm>
          <a:prstGeom prst="flowChartConnector">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normAutofit/>
          </a:bodyPr>
          <a:lstStyle>
            <a:lvl1pPr marL="0" indent="0" algn="ctr">
              <a:buNone/>
              <a:defRPr sz="900">
                <a:solidFill>
                  <a:schemeClr val="bg1"/>
                </a:solidFill>
              </a:defRPr>
            </a:lvl1pPr>
          </a:lstStyle>
          <a:p>
            <a:pPr lvl="0"/>
            <a:r>
              <a:rPr lang="en-US"/>
              <a:t>Click to edit Master text styles</a:t>
            </a:r>
          </a:p>
        </p:txBody>
      </p:sp>
      <p:sp>
        <p:nvSpPr>
          <p:cNvPr id="18" name="Slide Number Placeholder 5">
            <a:extLst>
              <a:ext uri="{FF2B5EF4-FFF2-40B4-BE49-F238E27FC236}">
                <a16:creationId xmlns:a16="http://schemas.microsoft.com/office/drawing/2014/main" id="{AB2A92AF-B5BC-8220-BBD7-4D1370299E6D}"/>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
        <p:nvSpPr>
          <p:cNvPr id="37" name="3-Freeform">
            <a:extLst>
              <a:ext uri="{FF2B5EF4-FFF2-40B4-BE49-F238E27FC236}">
                <a16:creationId xmlns:a16="http://schemas.microsoft.com/office/drawing/2014/main" id="{510683BE-E846-EB97-C498-EA6B2AC59AE9}"/>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39" name="4-Freeform">
            <a:extLst>
              <a:ext uri="{FF2B5EF4-FFF2-40B4-BE49-F238E27FC236}">
                <a16:creationId xmlns:a16="http://schemas.microsoft.com/office/drawing/2014/main" id="{C8BF725E-68A5-70E5-63E7-5D17A113609B}"/>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3" name="Text Placeholder 2">
            <a:extLst>
              <a:ext uri="{FF2B5EF4-FFF2-40B4-BE49-F238E27FC236}">
                <a16:creationId xmlns:a16="http://schemas.microsoft.com/office/drawing/2014/main" id="{5C5F2248-1719-57C2-3AF6-7003131AEF2C}"/>
              </a:ext>
            </a:extLst>
          </p:cNvPr>
          <p:cNvSpPr>
            <a:spLocks noGrp="1"/>
          </p:cNvSpPr>
          <p:nvPr>
            <p:ph type="body" sz="quarter" idx="22"/>
          </p:nvPr>
        </p:nvSpPr>
        <p:spPr>
          <a:xfrm>
            <a:off x="6007838" y="2532272"/>
            <a:ext cx="4435475" cy="1325562"/>
          </a:xfrm>
        </p:spPr>
        <p:txBody>
          <a:bodyPr anchor="ctr">
            <a:normAutofit/>
          </a:bodyPr>
          <a:lstStyle>
            <a:lvl1pPr marL="0" indent="0" algn="ctr">
              <a:buNone/>
              <a:defRPr sz="4400" b="1"/>
            </a:lvl1pPr>
          </a:lstStyle>
          <a:p>
            <a:pPr lvl="0"/>
            <a:r>
              <a:rPr lang="en-US"/>
              <a:t>Click to edit Master text styles</a:t>
            </a:r>
          </a:p>
        </p:txBody>
      </p:sp>
      <p:pic>
        <p:nvPicPr>
          <p:cNvPr id="41" name="Picture 4">
            <a:extLst>
              <a:ext uri="{FF2B5EF4-FFF2-40B4-BE49-F238E27FC236}">
                <a16:creationId xmlns:a16="http://schemas.microsoft.com/office/drawing/2014/main" id="{8ADEF814-3BEB-DED2-6C7B-860B33E86022}"/>
              </a:ext>
            </a:extLst>
          </p:cNvPr>
          <p:cNvPicPr>
            <a:picLocks noChangeAspect="1"/>
          </p:cNvPicPr>
          <p:nvPr userDrawn="1"/>
        </p:nvPicPr>
        <p:blipFill>
          <a:blip r:embed="rId5"/>
          <a:stretch>
            <a:fillRect/>
          </a:stretch>
        </p:blipFill>
        <p:spPr>
          <a:xfrm>
            <a:off x="171812" y="6345347"/>
            <a:ext cx="2226331" cy="376128"/>
          </a:xfrm>
          <a:prstGeom prst="rect">
            <a:avLst/>
          </a:prstGeom>
        </p:spPr>
      </p:pic>
    </p:spTree>
    <p:extLst>
      <p:ext uri="{BB962C8B-B14F-4D97-AF65-F5344CB8AC3E}">
        <p14:creationId xmlns:p14="http://schemas.microsoft.com/office/powerpoint/2010/main" val="4080234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hoto, 2 text">
    <p:spTree>
      <p:nvGrpSpPr>
        <p:cNvPr id="1" name=""/>
        <p:cNvGrpSpPr/>
        <p:nvPr/>
      </p:nvGrpSpPr>
      <p:grpSpPr>
        <a:xfrm>
          <a:off x="0" y="0"/>
          <a:ext cx="0" cy="0"/>
          <a:chOff x="0" y="0"/>
          <a:chExt cx="0" cy="0"/>
        </a:xfrm>
      </p:grpSpPr>
      <p:sp>
        <p:nvSpPr>
          <p:cNvPr id="7" name="3-Freeform">
            <a:extLst>
              <a:ext uri="{FF2B5EF4-FFF2-40B4-BE49-F238E27FC236}">
                <a16:creationId xmlns:a16="http://schemas.microsoft.com/office/drawing/2014/main" id="{52904A0A-B4AF-4C5D-1C1C-5764C76FAE2E}"/>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CBB4718-C211-8D4C-8636-80321D891642}"/>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9" name="Picture 3" descr="Text, logo&#10;&#10;Description automatically generated">
            <a:extLst>
              <a:ext uri="{FF2B5EF4-FFF2-40B4-BE49-F238E27FC236}">
                <a16:creationId xmlns:a16="http://schemas.microsoft.com/office/drawing/2014/main" id="{F56C7674-2720-DC1B-80C8-BA243C1CD0F6}"/>
              </a:ext>
            </a:extLst>
          </p:cNvPr>
          <p:cNvPicPr>
            <a:picLocks noChangeAspect="1"/>
          </p:cNvPicPr>
          <p:nvPr userDrawn="1"/>
        </p:nvPicPr>
        <p:blipFill>
          <a:blip r:embed="rId4"/>
          <a:stretch>
            <a:fillRect/>
          </a:stretch>
        </p:blipFill>
        <p:spPr>
          <a:xfrm>
            <a:off x="10370399" y="136525"/>
            <a:ext cx="1751777" cy="705260"/>
          </a:xfrm>
          <a:prstGeom prst="rect">
            <a:avLst/>
          </a:prstGeom>
        </p:spPr>
      </p:pic>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5"/>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492875"/>
            <a:ext cx="637309" cy="228600"/>
          </a:xfrm>
          <a:prstGeom prst="rect">
            <a:avLst/>
          </a:prstGeom>
        </p:spPr>
        <p:txBody>
          <a:bodyPr/>
          <a:lstStyle>
            <a:lvl1pPr algn="ctr">
              <a:defRPr>
                <a:solidFill>
                  <a:schemeClr val="bg1"/>
                </a:solidFill>
              </a:defRPr>
            </a:lvl1pPr>
          </a:lstStyle>
          <a:p>
            <a:endParaRPr lang="en-US" dirty="0"/>
          </a:p>
        </p:txBody>
      </p:sp>
      <p:sp>
        <p:nvSpPr>
          <p:cNvPr id="12" name="Footer Placeholder 2">
            <a:extLst>
              <a:ext uri="{FF2B5EF4-FFF2-40B4-BE49-F238E27FC236}">
                <a16:creationId xmlns:a16="http://schemas.microsoft.com/office/drawing/2014/main" id="{B250BEF3-61FC-9FA0-E780-AAE1A95FEFF3}"/>
              </a:ext>
            </a:extLst>
          </p:cNvPr>
          <p:cNvSpPr>
            <a:spLocks noGrp="1"/>
          </p:cNvSpPr>
          <p:nvPr>
            <p:ph type="ftr" sz="quarter" idx="11"/>
          </p:nvPr>
        </p:nvSpPr>
        <p:spPr>
          <a:xfrm>
            <a:off x="4038601" y="6492875"/>
            <a:ext cx="4114800" cy="365125"/>
          </a:xfrm>
          <a:prstGeom prst="rect">
            <a:avLst/>
          </a:prstGeom>
        </p:spPr>
        <p:txBody>
          <a:bodyPr/>
          <a:lstStyle/>
          <a:p>
            <a:endParaRPr lang="en-US"/>
          </a:p>
        </p:txBody>
      </p:sp>
      <p:sp>
        <p:nvSpPr>
          <p:cNvPr id="13" name="5-Oval">
            <a:extLst>
              <a:ext uri="{FF2B5EF4-FFF2-40B4-BE49-F238E27FC236}">
                <a16:creationId xmlns:a16="http://schemas.microsoft.com/office/drawing/2014/main" id="{A5875862-8CED-3320-0595-C853A8B84D0C}"/>
              </a:ext>
            </a:extLst>
          </p:cNvPr>
          <p:cNvSpPr/>
          <p:nvPr userDrawn="1">
            <p:custDataLst>
              <p:tags r:id="rId1"/>
            </p:custDataLst>
          </p:nvPr>
        </p:nvSpPr>
        <p:spPr>
          <a:xfrm>
            <a:off x="431801" y="4534058"/>
            <a:ext cx="581024" cy="5810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zh-CN" altLang="en-US">
              <a:solidFill>
                <a:schemeClr val="bg1"/>
              </a:solidFill>
              <a:cs typeface="+mn-ea"/>
              <a:sym typeface="+mn-lt"/>
            </a:endParaRPr>
          </a:p>
        </p:txBody>
      </p:sp>
      <p:sp>
        <p:nvSpPr>
          <p:cNvPr id="14" name="9-Oval">
            <a:extLst>
              <a:ext uri="{FF2B5EF4-FFF2-40B4-BE49-F238E27FC236}">
                <a16:creationId xmlns:a16="http://schemas.microsoft.com/office/drawing/2014/main" id="{325E8238-D43A-CB6B-8491-47CAC2CAF0E5}"/>
              </a:ext>
            </a:extLst>
          </p:cNvPr>
          <p:cNvSpPr/>
          <p:nvPr userDrawn="1">
            <p:custDataLst>
              <p:tags r:id="rId2"/>
            </p:custDataLst>
          </p:nvPr>
        </p:nvSpPr>
        <p:spPr>
          <a:xfrm>
            <a:off x="6570580" y="4584004"/>
            <a:ext cx="581024" cy="58102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zh-CN" altLang="en-US">
              <a:solidFill>
                <a:schemeClr val="bg1"/>
              </a:solidFill>
              <a:cs typeface="+mn-ea"/>
              <a:sym typeface="+mn-lt"/>
            </a:endParaRPr>
          </a:p>
        </p:txBody>
      </p:sp>
      <p:sp>
        <p:nvSpPr>
          <p:cNvPr id="17" name="Content Placeholder 30">
            <a:extLst>
              <a:ext uri="{FF2B5EF4-FFF2-40B4-BE49-F238E27FC236}">
                <a16:creationId xmlns:a16="http://schemas.microsoft.com/office/drawing/2014/main" id="{12A401AE-CD4F-E64D-3FA8-E94AD28E7203}"/>
              </a:ext>
            </a:extLst>
          </p:cNvPr>
          <p:cNvSpPr>
            <a:spLocks noGrp="1"/>
          </p:cNvSpPr>
          <p:nvPr>
            <p:ph sz="quarter" idx="15" hasCustomPrompt="1"/>
          </p:nvPr>
        </p:nvSpPr>
        <p:spPr>
          <a:xfrm>
            <a:off x="1" y="1398588"/>
            <a:ext cx="12191999" cy="2684462"/>
          </a:xfrm>
        </p:spPr>
        <p:txBody>
          <a:bodyPr/>
          <a:lstStyle>
            <a:lvl1pPr marL="0" indent="0">
              <a:buNone/>
              <a:defRPr>
                <a:solidFill>
                  <a:schemeClr val="bg1">
                    <a:lumMod val="50000"/>
                  </a:schemeClr>
                </a:solidFill>
              </a:defRPr>
            </a:lvl1pPr>
          </a:lstStyle>
          <a:p>
            <a:pPr lvl="0"/>
            <a:r>
              <a:rPr lang="en-US" dirty="0"/>
              <a:t>Photo</a:t>
            </a:r>
          </a:p>
        </p:txBody>
      </p:sp>
      <p:sp>
        <p:nvSpPr>
          <p:cNvPr id="18" name="Picture Placeholder 32">
            <a:extLst>
              <a:ext uri="{FF2B5EF4-FFF2-40B4-BE49-F238E27FC236}">
                <a16:creationId xmlns:a16="http://schemas.microsoft.com/office/drawing/2014/main" id="{4030FDB4-E356-422D-9587-A9960D84D6AE}"/>
              </a:ext>
            </a:extLst>
          </p:cNvPr>
          <p:cNvSpPr>
            <a:spLocks noGrp="1"/>
          </p:cNvSpPr>
          <p:nvPr>
            <p:ph type="pic" sz="quarter" idx="16" hasCustomPrompt="1"/>
          </p:nvPr>
        </p:nvSpPr>
        <p:spPr>
          <a:xfrm>
            <a:off x="499632" y="4577185"/>
            <a:ext cx="439738" cy="530225"/>
          </a:xfrm>
        </p:spPr>
        <p:txBody>
          <a:bodyPr anchor="ctr">
            <a:normAutofit/>
          </a:bodyPr>
          <a:lstStyle>
            <a:lvl1pPr marL="0" indent="0" algn="ctr">
              <a:buNone/>
              <a:defRPr sz="1100"/>
            </a:lvl1pPr>
          </a:lstStyle>
          <a:p>
            <a:r>
              <a:rPr lang="en-US" dirty="0"/>
              <a:t>Icon</a:t>
            </a:r>
          </a:p>
        </p:txBody>
      </p:sp>
      <p:sp>
        <p:nvSpPr>
          <p:cNvPr id="19" name="Picture Placeholder 32">
            <a:extLst>
              <a:ext uri="{FF2B5EF4-FFF2-40B4-BE49-F238E27FC236}">
                <a16:creationId xmlns:a16="http://schemas.microsoft.com/office/drawing/2014/main" id="{BD44860C-41F3-5E45-C01A-0C44CE69B601}"/>
              </a:ext>
            </a:extLst>
          </p:cNvPr>
          <p:cNvSpPr>
            <a:spLocks noGrp="1"/>
          </p:cNvSpPr>
          <p:nvPr>
            <p:ph type="pic" sz="quarter" idx="17" hasCustomPrompt="1"/>
          </p:nvPr>
        </p:nvSpPr>
        <p:spPr>
          <a:xfrm>
            <a:off x="6641223" y="4609402"/>
            <a:ext cx="439738" cy="530225"/>
          </a:xfrm>
        </p:spPr>
        <p:txBody>
          <a:bodyPr anchor="ctr">
            <a:normAutofit/>
          </a:bodyPr>
          <a:lstStyle>
            <a:lvl1pPr marL="0" indent="0" algn="ctr">
              <a:buNone/>
              <a:defRPr sz="1100"/>
            </a:lvl1pPr>
          </a:lstStyle>
          <a:p>
            <a:r>
              <a:rPr lang="en-US" dirty="0"/>
              <a:t>Icon</a:t>
            </a:r>
          </a:p>
        </p:txBody>
      </p:sp>
      <p:sp>
        <p:nvSpPr>
          <p:cNvPr id="20" name="Text Placeholder 35">
            <a:extLst>
              <a:ext uri="{FF2B5EF4-FFF2-40B4-BE49-F238E27FC236}">
                <a16:creationId xmlns:a16="http://schemas.microsoft.com/office/drawing/2014/main" id="{1F877239-C2C4-5F90-A61E-2FE799265D05}"/>
              </a:ext>
            </a:extLst>
          </p:cNvPr>
          <p:cNvSpPr>
            <a:spLocks noGrp="1"/>
          </p:cNvSpPr>
          <p:nvPr>
            <p:ph type="body" sz="quarter" idx="18" hasCustomPrompt="1"/>
          </p:nvPr>
        </p:nvSpPr>
        <p:spPr>
          <a:xfrm>
            <a:off x="1108546" y="4575241"/>
            <a:ext cx="2472855" cy="309563"/>
          </a:xfrm>
        </p:spPr>
        <p:txBody>
          <a:bodyPr>
            <a:noAutofit/>
          </a:bodyPr>
          <a:lstStyle>
            <a:lvl1pPr marL="0" indent="0">
              <a:buNone/>
              <a:defRPr sz="1800" b="1">
                <a:solidFill>
                  <a:schemeClr val="bg1">
                    <a:lumMod val="50000"/>
                  </a:schemeClr>
                </a:solidFill>
              </a:defRPr>
            </a:lvl1pPr>
            <a:lvl2pPr>
              <a:defRPr sz="1800">
                <a:solidFill>
                  <a:schemeClr val="bg1">
                    <a:lumMod val="50000"/>
                  </a:schemeClr>
                </a:solidFill>
              </a:defRPr>
            </a:lvl2pPr>
            <a:lvl3pPr>
              <a:defRPr sz="18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stStyle>
          <a:p>
            <a:pPr lvl="0"/>
            <a:r>
              <a:rPr lang="en-US" dirty="0"/>
              <a:t>Title</a:t>
            </a:r>
          </a:p>
        </p:txBody>
      </p:sp>
      <p:sp>
        <p:nvSpPr>
          <p:cNvPr id="21" name="Text Placeholder 37">
            <a:extLst>
              <a:ext uri="{FF2B5EF4-FFF2-40B4-BE49-F238E27FC236}">
                <a16:creationId xmlns:a16="http://schemas.microsoft.com/office/drawing/2014/main" id="{17EF1202-FC0E-3473-5BEF-F008EDA2837C}"/>
              </a:ext>
            </a:extLst>
          </p:cNvPr>
          <p:cNvSpPr>
            <a:spLocks noGrp="1"/>
          </p:cNvSpPr>
          <p:nvPr>
            <p:ph type="body" sz="quarter" idx="19"/>
          </p:nvPr>
        </p:nvSpPr>
        <p:spPr>
          <a:xfrm>
            <a:off x="1101726" y="4965700"/>
            <a:ext cx="4691063" cy="1028700"/>
          </a:xfrm>
        </p:spPr>
        <p:txBody>
          <a:bodyPr>
            <a:noAutofit/>
          </a:bodyPr>
          <a:lstStyle>
            <a:lvl1pPr marL="0" indent="0">
              <a:buNone/>
              <a:defRPr sz="1800">
                <a:solidFill>
                  <a:schemeClr val="bg1">
                    <a:lumMod val="50000"/>
                  </a:schemeClr>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2" name="Text Placeholder 35">
            <a:extLst>
              <a:ext uri="{FF2B5EF4-FFF2-40B4-BE49-F238E27FC236}">
                <a16:creationId xmlns:a16="http://schemas.microsoft.com/office/drawing/2014/main" id="{F6D70A8E-2436-7FFA-4BB4-C61EDEE13983}"/>
              </a:ext>
            </a:extLst>
          </p:cNvPr>
          <p:cNvSpPr>
            <a:spLocks noGrp="1"/>
          </p:cNvSpPr>
          <p:nvPr>
            <p:ph type="body" sz="quarter" idx="20" hasCustomPrompt="1"/>
          </p:nvPr>
        </p:nvSpPr>
        <p:spPr>
          <a:xfrm>
            <a:off x="7247908" y="4575241"/>
            <a:ext cx="2472855" cy="309563"/>
          </a:xfrm>
        </p:spPr>
        <p:txBody>
          <a:bodyPr>
            <a:noAutofit/>
          </a:bodyPr>
          <a:lstStyle>
            <a:lvl1pPr marL="0" indent="0">
              <a:buNone/>
              <a:defRPr sz="1800" b="1">
                <a:solidFill>
                  <a:schemeClr val="bg1">
                    <a:lumMod val="50000"/>
                  </a:schemeClr>
                </a:solidFill>
              </a:defRPr>
            </a:lvl1pPr>
            <a:lvl2pPr>
              <a:defRPr sz="1800">
                <a:solidFill>
                  <a:schemeClr val="bg1">
                    <a:lumMod val="50000"/>
                  </a:schemeClr>
                </a:solidFill>
              </a:defRPr>
            </a:lvl2pPr>
            <a:lvl3pPr>
              <a:defRPr sz="18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stStyle>
          <a:p>
            <a:pPr lvl="0"/>
            <a:r>
              <a:rPr lang="en-US" dirty="0"/>
              <a:t>Title</a:t>
            </a:r>
          </a:p>
        </p:txBody>
      </p:sp>
      <p:sp>
        <p:nvSpPr>
          <p:cNvPr id="25" name="2-Freeform">
            <a:extLst>
              <a:ext uri="{FF2B5EF4-FFF2-40B4-BE49-F238E27FC236}">
                <a16:creationId xmlns:a16="http://schemas.microsoft.com/office/drawing/2014/main" id="{B8568CBD-96C7-114F-BBF2-9E2FF2556088}"/>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23" name="Text Placeholder 37">
            <a:extLst>
              <a:ext uri="{FF2B5EF4-FFF2-40B4-BE49-F238E27FC236}">
                <a16:creationId xmlns:a16="http://schemas.microsoft.com/office/drawing/2014/main" id="{1F050BE3-9C68-EE5B-9C17-FEC452BA548F}"/>
              </a:ext>
            </a:extLst>
          </p:cNvPr>
          <p:cNvSpPr>
            <a:spLocks noGrp="1"/>
          </p:cNvSpPr>
          <p:nvPr>
            <p:ph type="body" sz="quarter" idx="21"/>
          </p:nvPr>
        </p:nvSpPr>
        <p:spPr>
          <a:xfrm>
            <a:off x="7241088" y="4965700"/>
            <a:ext cx="4691063" cy="1028700"/>
          </a:xfrm>
        </p:spPr>
        <p:txBody>
          <a:bodyPr>
            <a:noAutofit/>
          </a:bodyPr>
          <a:lstStyle>
            <a:lvl1pPr marL="0" indent="0">
              <a:buNone/>
              <a:defRPr sz="1800">
                <a:solidFill>
                  <a:schemeClr val="bg1">
                    <a:lumMod val="50000"/>
                  </a:schemeClr>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4" name="Slide Number Placeholder 5">
            <a:extLst>
              <a:ext uri="{FF2B5EF4-FFF2-40B4-BE49-F238E27FC236}">
                <a16:creationId xmlns:a16="http://schemas.microsoft.com/office/drawing/2014/main" id="{8818C0EA-E235-350D-9E15-A2867D0A5671}"/>
              </a:ext>
            </a:extLst>
          </p:cNvPr>
          <p:cNvSpPr txBox="1">
            <a:spLocks/>
          </p:cNvSpPr>
          <p:nvPr userDrawn="1"/>
        </p:nvSpPr>
        <p:spPr>
          <a:xfrm>
            <a:off x="11554691" y="6492875"/>
            <a:ext cx="637309"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3F6E52B-51D9-8046-BDFA-132BDD12DB7F}" type="slidenum">
              <a:rPr lang="en-US" smtClean="0"/>
              <a:pPr/>
              <a:t>‹#›</a:t>
            </a:fld>
            <a:endParaRPr lang="en-US"/>
          </a:p>
        </p:txBody>
      </p:sp>
      <p:sp>
        <p:nvSpPr>
          <p:cNvPr id="26" name="Text Placeholder 24">
            <a:extLst>
              <a:ext uri="{FF2B5EF4-FFF2-40B4-BE49-F238E27FC236}">
                <a16:creationId xmlns:a16="http://schemas.microsoft.com/office/drawing/2014/main" id="{5FF3E743-8AE9-3155-15F4-8F0D71AA4185}"/>
              </a:ext>
            </a:extLst>
          </p:cNvPr>
          <p:cNvSpPr>
            <a:spLocks noGrp="1"/>
          </p:cNvSpPr>
          <p:nvPr>
            <p:ph type="body" sz="quarter" idx="22" hasCustomPrompt="1"/>
          </p:nvPr>
        </p:nvSpPr>
        <p:spPr>
          <a:xfrm>
            <a:off x="1280383" y="188913"/>
            <a:ext cx="9090016" cy="587375"/>
          </a:xfrm>
        </p:spPr>
        <p:txBody>
          <a:bodyPr anchor="ctr">
            <a:noAutofit/>
          </a:bodyPr>
          <a:lstStyle>
            <a:lvl1pPr marL="0" indent="0" algn="ctr">
              <a:buNone/>
              <a:defRPr sz="4400" b="1">
                <a:solidFill>
                  <a:schemeClr val="accent1">
                    <a:lumMod val="50000"/>
                  </a:schemeClr>
                </a:solidFill>
                <a:latin typeface="+mj-lt"/>
              </a:defRPr>
            </a:lvl1pPr>
          </a:lstStyle>
          <a:p>
            <a:pPr lvl="0"/>
            <a:r>
              <a:rPr lang="en-US" dirty="0"/>
              <a:t>Add Title</a:t>
            </a:r>
          </a:p>
        </p:txBody>
      </p:sp>
    </p:spTree>
    <p:extLst>
      <p:ext uri="{BB962C8B-B14F-4D97-AF65-F5344CB8AC3E}">
        <p14:creationId xmlns:p14="http://schemas.microsoft.com/office/powerpoint/2010/main" val="3925918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xes and Icons">
    <p:spTree>
      <p:nvGrpSpPr>
        <p:cNvPr id="1" name=""/>
        <p:cNvGrpSpPr/>
        <p:nvPr/>
      </p:nvGrpSpPr>
      <p:grpSpPr>
        <a:xfrm>
          <a:off x="0" y="0"/>
          <a:ext cx="0" cy="0"/>
          <a:chOff x="0" y="0"/>
          <a:chExt cx="0" cy="0"/>
        </a:xfrm>
      </p:grpSpPr>
      <p:sp>
        <p:nvSpPr>
          <p:cNvPr id="6" name="2-Freeform">
            <a:extLst>
              <a:ext uri="{FF2B5EF4-FFF2-40B4-BE49-F238E27FC236}">
                <a16:creationId xmlns:a16="http://schemas.microsoft.com/office/drawing/2014/main" id="{F404A610-9014-DC3C-A53D-AC0BA10C8AED}"/>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7" name="3-Freeform">
            <a:extLst>
              <a:ext uri="{FF2B5EF4-FFF2-40B4-BE49-F238E27FC236}">
                <a16:creationId xmlns:a16="http://schemas.microsoft.com/office/drawing/2014/main" id="{52904A0A-B4AF-4C5D-1C1C-5764C76FAE2E}"/>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CBB4718-C211-8D4C-8636-80321D891642}"/>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10"/>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
        <p:nvSpPr>
          <p:cNvPr id="12" name="Footer Placeholder 2">
            <a:extLst>
              <a:ext uri="{FF2B5EF4-FFF2-40B4-BE49-F238E27FC236}">
                <a16:creationId xmlns:a16="http://schemas.microsoft.com/office/drawing/2014/main" id="{6B08D77B-9714-9A37-0B55-DB131079F6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3" name="3-RoundedRectangle">
            <a:extLst>
              <a:ext uri="{FF2B5EF4-FFF2-40B4-BE49-F238E27FC236}">
                <a16:creationId xmlns:a16="http://schemas.microsoft.com/office/drawing/2014/main" id="{6F457164-7E3C-5663-5019-0B7405A9B24B}"/>
              </a:ext>
            </a:extLst>
          </p:cNvPr>
          <p:cNvSpPr/>
          <p:nvPr userDrawn="1">
            <p:custDataLst>
              <p:tags r:id="rId1"/>
            </p:custDataLst>
          </p:nvPr>
        </p:nvSpPr>
        <p:spPr>
          <a:xfrm>
            <a:off x="427335" y="1857198"/>
            <a:ext cx="2603376" cy="3893748"/>
          </a:xfrm>
          <a:prstGeom prst="roundRect">
            <a:avLst>
              <a:gd name="adj" fmla="val 9871"/>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marL="0" indent="0" algn="ctr">
              <a:buFont typeface="Arial" panose="020B0604020202020204" pitchFamily="34" charset="0"/>
              <a:buNone/>
            </a:pPr>
            <a:endParaRPr lang="zh-CN" altLang="en-US" sz="2400">
              <a:solidFill>
                <a:schemeClr val="bg1"/>
              </a:solidFill>
              <a:cs typeface="+mn-ea"/>
              <a:sym typeface="+mn-lt"/>
            </a:endParaRPr>
          </a:p>
        </p:txBody>
      </p:sp>
      <p:sp>
        <p:nvSpPr>
          <p:cNvPr id="14" name="6-Oval">
            <a:extLst>
              <a:ext uri="{FF2B5EF4-FFF2-40B4-BE49-F238E27FC236}">
                <a16:creationId xmlns:a16="http://schemas.microsoft.com/office/drawing/2014/main" id="{81FA0CAF-EBF9-7DBF-40BD-286767E7EA3C}"/>
              </a:ext>
            </a:extLst>
          </p:cNvPr>
          <p:cNvSpPr/>
          <p:nvPr userDrawn="1">
            <p:custDataLst>
              <p:tags r:id="rId2"/>
            </p:custDataLst>
          </p:nvPr>
        </p:nvSpPr>
        <p:spPr>
          <a:xfrm>
            <a:off x="1106477" y="5139718"/>
            <a:ext cx="1245092" cy="1245092"/>
          </a:xfrm>
          <a:prstGeom prst="ellipse">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15" name="7-RoundedRectangle">
            <a:extLst>
              <a:ext uri="{FF2B5EF4-FFF2-40B4-BE49-F238E27FC236}">
                <a16:creationId xmlns:a16="http://schemas.microsoft.com/office/drawing/2014/main" id="{59D8BF65-00D7-4226-FDB3-5A285AD69118}"/>
              </a:ext>
            </a:extLst>
          </p:cNvPr>
          <p:cNvSpPr/>
          <p:nvPr userDrawn="1">
            <p:custDataLst>
              <p:tags r:id="rId3"/>
            </p:custDataLst>
          </p:nvPr>
        </p:nvSpPr>
        <p:spPr>
          <a:xfrm>
            <a:off x="3337165" y="1857198"/>
            <a:ext cx="2603376" cy="3893748"/>
          </a:xfrm>
          <a:prstGeom prst="roundRect">
            <a:avLst>
              <a:gd name="adj" fmla="val 9871"/>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16" name="10-Oval">
            <a:extLst>
              <a:ext uri="{FF2B5EF4-FFF2-40B4-BE49-F238E27FC236}">
                <a16:creationId xmlns:a16="http://schemas.microsoft.com/office/drawing/2014/main" id="{CF01100F-4E1F-4B8D-526C-D13AE41CB0F6}"/>
              </a:ext>
            </a:extLst>
          </p:cNvPr>
          <p:cNvSpPr/>
          <p:nvPr userDrawn="1">
            <p:custDataLst>
              <p:tags r:id="rId4"/>
            </p:custDataLst>
          </p:nvPr>
        </p:nvSpPr>
        <p:spPr>
          <a:xfrm>
            <a:off x="4016309" y="5139718"/>
            <a:ext cx="1245092" cy="1245092"/>
          </a:xfrm>
          <a:prstGeom prst="ellipse">
            <a:avLst/>
          </a:prstGeom>
          <a:solidFill>
            <a:schemeClr val="accent5"/>
          </a:solidFill>
          <a:ln>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17" name="11-RoundedRectangle">
            <a:extLst>
              <a:ext uri="{FF2B5EF4-FFF2-40B4-BE49-F238E27FC236}">
                <a16:creationId xmlns:a16="http://schemas.microsoft.com/office/drawing/2014/main" id="{180E7829-FC50-BF1F-254A-EC8CAB5B6E55}"/>
              </a:ext>
            </a:extLst>
          </p:cNvPr>
          <p:cNvSpPr/>
          <p:nvPr userDrawn="1">
            <p:custDataLst>
              <p:tags r:id="rId5"/>
            </p:custDataLst>
          </p:nvPr>
        </p:nvSpPr>
        <p:spPr>
          <a:xfrm>
            <a:off x="6246996" y="1857198"/>
            <a:ext cx="2603376" cy="3893748"/>
          </a:xfrm>
          <a:prstGeom prst="roundRect">
            <a:avLst>
              <a:gd name="adj" fmla="val 9871"/>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18" name="14-Oval">
            <a:extLst>
              <a:ext uri="{FF2B5EF4-FFF2-40B4-BE49-F238E27FC236}">
                <a16:creationId xmlns:a16="http://schemas.microsoft.com/office/drawing/2014/main" id="{E5747F38-E5D2-21CA-D969-5E6E49B19E4C}"/>
              </a:ext>
            </a:extLst>
          </p:cNvPr>
          <p:cNvSpPr/>
          <p:nvPr userDrawn="1">
            <p:custDataLst>
              <p:tags r:id="rId6"/>
            </p:custDataLst>
          </p:nvPr>
        </p:nvSpPr>
        <p:spPr>
          <a:xfrm>
            <a:off x="6926139" y="5139718"/>
            <a:ext cx="1245092" cy="1245092"/>
          </a:xfrm>
          <a:prstGeom prst="ellipse">
            <a:avLst/>
          </a:prstGeom>
          <a:solidFill>
            <a:schemeClr val="dk1"/>
          </a:solidFill>
          <a:ln>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19" name="15-RoundedRectangle">
            <a:extLst>
              <a:ext uri="{FF2B5EF4-FFF2-40B4-BE49-F238E27FC236}">
                <a16:creationId xmlns:a16="http://schemas.microsoft.com/office/drawing/2014/main" id="{59A87267-03EC-6635-742F-FCABF9F957E3}"/>
              </a:ext>
            </a:extLst>
          </p:cNvPr>
          <p:cNvSpPr/>
          <p:nvPr userDrawn="1">
            <p:custDataLst>
              <p:tags r:id="rId7"/>
            </p:custDataLst>
          </p:nvPr>
        </p:nvSpPr>
        <p:spPr>
          <a:xfrm>
            <a:off x="9156825" y="1857198"/>
            <a:ext cx="2603376" cy="3893748"/>
          </a:xfrm>
          <a:prstGeom prst="roundRect">
            <a:avLst>
              <a:gd name="adj" fmla="val 9871"/>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20" name="18-Oval">
            <a:extLst>
              <a:ext uri="{FF2B5EF4-FFF2-40B4-BE49-F238E27FC236}">
                <a16:creationId xmlns:a16="http://schemas.microsoft.com/office/drawing/2014/main" id="{6A3BB559-F199-EA7E-DDEF-426708724FCD}"/>
              </a:ext>
            </a:extLst>
          </p:cNvPr>
          <p:cNvSpPr/>
          <p:nvPr userDrawn="1">
            <p:custDataLst>
              <p:tags r:id="rId8"/>
            </p:custDataLst>
          </p:nvPr>
        </p:nvSpPr>
        <p:spPr>
          <a:xfrm>
            <a:off x="9835969" y="5139718"/>
            <a:ext cx="1245092" cy="1245092"/>
          </a:xfrm>
          <a:prstGeom prst="ellipse">
            <a:avLst/>
          </a:prstGeom>
          <a:solidFill>
            <a:schemeClr val="accent5"/>
          </a:solidFill>
          <a:ln>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chemeClr val="bg1"/>
              </a:solidFill>
              <a:cs typeface="+mn-ea"/>
              <a:sym typeface="+mn-lt"/>
            </a:endParaRPr>
          </a:p>
        </p:txBody>
      </p:sp>
      <p:sp>
        <p:nvSpPr>
          <p:cNvPr id="23" name="Text Placeholder 24">
            <a:extLst>
              <a:ext uri="{FF2B5EF4-FFF2-40B4-BE49-F238E27FC236}">
                <a16:creationId xmlns:a16="http://schemas.microsoft.com/office/drawing/2014/main" id="{9D93A171-40F5-6B26-5918-5D82E6AD673A}"/>
              </a:ext>
            </a:extLst>
          </p:cNvPr>
          <p:cNvSpPr>
            <a:spLocks noGrp="1"/>
          </p:cNvSpPr>
          <p:nvPr>
            <p:ph type="body" sz="quarter" idx="15" hasCustomPrompt="1"/>
          </p:nvPr>
        </p:nvSpPr>
        <p:spPr>
          <a:xfrm>
            <a:off x="481902" y="2513234"/>
            <a:ext cx="2502523" cy="369332"/>
          </a:xfrm>
        </p:spPr>
        <p:txBody>
          <a:bodyPr anchor="ctr">
            <a:normAutofit/>
          </a:bodyPr>
          <a:lstStyle>
            <a:lvl1pPr marL="0" indent="0" algn="ctr">
              <a:buNone/>
              <a:defRPr sz="1800" b="0">
                <a:solidFill>
                  <a:schemeClr val="bg1"/>
                </a:solidFill>
                <a:latin typeface="Arial Nova" panose="020B0504020202020204" pitchFamily="34" charset="0"/>
              </a:defRPr>
            </a:lvl1pPr>
          </a:lstStyle>
          <a:p>
            <a:pPr lvl="0"/>
            <a:r>
              <a:rPr lang="en-US" dirty="0"/>
              <a:t>Add Title</a:t>
            </a:r>
          </a:p>
        </p:txBody>
      </p:sp>
      <p:sp>
        <p:nvSpPr>
          <p:cNvPr id="24" name="Text Placeholder 24">
            <a:extLst>
              <a:ext uri="{FF2B5EF4-FFF2-40B4-BE49-F238E27FC236}">
                <a16:creationId xmlns:a16="http://schemas.microsoft.com/office/drawing/2014/main" id="{7DA3F6E5-4E1F-129F-5426-219F8A0A61C4}"/>
              </a:ext>
            </a:extLst>
          </p:cNvPr>
          <p:cNvSpPr>
            <a:spLocks noGrp="1"/>
          </p:cNvSpPr>
          <p:nvPr>
            <p:ph type="body" sz="quarter" idx="16" hasCustomPrompt="1"/>
          </p:nvPr>
        </p:nvSpPr>
        <p:spPr>
          <a:xfrm>
            <a:off x="3385832" y="2507539"/>
            <a:ext cx="2502523" cy="369332"/>
          </a:xfrm>
        </p:spPr>
        <p:txBody>
          <a:bodyPr anchor="ctr">
            <a:normAutofit/>
          </a:bodyPr>
          <a:lstStyle>
            <a:lvl1pPr marL="0" indent="0" algn="ctr">
              <a:buNone/>
              <a:defRPr sz="1800" b="0">
                <a:solidFill>
                  <a:schemeClr val="bg1"/>
                </a:solidFill>
                <a:latin typeface="Arial Nova" panose="020B0504020202020204" pitchFamily="34" charset="0"/>
              </a:defRPr>
            </a:lvl1pPr>
          </a:lstStyle>
          <a:p>
            <a:pPr lvl="0"/>
            <a:r>
              <a:rPr lang="en-US" dirty="0"/>
              <a:t>Add Title</a:t>
            </a:r>
          </a:p>
        </p:txBody>
      </p:sp>
      <p:sp>
        <p:nvSpPr>
          <p:cNvPr id="25" name="Text Placeholder 24">
            <a:extLst>
              <a:ext uri="{FF2B5EF4-FFF2-40B4-BE49-F238E27FC236}">
                <a16:creationId xmlns:a16="http://schemas.microsoft.com/office/drawing/2014/main" id="{EA13056D-06A1-E5D8-F52D-1776C9862BB6}"/>
              </a:ext>
            </a:extLst>
          </p:cNvPr>
          <p:cNvSpPr>
            <a:spLocks noGrp="1"/>
          </p:cNvSpPr>
          <p:nvPr>
            <p:ph type="body" sz="quarter" idx="17" hasCustomPrompt="1"/>
          </p:nvPr>
        </p:nvSpPr>
        <p:spPr>
          <a:xfrm>
            <a:off x="6297422" y="2505829"/>
            <a:ext cx="2502523" cy="369332"/>
          </a:xfrm>
        </p:spPr>
        <p:txBody>
          <a:bodyPr anchor="ctr">
            <a:normAutofit/>
          </a:bodyPr>
          <a:lstStyle>
            <a:lvl1pPr marL="0" indent="0" algn="ctr">
              <a:buNone/>
              <a:defRPr sz="1800" b="0">
                <a:solidFill>
                  <a:schemeClr val="bg1"/>
                </a:solidFill>
                <a:latin typeface="Arial Nova" panose="020B0504020202020204" pitchFamily="34" charset="0"/>
              </a:defRPr>
            </a:lvl1pPr>
          </a:lstStyle>
          <a:p>
            <a:pPr lvl="0"/>
            <a:r>
              <a:rPr lang="en-US" dirty="0"/>
              <a:t>Add Title</a:t>
            </a:r>
          </a:p>
        </p:txBody>
      </p:sp>
      <p:sp>
        <p:nvSpPr>
          <p:cNvPr id="26" name="Text Placeholder 24">
            <a:extLst>
              <a:ext uri="{FF2B5EF4-FFF2-40B4-BE49-F238E27FC236}">
                <a16:creationId xmlns:a16="http://schemas.microsoft.com/office/drawing/2014/main" id="{C7045096-0DE8-2641-8383-0DA4F5B0F6E5}"/>
              </a:ext>
            </a:extLst>
          </p:cNvPr>
          <p:cNvSpPr>
            <a:spLocks noGrp="1"/>
          </p:cNvSpPr>
          <p:nvPr>
            <p:ph type="body" sz="quarter" idx="18" hasCustomPrompt="1"/>
          </p:nvPr>
        </p:nvSpPr>
        <p:spPr>
          <a:xfrm>
            <a:off x="9207649" y="2516576"/>
            <a:ext cx="2502523" cy="369332"/>
          </a:xfrm>
        </p:spPr>
        <p:txBody>
          <a:bodyPr anchor="ctr">
            <a:normAutofit/>
          </a:bodyPr>
          <a:lstStyle>
            <a:lvl1pPr marL="0" indent="0" algn="ctr">
              <a:buNone/>
              <a:defRPr sz="1800" b="0">
                <a:solidFill>
                  <a:schemeClr val="bg1"/>
                </a:solidFill>
                <a:latin typeface="Arial Nova" panose="020B0504020202020204" pitchFamily="34" charset="0"/>
              </a:defRPr>
            </a:lvl1pPr>
          </a:lstStyle>
          <a:p>
            <a:pPr lvl="0"/>
            <a:r>
              <a:rPr lang="en-US" dirty="0"/>
              <a:t>Add Title</a:t>
            </a:r>
          </a:p>
        </p:txBody>
      </p:sp>
      <p:sp>
        <p:nvSpPr>
          <p:cNvPr id="27" name="Text Placeholder 45">
            <a:extLst>
              <a:ext uri="{FF2B5EF4-FFF2-40B4-BE49-F238E27FC236}">
                <a16:creationId xmlns:a16="http://schemas.microsoft.com/office/drawing/2014/main" id="{D620F100-B993-C6D6-0C40-B68E9D93916F}"/>
              </a:ext>
            </a:extLst>
          </p:cNvPr>
          <p:cNvSpPr>
            <a:spLocks noGrp="1"/>
          </p:cNvSpPr>
          <p:nvPr>
            <p:ph type="body" sz="quarter" idx="19"/>
          </p:nvPr>
        </p:nvSpPr>
        <p:spPr>
          <a:xfrm>
            <a:off x="482213" y="2886075"/>
            <a:ext cx="2501900" cy="1985963"/>
          </a:xfrm>
        </p:spPr>
        <p:txBody>
          <a:bodyPr anchor="ctr">
            <a:normAutofit/>
          </a:bodyPr>
          <a:lstStyle>
            <a:lvl1pPr marL="0" indent="0" algn="ctr">
              <a:buNone/>
              <a:defRPr sz="140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p:txBody>
      </p:sp>
      <p:sp>
        <p:nvSpPr>
          <p:cNvPr id="28" name="Text Placeholder 45">
            <a:extLst>
              <a:ext uri="{FF2B5EF4-FFF2-40B4-BE49-F238E27FC236}">
                <a16:creationId xmlns:a16="http://schemas.microsoft.com/office/drawing/2014/main" id="{5D53E886-888A-FB2E-C62C-0A109EDB3D89}"/>
              </a:ext>
            </a:extLst>
          </p:cNvPr>
          <p:cNvSpPr>
            <a:spLocks noGrp="1"/>
          </p:cNvSpPr>
          <p:nvPr>
            <p:ph type="body" sz="quarter" idx="20"/>
          </p:nvPr>
        </p:nvSpPr>
        <p:spPr>
          <a:xfrm>
            <a:off x="3376613" y="2888827"/>
            <a:ext cx="2501900" cy="1985963"/>
          </a:xfrm>
        </p:spPr>
        <p:txBody>
          <a:bodyPr anchor="ctr">
            <a:normAutofit/>
          </a:bodyPr>
          <a:lstStyle>
            <a:lvl1pPr marL="0" indent="0" algn="ctr">
              <a:buNone/>
              <a:defRPr sz="140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p:txBody>
      </p:sp>
      <p:sp>
        <p:nvSpPr>
          <p:cNvPr id="29" name="Text Placeholder 45">
            <a:extLst>
              <a:ext uri="{FF2B5EF4-FFF2-40B4-BE49-F238E27FC236}">
                <a16:creationId xmlns:a16="http://schemas.microsoft.com/office/drawing/2014/main" id="{2975504F-A009-70DD-04E8-4198A1146B9D}"/>
              </a:ext>
            </a:extLst>
          </p:cNvPr>
          <p:cNvSpPr>
            <a:spLocks noGrp="1"/>
          </p:cNvSpPr>
          <p:nvPr>
            <p:ph type="body" sz="quarter" idx="21"/>
          </p:nvPr>
        </p:nvSpPr>
        <p:spPr>
          <a:xfrm>
            <a:off x="6313488" y="2882848"/>
            <a:ext cx="2501900" cy="1985963"/>
          </a:xfrm>
        </p:spPr>
        <p:txBody>
          <a:bodyPr anchor="ctr">
            <a:normAutofit/>
          </a:bodyPr>
          <a:lstStyle>
            <a:lvl1pPr marL="0" indent="0" algn="ctr">
              <a:buNone/>
              <a:defRPr sz="140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p:txBody>
      </p:sp>
      <p:sp>
        <p:nvSpPr>
          <p:cNvPr id="30" name="Text Placeholder 45">
            <a:extLst>
              <a:ext uri="{FF2B5EF4-FFF2-40B4-BE49-F238E27FC236}">
                <a16:creationId xmlns:a16="http://schemas.microsoft.com/office/drawing/2014/main" id="{3A2D5CFA-B9A2-1338-89B9-E2FCC6AF011C}"/>
              </a:ext>
            </a:extLst>
          </p:cNvPr>
          <p:cNvSpPr>
            <a:spLocks noGrp="1"/>
          </p:cNvSpPr>
          <p:nvPr>
            <p:ph type="body" sz="quarter" idx="22"/>
          </p:nvPr>
        </p:nvSpPr>
        <p:spPr>
          <a:xfrm>
            <a:off x="9206717" y="2904607"/>
            <a:ext cx="2501900" cy="1985963"/>
          </a:xfrm>
        </p:spPr>
        <p:txBody>
          <a:bodyPr anchor="ctr">
            <a:normAutofit/>
          </a:bodyPr>
          <a:lstStyle>
            <a:lvl1pPr marL="0" indent="0" algn="ctr">
              <a:buNone/>
              <a:defRPr sz="140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edit Master text styles</a:t>
            </a:r>
          </a:p>
        </p:txBody>
      </p:sp>
      <p:sp>
        <p:nvSpPr>
          <p:cNvPr id="31" name="Online Image Placeholder 51">
            <a:extLst>
              <a:ext uri="{FF2B5EF4-FFF2-40B4-BE49-F238E27FC236}">
                <a16:creationId xmlns:a16="http://schemas.microsoft.com/office/drawing/2014/main" id="{F77C9ACF-A413-E61D-2596-9B1EC2F2DFE6}"/>
              </a:ext>
            </a:extLst>
          </p:cNvPr>
          <p:cNvSpPr>
            <a:spLocks noGrp="1"/>
          </p:cNvSpPr>
          <p:nvPr>
            <p:ph type="clipArt" sz="quarter" idx="23"/>
          </p:nvPr>
        </p:nvSpPr>
        <p:spPr>
          <a:xfrm>
            <a:off x="1358341" y="5426585"/>
            <a:ext cx="741363" cy="627063"/>
          </a:xfrm>
        </p:spPr>
        <p:txBody>
          <a:bodyPr>
            <a:normAutofit/>
          </a:bodyPr>
          <a:lstStyle>
            <a:lvl1pPr marL="0" indent="0" algn="l">
              <a:buNone/>
              <a:defRPr sz="1050"/>
            </a:lvl1pPr>
          </a:lstStyle>
          <a:p>
            <a:r>
              <a:rPr lang="en-US"/>
              <a:t>Click icon to add online image</a:t>
            </a:r>
            <a:endParaRPr lang="en-US" dirty="0"/>
          </a:p>
        </p:txBody>
      </p:sp>
      <p:sp>
        <p:nvSpPr>
          <p:cNvPr id="32" name="Online Image Placeholder 51">
            <a:extLst>
              <a:ext uri="{FF2B5EF4-FFF2-40B4-BE49-F238E27FC236}">
                <a16:creationId xmlns:a16="http://schemas.microsoft.com/office/drawing/2014/main" id="{237C3C11-4C97-894F-A5E4-A3F0E3101274}"/>
              </a:ext>
            </a:extLst>
          </p:cNvPr>
          <p:cNvSpPr>
            <a:spLocks noGrp="1"/>
          </p:cNvSpPr>
          <p:nvPr>
            <p:ph type="clipArt" sz="quarter" idx="24"/>
          </p:nvPr>
        </p:nvSpPr>
        <p:spPr>
          <a:xfrm>
            <a:off x="4266411" y="5426585"/>
            <a:ext cx="741363" cy="627063"/>
          </a:xfrm>
        </p:spPr>
        <p:txBody>
          <a:bodyPr>
            <a:normAutofit/>
          </a:bodyPr>
          <a:lstStyle>
            <a:lvl1pPr marL="0" indent="0" algn="l">
              <a:buNone/>
              <a:defRPr sz="1050"/>
            </a:lvl1pPr>
          </a:lstStyle>
          <a:p>
            <a:r>
              <a:rPr lang="en-US"/>
              <a:t>Click icon to add online image</a:t>
            </a:r>
            <a:endParaRPr lang="en-US" dirty="0"/>
          </a:p>
        </p:txBody>
      </p:sp>
      <p:sp>
        <p:nvSpPr>
          <p:cNvPr id="33" name="Online Image Placeholder 51">
            <a:extLst>
              <a:ext uri="{FF2B5EF4-FFF2-40B4-BE49-F238E27FC236}">
                <a16:creationId xmlns:a16="http://schemas.microsoft.com/office/drawing/2014/main" id="{8EFDBCF8-1BCF-18D1-08FB-90B89A4D8D6D}"/>
              </a:ext>
            </a:extLst>
          </p:cNvPr>
          <p:cNvSpPr>
            <a:spLocks noGrp="1"/>
          </p:cNvSpPr>
          <p:nvPr>
            <p:ph type="clipArt" sz="quarter" idx="25"/>
          </p:nvPr>
        </p:nvSpPr>
        <p:spPr>
          <a:xfrm>
            <a:off x="7193756" y="5426585"/>
            <a:ext cx="741363" cy="627063"/>
          </a:xfrm>
        </p:spPr>
        <p:txBody>
          <a:bodyPr>
            <a:normAutofit/>
          </a:bodyPr>
          <a:lstStyle>
            <a:lvl1pPr marL="0" indent="0" algn="l">
              <a:buNone/>
              <a:defRPr sz="1050"/>
            </a:lvl1pPr>
          </a:lstStyle>
          <a:p>
            <a:r>
              <a:rPr lang="en-US"/>
              <a:t>Click icon to add online image</a:t>
            </a:r>
            <a:endParaRPr lang="en-US" dirty="0"/>
          </a:p>
        </p:txBody>
      </p:sp>
      <p:sp>
        <p:nvSpPr>
          <p:cNvPr id="34" name="Online Image Placeholder 51">
            <a:extLst>
              <a:ext uri="{FF2B5EF4-FFF2-40B4-BE49-F238E27FC236}">
                <a16:creationId xmlns:a16="http://schemas.microsoft.com/office/drawing/2014/main" id="{4822EA43-0C17-43ED-60F8-7057F02C8502}"/>
              </a:ext>
            </a:extLst>
          </p:cNvPr>
          <p:cNvSpPr>
            <a:spLocks noGrp="1"/>
          </p:cNvSpPr>
          <p:nvPr>
            <p:ph type="clipArt" sz="quarter" idx="26"/>
          </p:nvPr>
        </p:nvSpPr>
        <p:spPr>
          <a:xfrm>
            <a:off x="10144428" y="5426585"/>
            <a:ext cx="741363" cy="627063"/>
          </a:xfrm>
        </p:spPr>
        <p:txBody>
          <a:bodyPr>
            <a:normAutofit/>
          </a:bodyPr>
          <a:lstStyle>
            <a:lvl1pPr marL="0" indent="0" algn="l">
              <a:buNone/>
              <a:defRPr sz="1050"/>
            </a:lvl1pPr>
          </a:lstStyle>
          <a:p>
            <a:r>
              <a:rPr lang="en-US"/>
              <a:t>Click icon to add online image</a:t>
            </a:r>
            <a:endParaRPr lang="en-US" dirty="0"/>
          </a:p>
        </p:txBody>
      </p:sp>
      <p:sp>
        <p:nvSpPr>
          <p:cNvPr id="35" name="Text Placeholder 24">
            <a:extLst>
              <a:ext uri="{FF2B5EF4-FFF2-40B4-BE49-F238E27FC236}">
                <a16:creationId xmlns:a16="http://schemas.microsoft.com/office/drawing/2014/main" id="{B81EBE5A-436C-0D08-5FAC-A5F424F76C68}"/>
              </a:ext>
            </a:extLst>
          </p:cNvPr>
          <p:cNvSpPr>
            <a:spLocks noGrp="1"/>
          </p:cNvSpPr>
          <p:nvPr>
            <p:ph type="body" sz="quarter" idx="27" hasCustomPrompt="1"/>
          </p:nvPr>
        </p:nvSpPr>
        <p:spPr>
          <a:xfrm>
            <a:off x="1211057" y="188913"/>
            <a:ext cx="9159342" cy="587375"/>
          </a:xfrm>
        </p:spPr>
        <p:txBody>
          <a:bodyPr anchor="ctr">
            <a:noAutofit/>
          </a:bodyPr>
          <a:lstStyle>
            <a:lvl1pPr marL="0" indent="0" algn="ctr">
              <a:buNone/>
              <a:defRPr sz="4400" b="1">
                <a:solidFill>
                  <a:schemeClr val="accent1">
                    <a:lumMod val="50000"/>
                  </a:schemeClr>
                </a:solidFill>
                <a:latin typeface="+mj-lt"/>
              </a:defRPr>
            </a:lvl1pPr>
          </a:lstStyle>
          <a:p>
            <a:pPr lvl="0"/>
            <a:r>
              <a:rPr lang="en-US" dirty="0"/>
              <a:t>Add Title</a:t>
            </a:r>
          </a:p>
        </p:txBody>
      </p:sp>
    </p:spTree>
    <p:extLst>
      <p:ext uri="{BB962C8B-B14F-4D97-AF65-F5344CB8AC3E}">
        <p14:creationId xmlns:p14="http://schemas.microsoft.com/office/powerpoint/2010/main" val="1819882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 Boxes">
    <p:spTree>
      <p:nvGrpSpPr>
        <p:cNvPr id="1" name=""/>
        <p:cNvGrpSpPr/>
        <p:nvPr/>
      </p:nvGrpSpPr>
      <p:grpSpPr>
        <a:xfrm>
          <a:off x="0" y="0"/>
          <a:ext cx="0" cy="0"/>
          <a:chOff x="0" y="0"/>
          <a:chExt cx="0" cy="0"/>
        </a:xfrm>
      </p:grpSpPr>
      <p:sp>
        <p:nvSpPr>
          <p:cNvPr id="6" name="2-Freeform">
            <a:extLst>
              <a:ext uri="{FF2B5EF4-FFF2-40B4-BE49-F238E27FC236}">
                <a16:creationId xmlns:a16="http://schemas.microsoft.com/office/drawing/2014/main" id="{F404A610-9014-DC3C-A53D-AC0BA10C8AED}"/>
              </a:ext>
            </a:extLst>
          </p:cNvPr>
          <p:cNvSpPr/>
          <p:nvPr userDrawn="1"/>
        </p:nvSpPr>
        <p:spPr>
          <a:xfrm rot="2700000">
            <a:off x="11493054" y="5759246"/>
            <a:ext cx="837647" cy="1573151"/>
          </a:xfrm>
          <a:custGeom>
            <a:avLst/>
            <a:gdLst>
              <a:gd name="connsiteX0" fmla="*/ 21302 w 628235"/>
              <a:gd name="connsiteY0" fmla="*/ 0 h 1179863"/>
              <a:gd name="connsiteX1" fmla="*/ 628235 w 628235"/>
              <a:gd name="connsiteY1" fmla="*/ 606933 h 1179863"/>
              <a:gd name="connsiteX2" fmla="*/ 55305 w 628235"/>
              <a:gd name="connsiteY2" fmla="*/ 1179863 h 1179863"/>
              <a:gd name="connsiteX3" fmla="*/ 34346 w 628235"/>
              <a:gd name="connsiteY3" fmla="*/ 1165732 h 1179863"/>
              <a:gd name="connsiteX4" fmla="*/ 0 w 628235"/>
              <a:gd name="connsiteY4" fmla="*/ 1082813 h 1179863"/>
              <a:gd name="connsiteX5" fmla="*/ 0 w 628235"/>
              <a:gd name="connsiteY5" fmla="*/ 63573 h 1179863"/>
              <a:gd name="connsiteX6" fmla="*/ 9215 w 628235"/>
              <a:gd name="connsiteY6" fmla="*/ 17928 h 117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8235" h="1179863">
                <a:moveTo>
                  <a:pt x="21302" y="0"/>
                </a:moveTo>
                <a:lnTo>
                  <a:pt x="628235" y="606933"/>
                </a:lnTo>
                <a:lnTo>
                  <a:pt x="55305" y="1179863"/>
                </a:lnTo>
                <a:lnTo>
                  <a:pt x="34346" y="1165732"/>
                </a:lnTo>
                <a:cubicBezTo>
                  <a:pt x="13126" y="1144511"/>
                  <a:pt x="0" y="1115195"/>
                  <a:pt x="0" y="1082813"/>
                </a:cubicBezTo>
                <a:lnTo>
                  <a:pt x="0" y="63573"/>
                </a:lnTo>
                <a:cubicBezTo>
                  <a:pt x="0" y="47382"/>
                  <a:pt x="3281" y="31957"/>
                  <a:pt x="9215" y="17928"/>
                </a:cubicBezTo>
                <a:close/>
              </a:path>
            </a:pathLst>
          </a:cu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zh-CN" altLang="en-US" sz="2400"/>
          </a:p>
        </p:txBody>
      </p:sp>
      <p:sp>
        <p:nvSpPr>
          <p:cNvPr id="7" name="3-Freeform">
            <a:extLst>
              <a:ext uri="{FF2B5EF4-FFF2-40B4-BE49-F238E27FC236}">
                <a16:creationId xmlns:a16="http://schemas.microsoft.com/office/drawing/2014/main" id="{52904A0A-B4AF-4C5D-1C1C-5764C76FAE2E}"/>
              </a:ext>
            </a:extLst>
          </p:cNvPr>
          <p:cNvSpPr/>
          <p:nvPr userDrawn="1"/>
        </p:nvSpPr>
        <p:spPr>
          <a:xfrm rot="2700000">
            <a:off x="67925" y="-473499"/>
            <a:ext cx="856347" cy="1165860"/>
          </a:xfrm>
          <a:custGeom>
            <a:avLst/>
            <a:gdLst>
              <a:gd name="connsiteX0" fmla="*/ 0 w 642260"/>
              <a:gd name="connsiteY0" fmla="*/ 642260 h 874395"/>
              <a:gd name="connsiteX1" fmla="*/ 642260 w 642260"/>
              <a:gd name="connsiteY1" fmla="*/ 0 h 874395"/>
              <a:gd name="connsiteX2" fmla="*/ 642260 w 642260"/>
              <a:gd name="connsiteY2" fmla="*/ 757148 h 874395"/>
              <a:gd name="connsiteX3" fmla="*/ 525013 w 642260"/>
              <a:gd name="connsiteY3" fmla="*/ 874395 h 874395"/>
              <a:gd name="connsiteX4" fmla="*/ 232135 w 642260"/>
              <a:gd name="connsiteY4" fmla="*/ 874395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60" h="874395">
                <a:moveTo>
                  <a:pt x="0" y="642260"/>
                </a:moveTo>
                <a:lnTo>
                  <a:pt x="642260" y="0"/>
                </a:lnTo>
                <a:lnTo>
                  <a:pt x="642260" y="757148"/>
                </a:lnTo>
                <a:cubicBezTo>
                  <a:pt x="642260" y="821902"/>
                  <a:pt x="589767" y="874395"/>
                  <a:pt x="525013" y="874395"/>
                </a:cubicBezTo>
                <a:lnTo>
                  <a:pt x="232135" y="874395"/>
                </a:lnTo>
                <a:close/>
              </a:path>
            </a:pathLst>
          </a:cu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noAutofit/>
          </a:bodyPr>
          <a:lstStyle/>
          <a:p>
            <a:pPr algn="ctr"/>
            <a:endParaRPr lang="zh-CN" altLang="en-US" sz="2400"/>
          </a:p>
        </p:txBody>
      </p:sp>
      <p:sp>
        <p:nvSpPr>
          <p:cNvPr id="8" name="4-Freeform">
            <a:extLst>
              <a:ext uri="{FF2B5EF4-FFF2-40B4-BE49-F238E27FC236}">
                <a16:creationId xmlns:a16="http://schemas.microsoft.com/office/drawing/2014/main" id="{4CBB4718-C211-8D4C-8636-80321D891642}"/>
              </a:ext>
            </a:extLst>
          </p:cNvPr>
          <p:cNvSpPr/>
          <p:nvPr userDrawn="1"/>
        </p:nvSpPr>
        <p:spPr>
          <a:xfrm rot="2700000">
            <a:off x="-203778" y="722236"/>
            <a:ext cx="407555" cy="407555"/>
          </a:xfrm>
          <a:custGeom>
            <a:avLst/>
            <a:gdLst>
              <a:gd name="connsiteX0" fmla="*/ 0 w 305666"/>
              <a:gd name="connsiteY0" fmla="*/ 0 h 305666"/>
              <a:gd name="connsiteX1" fmla="*/ 217884 w 305666"/>
              <a:gd name="connsiteY1" fmla="*/ 0 h 305666"/>
              <a:gd name="connsiteX2" fmla="*/ 305666 w 305666"/>
              <a:gd name="connsiteY2" fmla="*/ 87782 h 305666"/>
              <a:gd name="connsiteX3" fmla="*/ 305666 w 305666"/>
              <a:gd name="connsiteY3" fmla="*/ 305666 h 305666"/>
            </a:gdLst>
            <a:ahLst/>
            <a:cxnLst>
              <a:cxn ang="0">
                <a:pos x="connsiteX0" y="connsiteY0"/>
              </a:cxn>
              <a:cxn ang="0">
                <a:pos x="connsiteX1" y="connsiteY1"/>
              </a:cxn>
              <a:cxn ang="0">
                <a:pos x="connsiteX2" y="connsiteY2"/>
              </a:cxn>
              <a:cxn ang="0">
                <a:pos x="connsiteX3" y="connsiteY3"/>
              </a:cxn>
            </a:cxnLst>
            <a:rect l="l" t="t" r="r" b="b"/>
            <a:pathLst>
              <a:path w="305666" h="305666">
                <a:moveTo>
                  <a:pt x="0" y="0"/>
                </a:moveTo>
                <a:lnTo>
                  <a:pt x="217884" y="0"/>
                </a:lnTo>
                <a:cubicBezTo>
                  <a:pt x="266365" y="0"/>
                  <a:pt x="305666" y="39301"/>
                  <a:pt x="305666" y="87782"/>
                </a:cubicBezTo>
                <a:lnTo>
                  <a:pt x="305666" y="30566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pic>
        <p:nvPicPr>
          <p:cNvPr id="10" name="Picture 4">
            <a:extLst>
              <a:ext uri="{FF2B5EF4-FFF2-40B4-BE49-F238E27FC236}">
                <a16:creationId xmlns:a16="http://schemas.microsoft.com/office/drawing/2014/main" id="{DA79B77F-33C5-FABC-41D2-8D8CD133442B}"/>
              </a:ext>
            </a:extLst>
          </p:cNvPr>
          <p:cNvPicPr>
            <a:picLocks noChangeAspect="1"/>
          </p:cNvPicPr>
          <p:nvPr userDrawn="1"/>
        </p:nvPicPr>
        <p:blipFill>
          <a:blip r:embed="rId14"/>
          <a:stretch>
            <a:fillRect/>
          </a:stretch>
        </p:blipFill>
        <p:spPr>
          <a:xfrm>
            <a:off x="171812" y="6345347"/>
            <a:ext cx="2226331" cy="376128"/>
          </a:xfrm>
          <a:prstGeom prst="rect">
            <a:avLst/>
          </a:prstGeom>
        </p:spPr>
      </p:pic>
      <p:sp>
        <p:nvSpPr>
          <p:cNvPr id="11" name="Slide Number Placeholder 5">
            <a:extLst>
              <a:ext uri="{FF2B5EF4-FFF2-40B4-BE49-F238E27FC236}">
                <a16:creationId xmlns:a16="http://schemas.microsoft.com/office/drawing/2014/main" id="{45FCE810-D176-E871-63B0-D9BEF9F869BA}"/>
              </a:ext>
            </a:extLst>
          </p:cNvPr>
          <p:cNvSpPr>
            <a:spLocks noGrp="1"/>
          </p:cNvSpPr>
          <p:nvPr>
            <p:ph type="sldNum" sz="quarter" idx="4"/>
          </p:nvPr>
        </p:nvSpPr>
        <p:spPr>
          <a:xfrm>
            <a:off x="11554690" y="6356350"/>
            <a:ext cx="637309" cy="365125"/>
          </a:xfrm>
          <a:prstGeom prst="rect">
            <a:avLst/>
          </a:prstGeom>
        </p:spPr>
        <p:txBody>
          <a:bodyPr/>
          <a:lstStyle>
            <a:lvl1pPr algn="ctr">
              <a:defRPr>
                <a:solidFill>
                  <a:schemeClr val="bg1"/>
                </a:solidFill>
              </a:defRPr>
            </a:lvl1pPr>
          </a:lstStyle>
          <a:p>
            <a:fld id="{A3F6E52B-51D9-8046-BDFA-132BDD12DB7F}" type="slidenum">
              <a:rPr lang="en-US" smtClean="0"/>
              <a:pPr/>
              <a:t>‹#›</a:t>
            </a:fld>
            <a:endParaRPr lang="en-US" dirty="0"/>
          </a:p>
        </p:txBody>
      </p:sp>
      <p:sp>
        <p:nvSpPr>
          <p:cNvPr id="46" name="Footer Placeholder 3">
            <a:extLst>
              <a:ext uri="{FF2B5EF4-FFF2-40B4-BE49-F238E27FC236}">
                <a16:creationId xmlns:a16="http://schemas.microsoft.com/office/drawing/2014/main" id="{C6069711-B4F1-FCDA-E765-28FEAB789D38}"/>
              </a:ext>
            </a:extLst>
          </p:cNvPr>
          <p:cNvSpPr>
            <a:spLocks noGrp="1"/>
          </p:cNvSpPr>
          <p:nvPr>
            <p:ph type="ftr" sz="quarter" idx="11"/>
          </p:nvPr>
        </p:nvSpPr>
        <p:spPr>
          <a:xfrm>
            <a:off x="4038600" y="6356350"/>
            <a:ext cx="4114800" cy="365125"/>
          </a:xfrm>
        </p:spPr>
        <p:txBody>
          <a:bodyPr/>
          <a:lstStyle/>
          <a:p>
            <a:endParaRPr lang="en-US"/>
          </a:p>
        </p:txBody>
      </p:sp>
      <p:sp>
        <p:nvSpPr>
          <p:cNvPr id="49" name="3-1-RoundedRectangle">
            <a:extLst>
              <a:ext uri="{FF2B5EF4-FFF2-40B4-BE49-F238E27FC236}">
                <a16:creationId xmlns:a16="http://schemas.microsoft.com/office/drawing/2014/main" id="{36F8FE41-989C-17A8-8307-BE6A109EA4DB}"/>
              </a:ext>
            </a:extLst>
          </p:cNvPr>
          <p:cNvSpPr/>
          <p:nvPr userDrawn="1">
            <p:custDataLst>
              <p:tags r:id="rId1"/>
            </p:custDataLst>
          </p:nvPr>
        </p:nvSpPr>
        <p:spPr>
          <a:xfrm>
            <a:off x="431800" y="1722727"/>
            <a:ext cx="3668607" cy="1677820"/>
          </a:xfrm>
          <a:prstGeom prst="roundRect">
            <a:avLst>
              <a:gd name="adj" fmla="val 8256"/>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rgbClr val="76858E"/>
              </a:solidFill>
              <a:cs typeface="+mn-ea"/>
              <a:sym typeface="+mn-lt"/>
            </a:endParaRPr>
          </a:p>
        </p:txBody>
      </p:sp>
      <p:sp>
        <p:nvSpPr>
          <p:cNvPr id="50" name="3-2-Freeform">
            <a:extLst>
              <a:ext uri="{FF2B5EF4-FFF2-40B4-BE49-F238E27FC236}">
                <a16:creationId xmlns:a16="http://schemas.microsoft.com/office/drawing/2014/main" id="{164B7B40-25FB-8DA4-9947-BD4AE6DD17A9}"/>
              </a:ext>
            </a:extLst>
          </p:cNvPr>
          <p:cNvSpPr/>
          <p:nvPr userDrawn="1">
            <p:custDataLst>
              <p:tags r:id="rId2"/>
            </p:custDataLst>
          </p:nvPr>
        </p:nvSpPr>
        <p:spPr>
          <a:xfrm>
            <a:off x="699296" y="1732275"/>
            <a:ext cx="325735" cy="348158"/>
          </a:xfrm>
          <a:custGeom>
            <a:avLst/>
            <a:gdLst>
              <a:gd name="connsiteX0" fmla="*/ 0 w 307076"/>
              <a:gd name="connsiteY0" fmla="*/ 0 h 300251"/>
              <a:gd name="connsiteX1" fmla="*/ 307076 w 307076"/>
              <a:gd name="connsiteY1" fmla="*/ 0 h 300251"/>
              <a:gd name="connsiteX2" fmla="*/ 307075 w 307076"/>
              <a:gd name="connsiteY2" fmla="*/ 146713 h 300251"/>
              <a:gd name="connsiteX3" fmla="*/ 153537 w 307076"/>
              <a:gd name="connsiteY3" fmla="*/ 300251 h 300251"/>
              <a:gd name="connsiteX4" fmla="*/ 153538 w 307076"/>
              <a:gd name="connsiteY4" fmla="*/ 300250 h 300251"/>
              <a:gd name="connsiteX5" fmla="*/ 0 w 307076"/>
              <a:gd name="connsiteY5" fmla="*/ 146712 h 300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076" h="300251">
                <a:moveTo>
                  <a:pt x="0" y="0"/>
                </a:moveTo>
                <a:lnTo>
                  <a:pt x="307076" y="0"/>
                </a:lnTo>
                <a:lnTo>
                  <a:pt x="307075" y="146713"/>
                </a:lnTo>
                <a:cubicBezTo>
                  <a:pt x="307075" y="231510"/>
                  <a:pt x="238334" y="300251"/>
                  <a:pt x="153537" y="300251"/>
                </a:cubicBezTo>
                <a:lnTo>
                  <a:pt x="153538" y="300250"/>
                </a:lnTo>
                <a:cubicBezTo>
                  <a:pt x="68741" y="300250"/>
                  <a:pt x="0" y="231509"/>
                  <a:pt x="0" y="14671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accent2"/>
              </a:solidFill>
              <a:cs typeface="+mn-ea"/>
              <a:sym typeface="+mn-lt"/>
            </a:endParaRPr>
          </a:p>
        </p:txBody>
      </p:sp>
      <p:sp>
        <p:nvSpPr>
          <p:cNvPr id="51" name="3-6-RoundedRectangle">
            <a:extLst>
              <a:ext uri="{FF2B5EF4-FFF2-40B4-BE49-F238E27FC236}">
                <a16:creationId xmlns:a16="http://schemas.microsoft.com/office/drawing/2014/main" id="{091FD958-62A3-8C74-1E56-0929B3FB273E}"/>
              </a:ext>
            </a:extLst>
          </p:cNvPr>
          <p:cNvSpPr/>
          <p:nvPr userDrawn="1">
            <p:custDataLst>
              <p:tags r:id="rId3"/>
            </p:custDataLst>
          </p:nvPr>
        </p:nvSpPr>
        <p:spPr>
          <a:xfrm>
            <a:off x="4261696" y="1732035"/>
            <a:ext cx="3668607" cy="1677820"/>
          </a:xfrm>
          <a:prstGeom prst="roundRect">
            <a:avLst>
              <a:gd name="adj" fmla="val 8256"/>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rgbClr val="76858E"/>
              </a:solidFill>
              <a:cs typeface="+mn-ea"/>
              <a:sym typeface="+mn-lt"/>
            </a:endParaRPr>
          </a:p>
        </p:txBody>
      </p:sp>
      <p:sp>
        <p:nvSpPr>
          <p:cNvPr id="52" name="3-7-Freeform">
            <a:extLst>
              <a:ext uri="{FF2B5EF4-FFF2-40B4-BE49-F238E27FC236}">
                <a16:creationId xmlns:a16="http://schemas.microsoft.com/office/drawing/2014/main" id="{46C9B021-B474-91F6-9AB3-BABD278AE8A8}"/>
              </a:ext>
            </a:extLst>
          </p:cNvPr>
          <p:cNvSpPr/>
          <p:nvPr userDrawn="1">
            <p:custDataLst>
              <p:tags r:id="rId4"/>
            </p:custDataLst>
          </p:nvPr>
        </p:nvSpPr>
        <p:spPr>
          <a:xfrm>
            <a:off x="4529192" y="1732275"/>
            <a:ext cx="325735" cy="348158"/>
          </a:xfrm>
          <a:custGeom>
            <a:avLst/>
            <a:gdLst>
              <a:gd name="connsiteX0" fmla="*/ 0 w 307076"/>
              <a:gd name="connsiteY0" fmla="*/ 0 h 300251"/>
              <a:gd name="connsiteX1" fmla="*/ 307076 w 307076"/>
              <a:gd name="connsiteY1" fmla="*/ 0 h 300251"/>
              <a:gd name="connsiteX2" fmla="*/ 307075 w 307076"/>
              <a:gd name="connsiteY2" fmla="*/ 146713 h 300251"/>
              <a:gd name="connsiteX3" fmla="*/ 153537 w 307076"/>
              <a:gd name="connsiteY3" fmla="*/ 300251 h 300251"/>
              <a:gd name="connsiteX4" fmla="*/ 153538 w 307076"/>
              <a:gd name="connsiteY4" fmla="*/ 300250 h 300251"/>
              <a:gd name="connsiteX5" fmla="*/ 0 w 307076"/>
              <a:gd name="connsiteY5" fmla="*/ 146712 h 300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076" h="300251">
                <a:moveTo>
                  <a:pt x="0" y="0"/>
                </a:moveTo>
                <a:lnTo>
                  <a:pt x="307076" y="0"/>
                </a:lnTo>
                <a:lnTo>
                  <a:pt x="307075" y="146713"/>
                </a:lnTo>
                <a:cubicBezTo>
                  <a:pt x="307075" y="231510"/>
                  <a:pt x="238334" y="300251"/>
                  <a:pt x="153537" y="300251"/>
                </a:cubicBezTo>
                <a:lnTo>
                  <a:pt x="153538" y="300250"/>
                </a:lnTo>
                <a:cubicBezTo>
                  <a:pt x="68741" y="300250"/>
                  <a:pt x="0" y="231509"/>
                  <a:pt x="0" y="14671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accent1"/>
              </a:solidFill>
              <a:cs typeface="+mn-ea"/>
              <a:sym typeface="+mn-lt"/>
            </a:endParaRPr>
          </a:p>
        </p:txBody>
      </p:sp>
      <p:sp>
        <p:nvSpPr>
          <p:cNvPr id="53" name="3-11-RoundedRectangle">
            <a:extLst>
              <a:ext uri="{FF2B5EF4-FFF2-40B4-BE49-F238E27FC236}">
                <a16:creationId xmlns:a16="http://schemas.microsoft.com/office/drawing/2014/main" id="{D5FA0783-DC1F-ABE1-9815-F1E0F682D29F}"/>
              </a:ext>
            </a:extLst>
          </p:cNvPr>
          <p:cNvSpPr/>
          <p:nvPr userDrawn="1">
            <p:custDataLst>
              <p:tags r:id="rId5"/>
            </p:custDataLst>
          </p:nvPr>
        </p:nvSpPr>
        <p:spPr>
          <a:xfrm>
            <a:off x="8091594" y="1732035"/>
            <a:ext cx="3668607" cy="1677820"/>
          </a:xfrm>
          <a:prstGeom prst="roundRect">
            <a:avLst>
              <a:gd name="adj" fmla="val 8256"/>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rgbClr val="76858E"/>
              </a:solidFill>
              <a:cs typeface="+mn-ea"/>
              <a:sym typeface="+mn-lt"/>
            </a:endParaRPr>
          </a:p>
        </p:txBody>
      </p:sp>
      <p:sp>
        <p:nvSpPr>
          <p:cNvPr id="54" name="3-12-Freeform">
            <a:extLst>
              <a:ext uri="{FF2B5EF4-FFF2-40B4-BE49-F238E27FC236}">
                <a16:creationId xmlns:a16="http://schemas.microsoft.com/office/drawing/2014/main" id="{D46D195D-FBAD-E0A2-A023-B05812839E17}"/>
              </a:ext>
            </a:extLst>
          </p:cNvPr>
          <p:cNvSpPr/>
          <p:nvPr userDrawn="1">
            <p:custDataLst>
              <p:tags r:id="rId6"/>
            </p:custDataLst>
          </p:nvPr>
        </p:nvSpPr>
        <p:spPr>
          <a:xfrm>
            <a:off x="8359090" y="1732275"/>
            <a:ext cx="325735" cy="348158"/>
          </a:xfrm>
          <a:custGeom>
            <a:avLst/>
            <a:gdLst>
              <a:gd name="connsiteX0" fmla="*/ 0 w 307076"/>
              <a:gd name="connsiteY0" fmla="*/ 0 h 300251"/>
              <a:gd name="connsiteX1" fmla="*/ 307076 w 307076"/>
              <a:gd name="connsiteY1" fmla="*/ 0 h 300251"/>
              <a:gd name="connsiteX2" fmla="*/ 307075 w 307076"/>
              <a:gd name="connsiteY2" fmla="*/ 146713 h 300251"/>
              <a:gd name="connsiteX3" fmla="*/ 153537 w 307076"/>
              <a:gd name="connsiteY3" fmla="*/ 300251 h 300251"/>
              <a:gd name="connsiteX4" fmla="*/ 153538 w 307076"/>
              <a:gd name="connsiteY4" fmla="*/ 300250 h 300251"/>
              <a:gd name="connsiteX5" fmla="*/ 0 w 307076"/>
              <a:gd name="connsiteY5" fmla="*/ 146712 h 300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076" h="300251">
                <a:moveTo>
                  <a:pt x="0" y="0"/>
                </a:moveTo>
                <a:lnTo>
                  <a:pt x="307076" y="0"/>
                </a:lnTo>
                <a:lnTo>
                  <a:pt x="307075" y="146713"/>
                </a:lnTo>
                <a:cubicBezTo>
                  <a:pt x="307075" y="231510"/>
                  <a:pt x="238334" y="300251"/>
                  <a:pt x="153537" y="300251"/>
                </a:cubicBezTo>
                <a:lnTo>
                  <a:pt x="153538" y="300250"/>
                </a:lnTo>
                <a:cubicBezTo>
                  <a:pt x="68741" y="300250"/>
                  <a:pt x="0" y="231509"/>
                  <a:pt x="0" y="14671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accent3"/>
              </a:solidFill>
              <a:cs typeface="+mn-ea"/>
              <a:sym typeface="+mn-lt"/>
            </a:endParaRPr>
          </a:p>
        </p:txBody>
      </p:sp>
      <p:sp>
        <p:nvSpPr>
          <p:cNvPr id="55" name="3-16-RoundedRectangle">
            <a:extLst>
              <a:ext uri="{FF2B5EF4-FFF2-40B4-BE49-F238E27FC236}">
                <a16:creationId xmlns:a16="http://schemas.microsoft.com/office/drawing/2014/main" id="{E2475BA1-F672-0147-C561-8CB7E6297F3C}"/>
              </a:ext>
            </a:extLst>
          </p:cNvPr>
          <p:cNvSpPr/>
          <p:nvPr userDrawn="1">
            <p:custDataLst>
              <p:tags r:id="rId7"/>
            </p:custDataLst>
          </p:nvPr>
        </p:nvSpPr>
        <p:spPr>
          <a:xfrm>
            <a:off x="425898" y="4003671"/>
            <a:ext cx="3668607" cy="1677820"/>
          </a:xfrm>
          <a:prstGeom prst="roundRect">
            <a:avLst>
              <a:gd name="adj" fmla="val 8256"/>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rgbClr val="76858E"/>
              </a:solidFill>
              <a:cs typeface="+mn-ea"/>
              <a:sym typeface="+mn-lt"/>
            </a:endParaRPr>
          </a:p>
        </p:txBody>
      </p:sp>
      <p:sp>
        <p:nvSpPr>
          <p:cNvPr id="56" name="3-17-Freeform">
            <a:extLst>
              <a:ext uri="{FF2B5EF4-FFF2-40B4-BE49-F238E27FC236}">
                <a16:creationId xmlns:a16="http://schemas.microsoft.com/office/drawing/2014/main" id="{6C5651B1-C8DD-679D-74ED-AA2FFD551498}"/>
              </a:ext>
            </a:extLst>
          </p:cNvPr>
          <p:cNvSpPr/>
          <p:nvPr userDrawn="1">
            <p:custDataLst>
              <p:tags r:id="rId8"/>
            </p:custDataLst>
          </p:nvPr>
        </p:nvSpPr>
        <p:spPr>
          <a:xfrm>
            <a:off x="699296" y="4003671"/>
            <a:ext cx="325735" cy="348158"/>
          </a:xfrm>
          <a:custGeom>
            <a:avLst/>
            <a:gdLst>
              <a:gd name="connsiteX0" fmla="*/ 0 w 307076"/>
              <a:gd name="connsiteY0" fmla="*/ 0 h 300251"/>
              <a:gd name="connsiteX1" fmla="*/ 307076 w 307076"/>
              <a:gd name="connsiteY1" fmla="*/ 0 h 300251"/>
              <a:gd name="connsiteX2" fmla="*/ 307075 w 307076"/>
              <a:gd name="connsiteY2" fmla="*/ 146713 h 300251"/>
              <a:gd name="connsiteX3" fmla="*/ 153537 w 307076"/>
              <a:gd name="connsiteY3" fmla="*/ 300251 h 300251"/>
              <a:gd name="connsiteX4" fmla="*/ 153538 w 307076"/>
              <a:gd name="connsiteY4" fmla="*/ 300250 h 300251"/>
              <a:gd name="connsiteX5" fmla="*/ 0 w 307076"/>
              <a:gd name="connsiteY5" fmla="*/ 146712 h 300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076" h="300251">
                <a:moveTo>
                  <a:pt x="0" y="0"/>
                </a:moveTo>
                <a:lnTo>
                  <a:pt x="307076" y="0"/>
                </a:lnTo>
                <a:lnTo>
                  <a:pt x="307075" y="146713"/>
                </a:lnTo>
                <a:cubicBezTo>
                  <a:pt x="307075" y="231510"/>
                  <a:pt x="238334" y="300251"/>
                  <a:pt x="153537" y="300251"/>
                </a:cubicBezTo>
                <a:lnTo>
                  <a:pt x="153538" y="300250"/>
                </a:lnTo>
                <a:cubicBezTo>
                  <a:pt x="68741" y="300250"/>
                  <a:pt x="0" y="231509"/>
                  <a:pt x="0" y="14671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accent2"/>
              </a:solidFill>
              <a:cs typeface="+mn-ea"/>
              <a:sym typeface="+mn-lt"/>
            </a:endParaRPr>
          </a:p>
        </p:txBody>
      </p:sp>
      <p:sp>
        <p:nvSpPr>
          <p:cNvPr id="57" name="3-21-RoundedRectangle">
            <a:extLst>
              <a:ext uri="{FF2B5EF4-FFF2-40B4-BE49-F238E27FC236}">
                <a16:creationId xmlns:a16="http://schemas.microsoft.com/office/drawing/2014/main" id="{ED1F902B-3C62-24A4-6B7A-923244DF0D36}"/>
              </a:ext>
            </a:extLst>
          </p:cNvPr>
          <p:cNvSpPr/>
          <p:nvPr userDrawn="1">
            <p:custDataLst>
              <p:tags r:id="rId9"/>
            </p:custDataLst>
          </p:nvPr>
        </p:nvSpPr>
        <p:spPr>
          <a:xfrm>
            <a:off x="4261696" y="4003671"/>
            <a:ext cx="3668607" cy="1677820"/>
          </a:xfrm>
          <a:prstGeom prst="roundRect">
            <a:avLst>
              <a:gd name="adj" fmla="val 8256"/>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rgbClr val="76858E"/>
              </a:solidFill>
              <a:cs typeface="+mn-ea"/>
              <a:sym typeface="+mn-lt"/>
            </a:endParaRPr>
          </a:p>
        </p:txBody>
      </p:sp>
      <p:sp>
        <p:nvSpPr>
          <p:cNvPr id="58" name="3-22-Freeform">
            <a:extLst>
              <a:ext uri="{FF2B5EF4-FFF2-40B4-BE49-F238E27FC236}">
                <a16:creationId xmlns:a16="http://schemas.microsoft.com/office/drawing/2014/main" id="{742D4CDA-A2FB-1674-4A45-DA1CE89DC23F}"/>
              </a:ext>
            </a:extLst>
          </p:cNvPr>
          <p:cNvSpPr/>
          <p:nvPr userDrawn="1">
            <p:custDataLst>
              <p:tags r:id="rId10"/>
            </p:custDataLst>
          </p:nvPr>
        </p:nvSpPr>
        <p:spPr>
          <a:xfrm>
            <a:off x="4529192" y="4003671"/>
            <a:ext cx="325735" cy="348158"/>
          </a:xfrm>
          <a:custGeom>
            <a:avLst/>
            <a:gdLst>
              <a:gd name="connsiteX0" fmla="*/ 0 w 307076"/>
              <a:gd name="connsiteY0" fmla="*/ 0 h 300251"/>
              <a:gd name="connsiteX1" fmla="*/ 307076 w 307076"/>
              <a:gd name="connsiteY1" fmla="*/ 0 h 300251"/>
              <a:gd name="connsiteX2" fmla="*/ 307075 w 307076"/>
              <a:gd name="connsiteY2" fmla="*/ 146713 h 300251"/>
              <a:gd name="connsiteX3" fmla="*/ 153537 w 307076"/>
              <a:gd name="connsiteY3" fmla="*/ 300251 h 300251"/>
              <a:gd name="connsiteX4" fmla="*/ 153538 w 307076"/>
              <a:gd name="connsiteY4" fmla="*/ 300250 h 300251"/>
              <a:gd name="connsiteX5" fmla="*/ 0 w 307076"/>
              <a:gd name="connsiteY5" fmla="*/ 146712 h 300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076" h="300251">
                <a:moveTo>
                  <a:pt x="0" y="0"/>
                </a:moveTo>
                <a:lnTo>
                  <a:pt x="307076" y="0"/>
                </a:lnTo>
                <a:lnTo>
                  <a:pt x="307075" y="146713"/>
                </a:lnTo>
                <a:cubicBezTo>
                  <a:pt x="307075" y="231510"/>
                  <a:pt x="238334" y="300251"/>
                  <a:pt x="153537" y="300251"/>
                </a:cubicBezTo>
                <a:lnTo>
                  <a:pt x="153538" y="300250"/>
                </a:lnTo>
                <a:cubicBezTo>
                  <a:pt x="68741" y="300250"/>
                  <a:pt x="0" y="231509"/>
                  <a:pt x="0" y="14671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accent1"/>
              </a:solidFill>
              <a:cs typeface="+mn-ea"/>
              <a:sym typeface="+mn-lt"/>
            </a:endParaRPr>
          </a:p>
        </p:txBody>
      </p:sp>
      <p:sp>
        <p:nvSpPr>
          <p:cNvPr id="59" name="3-26-RoundedRectangle">
            <a:extLst>
              <a:ext uri="{FF2B5EF4-FFF2-40B4-BE49-F238E27FC236}">
                <a16:creationId xmlns:a16="http://schemas.microsoft.com/office/drawing/2014/main" id="{F0AC323C-64A2-9D11-261E-F4558A9FF1E1}"/>
              </a:ext>
            </a:extLst>
          </p:cNvPr>
          <p:cNvSpPr/>
          <p:nvPr userDrawn="1">
            <p:custDataLst>
              <p:tags r:id="rId11"/>
            </p:custDataLst>
          </p:nvPr>
        </p:nvSpPr>
        <p:spPr>
          <a:xfrm>
            <a:off x="8087831" y="4016866"/>
            <a:ext cx="3668607" cy="1677820"/>
          </a:xfrm>
          <a:prstGeom prst="roundRect">
            <a:avLst>
              <a:gd name="adj" fmla="val 8256"/>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sz="2400">
              <a:solidFill>
                <a:srgbClr val="76858E"/>
              </a:solidFill>
              <a:cs typeface="+mn-ea"/>
              <a:sym typeface="+mn-lt"/>
            </a:endParaRPr>
          </a:p>
        </p:txBody>
      </p:sp>
      <p:sp>
        <p:nvSpPr>
          <p:cNvPr id="60" name="3-27-Freeform">
            <a:extLst>
              <a:ext uri="{FF2B5EF4-FFF2-40B4-BE49-F238E27FC236}">
                <a16:creationId xmlns:a16="http://schemas.microsoft.com/office/drawing/2014/main" id="{CC280080-1904-E1C3-1C54-2197640C6FCF}"/>
              </a:ext>
            </a:extLst>
          </p:cNvPr>
          <p:cNvSpPr/>
          <p:nvPr userDrawn="1">
            <p:custDataLst>
              <p:tags r:id="rId12"/>
            </p:custDataLst>
          </p:nvPr>
        </p:nvSpPr>
        <p:spPr>
          <a:xfrm>
            <a:off x="8359090" y="4003671"/>
            <a:ext cx="325735" cy="348158"/>
          </a:xfrm>
          <a:custGeom>
            <a:avLst/>
            <a:gdLst>
              <a:gd name="connsiteX0" fmla="*/ 0 w 307076"/>
              <a:gd name="connsiteY0" fmla="*/ 0 h 300251"/>
              <a:gd name="connsiteX1" fmla="*/ 307076 w 307076"/>
              <a:gd name="connsiteY1" fmla="*/ 0 h 300251"/>
              <a:gd name="connsiteX2" fmla="*/ 307075 w 307076"/>
              <a:gd name="connsiteY2" fmla="*/ 146713 h 300251"/>
              <a:gd name="connsiteX3" fmla="*/ 153537 w 307076"/>
              <a:gd name="connsiteY3" fmla="*/ 300251 h 300251"/>
              <a:gd name="connsiteX4" fmla="*/ 153538 w 307076"/>
              <a:gd name="connsiteY4" fmla="*/ 300250 h 300251"/>
              <a:gd name="connsiteX5" fmla="*/ 0 w 307076"/>
              <a:gd name="connsiteY5" fmla="*/ 146712 h 300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076" h="300251">
                <a:moveTo>
                  <a:pt x="0" y="0"/>
                </a:moveTo>
                <a:lnTo>
                  <a:pt x="307076" y="0"/>
                </a:lnTo>
                <a:lnTo>
                  <a:pt x="307075" y="146713"/>
                </a:lnTo>
                <a:cubicBezTo>
                  <a:pt x="307075" y="231510"/>
                  <a:pt x="238334" y="300251"/>
                  <a:pt x="153537" y="300251"/>
                </a:cubicBezTo>
                <a:lnTo>
                  <a:pt x="153538" y="300250"/>
                </a:lnTo>
                <a:cubicBezTo>
                  <a:pt x="68741" y="300250"/>
                  <a:pt x="0" y="231509"/>
                  <a:pt x="0" y="14671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accent3"/>
              </a:solidFill>
              <a:cs typeface="+mn-ea"/>
              <a:sym typeface="+mn-lt"/>
            </a:endParaRPr>
          </a:p>
        </p:txBody>
      </p:sp>
      <p:sp>
        <p:nvSpPr>
          <p:cNvPr id="61" name="Content Placeholder 39">
            <a:extLst>
              <a:ext uri="{FF2B5EF4-FFF2-40B4-BE49-F238E27FC236}">
                <a16:creationId xmlns:a16="http://schemas.microsoft.com/office/drawing/2014/main" id="{81E9C727-0FFF-D2FB-EE98-3A6BE3774E0E}"/>
              </a:ext>
            </a:extLst>
          </p:cNvPr>
          <p:cNvSpPr>
            <a:spLocks noGrp="1"/>
          </p:cNvSpPr>
          <p:nvPr>
            <p:ph sz="quarter" idx="15" hasCustomPrompt="1"/>
          </p:nvPr>
        </p:nvSpPr>
        <p:spPr>
          <a:xfrm>
            <a:off x="678732" y="1710860"/>
            <a:ext cx="379412" cy="334963"/>
          </a:xfrm>
        </p:spPr>
        <p:txBody>
          <a:bodyPr>
            <a:noAutofit/>
          </a:bodyPr>
          <a:lstStyle>
            <a:lvl1pPr marL="0" indent="0" algn="ctr">
              <a:buNone/>
              <a:defRPr sz="1000"/>
            </a:lvl1pPr>
          </a:lstStyle>
          <a:p>
            <a:pPr lvl="0"/>
            <a:r>
              <a:rPr lang="en-US" dirty="0"/>
              <a:t>#</a:t>
            </a:r>
          </a:p>
        </p:txBody>
      </p:sp>
      <p:sp>
        <p:nvSpPr>
          <p:cNvPr id="62" name="Text Placeholder 43">
            <a:extLst>
              <a:ext uri="{FF2B5EF4-FFF2-40B4-BE49-F238E27FC236}">
                <a16:creationId xmlns:a16="http://schemas.microsoft.com/office/drawing/2014/main" id="{566AB619-8A91-578A-1356-CE52C4F64F20}"/>
              </a:ext>
            </a:extLst>
          </p:cNvPr>
          <p:cNvSpPr>
            <a:spLocks noGrp="1"/>
          </p:cNvSpPr>
          <p:nvPr>
            <p:ph type="body" sz="quarter" idx="16" hasCustomPrompt="1"/>
          </p:nvPr>
        </p:nvSpPr>
        <p:spPr>
          <a:xfrm>
            <a:off x="1098427" y="1897167"/>
            <a:ext cx="1680922" cy="286770"/>
          </a:xfrm>
        </p:spPr>
        <p:txBody>
          <a:bodyPr>
            <a:noAutofit/>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dirty="0"/>
              <a:t>Add Your Title</a:t>
            </a:r>
          </a:p>
        </p:txBody>
      </p:sp>
      <p:sp>
        <p:nvSpPr>
          <p:cNvPr id="63" name="Text Placeholder 45">
            <a:extLst>
              <a:ext uri="{FF2B5EF4-FFF2-40B4-BE49-F238E27FC236}">
                <a16:creationId xmlns:a16="http://schemas.microsoft.com/office/drawing/2014/main" id="{1D643BED-5937-39C6-4AC5-E0BCB657B1B4}"/>
              </a:ext>
            </a:extLst>
          </p:cNvPr>
          <p:cNvSpPr>
            <a:spLocks noGrp="1"/>
          </p:cNvSpPr>
          <p:nvPr>
            <p:ph type="body" sz="quarter" idx="17" hasCustomPrompt="1"/>
          </p:nvPr>
        </p:nvSpPr>
        <p:spPr>
          <a:xfrm>
            <a:off x="1098550" y="2196885"/>
            <a:ext cx="2940050" cy="1029394"/>
          </a:xfrm>
        </p:spPr>
        <p:txBody>
          <a:bodyPr>
            <a:normAutofit/>
          </a:bodyPr>
          <a:lstStyle>
            <a:lvl1pPr marL="0" indent="0">
              <a:buNone/>
              <a:defRPr sz="1400">
                <a:solidFill>
                  <a:schemeClr val="bg1"/>
                </a:solidFill>
                <a:latin typeface="Arial" panose="020B0604020202020204" pitchFamily="34" charset="0"/>
                <a:cs typeface="Arial" panose="020B0604020202020204" pitchFamily="34" charset="0"/>
              </a:defRPr>
            </a:lvl1pPr>
          </a:lstStyle>
          <a:p>
            <a:pPr defTabSz="914377">
              <a:lnSpc>
                <a:spcPct val="150000"/>
              </a:lnSpc>
              <a:buClr>
                <a:srgbClr val="E7E6E6">
                  <a:lumMod val="10000"/>
                </a:srgbClr>
              </a:buClr>
              <a:defRPr/>
            </a:pPr>
            <a:r>
              <a:rPr lang="en-US" altLang="zh-CN" sz="1400" dirty="0">
                <a:solidFill>
                  <a:schemeClr val="bg1"/>
                </a:solidFill>
                <a:cs typeface="+mn-ea"/>
                <a:sym typeface="+mn-lt"/>
              </a:rPr>
              <a:t>Lorem ipsum dolor sit </a:t>
            </a:r>
            <a:r>
              <a:rPr lang="en-US" altLang="zh-CN" sz="1400" dirty="0" err="1">
                <a:solidFill>
                  <a:schemeClr val="bg1"/>
                </a:solidFill>
                <a:cs typeface="+mn-ea"/>
                <a:sym typeface="+mn-lt"/>
              </a:rPr>
              <a:t>amet</a:t>
            </a:r>
            <a:r>
              <a:rPr lang="en-US" altLang="zh-CN" sz="1400" dirty="0">
                <a:solidFill>
                  <a:schemeClr val="bg1"/>
                </a:solidFill>
                <a:cs typeface="+mn-ea"/>
                <a:sym typeface="+mn-lt"/>
              </a:rPr>
              <a:t>, </a:t>
            </a:r>
            <a:r>
              <a:rPr lang="en-US" altLang="zh-CN" sz="1400" dirty="0" err="1">
                <a:solidFill>
                  <a:schemeClr val="bg1"/>
                </a:solidFill>
                <a:cs typeface="+mn-ea"/>
                <a:sym typeface="+mn-lt"/>
              </a:rPr>
              <a:t>consectetuer</a:t>
            </a:r>
            <a:r>
              <a:rPr lang="en-US" altLang="zh-CN" sz="1400" dirty="0">
                <a:solidFill>
                  <a:schemeClr val="bg1"/>
                </a:solidFill>
                <a:cs typeface="+mn-ea"/>
                <a:sym typeface="+mn-lt"/>
              </a:rPr>
              <a:t> </a:t>
            </a:r>
            <a:r>
              <a:rPr lang="en-US" altLang="zh-CN" sz="1400" dirty="0" err="1">
                <a:solidFill>
                  <a:schemeClr val="bg1"/>
                </a:solidFill>
                <a:cs typeface="+mn-ea"/>
                <a:sym typeface="+mn-lt"/>
              </a:rPr>
              <a:t>adipiscing</a:t>
            </a:r>
            <a:r>
              <a:rPr lang="en-US" altLang="zh-CN" sz="1400" dirty="0">
                <a:solidFill>
                  <a:schemeClr val="bg1"/>
                </a:solidFill>
                <a:cs typeface="+mn-ea"/>
                <a:sym typeface="+mn-lt"/>
              </a:rPr>
              <a:t> </a:t>
            </a:r>
            <a:r>
              <a:rPr lang="en-US" altLang="zh-CN" sz="1400" dirty="0" err="1">
                <a:solidFill>
                  <a:schemeClr val="bg1"/>
                </a:solidFill>
                <a:cs typeface="+mn-ea"/>
                <a:sym typeface="+mn-lt"/>
              </a:rPr>
              <a:t>elit</a:t>
            </a:r>
            <a:r>
              <a:rPr lang="en-US" altLang="zh-CN" sz="1400" dirty="0">
                <a:solidFill>
                  <a:schemeClr val="bg1"/>
                </a:solidFill>
                <a:cs typeface="+mn-ea"/>
                <a:sym typeface="+mn-lt"/>
              </a:rPr>
              <a:t>. Aenean </a:t>
            </a:r>
            <a:r>
              <a:rPr lang="en-US" altLang="zh-CN" sz="1400" dirty="0" err="1">
                <a:solidFill>
                  <a:schemeClr val="bg1"/>
                </a:solidFill>
                <a:cs typeface="+mn-ea"/>
                <a:sym typeface="+mn-lt"/>
              </a:rPr>
              <a:t>commodo</a:t>
            </a:r>
            <a:r>
              <a:rPr lang="en-US" altLang="zh-CN" sz="1400" dirty="0">
                <a:solidFill>
                  <a:schemeClr val="bg1"/>
                </a:solidFill>
                <a:cs typeface="+mn-ea"/>
                <a:sym typeface="+mn-lt"/>
              </a:rPr>
              <a:t> ligula </a:t>
            </a:r>
            <a:r>
              <a:rPr lang="en-US" altLang="zh-CN" sz="1400" dirty="0" err="1">
                <a:solidFill>
                  <a:schemeClr val="bg1"/>
                </a:solidFill>
                <a:cs typeface="+mn-ea"/>
                <a:sym typeface="+mn-lt"/>
              </a:rPr>
              <a:t>eget</a:t>
            </a:r>
            <a:r>
              <a:rPr lang="en-US" altLang="zh-CN" sz="1400" dirty="0">
                <a:solidFill>
                  <a:schemeClr val="bg1"/>
                </a:solidFill>
                <a:cs typeface="+mn-ea"/>
                <a:sym typeface="+mn-lt"/>
              </a:rPr>
              <a:t>.</a:t>
            </a:r>
          </a:p>
        </p:txBody>
      </p:sp>
      <p:sp>
        <p:nvSpPr>
          <p:cNvPr id="64" name="Content Placeholder 39">
            <a:extLst>
              <a:ext uri="{FF2B5EF4-FFF2-40B4-BE49-F238E27FC236}">
                <a16:creationId xmlns:a16="http://schemas.microsoft.com/office/drawing/2014/main" id="{6BD1F4FE-3BE3-A5E5-B369-5B3B2FC70CA7}"/>
              </a:ext>
            </a:extLst>
          </p:cNvPr>
          <p:cNvSpPr>
            <a:spLocks noGrp="1"/>
          </p:cNvSpPr>
          <p:nvPr>
            <p:ph sz="quarter" idx="18" hasCustomPrompt="1"/>
          </p:nvPr>
        </p:nvSpPr>
        <p:spPr>
          <a:xfrm>
            <a:off x="4508528" y="1705871"/>
            <a:ext cx="379412" cy="334963"/>
          </a:xfrm>
        </p:spPr>
        <p:txBody>
          <a:bodyPr>
            <a:noAutofit/>
          </a:bodyPr>
          <a:lstStyle>
            <a:lvl1pPr marL="0" indent="0" algn="ctr">
              <a:buNone/>
              <a:defRPr sz="1000"/>
            </a:lvl1pPr>
          </a:lstStyle>
          <a:p>
            <a:pPr lvl="0"/>
            <a:r>
              <a:rPr lang="en-US" dirty="0"/>
              <a:t>#</a:t>
            </a:r>
          </a:p>
        </p:txBody>
      </p:sp>
      <p:sp>
        <p:nvSpPr>
          <p:cNvPr id="65" name="Text Placeholder 43">
            <a:extLst>
              <a:ext uri="{FF2B5EF4-FFF2-40B4-BE49-F238E27FC236}">
                <a16:creationId xmlns:a16="http://schemas.microsoft.com/office/drawing/2014/main" id="{620E02D9-41CC-9F86-B242-72F77D75F87E}"/>
              </a:ext>
            </a:extLst>
          </p:cNvPr>
          <p:cNvSpPr>
            <a:spLocks noGrp="1"/>
          </p:cNvSpPr>
          <p:nvPr>
            <p:ph type="body" sz="quarter" idx="19" hasCustomPrompt="1"/>
          </p:nvPr>
        </p:nvSpPr>
        <p:spPr>
          <a:xfrm>
            <a:off x="4964545" y="1873353"/>
            <a:ext cx="1680922" cy="286770"/>
          </a:xfrm>
        </p:spPr>
        <p:txBody>
          <a:bodyPr>
            <a:noAutofit/>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dirty="0"/>
              <a:t>Add Your Title</a:t>
            </a:r>
          </a:p>
        </p:txBody>
      </p:sp>
      <p:sp>
        <p:nvSpPr>
          <p:cNvPr id="66" name="Text Placeholder 45">
            <a:extLst>
              <a:ext uri="{FF2B5EF4-FFF2-40B4-BE49-F238E27FC236}">
                <a16:creationId xmlns:a16="http://schemas.microsoft.com/office/drawing/2014/main" id="{966DB738-462F-A7AB-80B5-C1C40DCE0DA1}"/>
              </a:ext>
            </a:extLst>
          </p:cNvPr>
          <p:cNvSpPr>
            <a:spLocks noGrp="1"/>
          </p:cNvSpPr>
          <p:nvPr>
            <p:ph type="body" sz="quarter" idx="20" hasCustomPrompt="1"/>
          </p:nvPr>
        </p:nvSpPr>
        <p:spPr>
          <a:xfrm>
            <a:off x="4951005" y="2182516"/>
            <a:ext cx="2940050" cy="1029394"/>
          </a:xfrm>
        </p:spPr>
        <p:txBody>
          <a:bodyPr>
            <a:normAutofit/>
          </a:bodyPr>
          <a:lstStyle>
            <a:lvl1pPr marL="0" indent="0">
              <a:buNone/>
              <a:defRPr sz="1400">
                <a:solidFill>
                  <a:schemeClr val="bg1"/>
                </a:solidFill>
                <a:latin typeface="Arial" panose="020B0604020202020204" pitchFamily="34" charset="0"/>
                <a:cs typeface="Arial" panose="020B0604020202020204" pitchFamily="34" charset="0"/>
              </a:defRPr>
            </a:lvl1pPr>
          </a:lstStyle>
          <a:p>
            <a:pPr defTabSz="914377">
              <a:lnSpc>
                <a:spcPct val="150000"/>
              </a:lnSpc>
              <a:buClr>
                <a:srgbClr val="E7E6E6">
                  <a:lumMod val="10000"/>
                </a:srgbClr>
              </a:buClr>
              <a:defRPr/>
            </a:pPr>
            <a:r>
              <a:rPr lang="en-US" altLang="zh-CN" sz="1400" dirty="0">
                <a:solidFill>
                  <a:schemeClr val="bg1"/>
                </a:solidFill>
                <a:cs typeface="+mn-ea"/>
                <a:sym typeface="+mn-lt"/>
              </a:rPr>
              <a:t>Lorem ipsum dolor sit </a:t>
            </a:r>
            <a:r>
              <a:rPr lang="en-US" altLang="zh-CN" sz="1400" dirty="0" err="1">
                <a:solidFill>
                  <a:schemeClr val="bg1"/>
                </a:solidFill>
                <a:cs typeface="+mn-ea"/>
                <a:sym typeface="+mn-lt"/>
              </a:rPr>
              <a:t>amet</a:t>
            </a:r>
            <a:r>
              <a:rPr lang="en-US" altLang="zh-CN" sz="1400" dirty="0">
                <a:solidFill>
                  <a:schemeClr val="bg1"/>
                </a:solidFill>
                <a:cs typeface="+mn-ea"/>
                <a:sym typeface="+mn-lt"/>
              </a:rPr>
              <a:t>, </a:t>
            </a:r>
            <a:r>
              <a:rPr lang="en-US" altLang="zh-CN" sz="1400" dirty="0" err="1">
                <a:solidFill>
                  <a:schemeClr val="bg1"/>
                </a:solidFill>
                <a:cs typeface="+mn-ea"/>
                <a:sym typeface="+mn-lt"/>
              </a:rPr>
              <a:t>consectetuer</a:t>
            </a:r>
            <a:r>
              <a:rPr lang="en-US" altLang="zh-CN" sz="1400" dirty="0">
                <a:solidFill>
                  <a:schemeClr val="bg1"/>
                </a:solidFill>
                <a:cs typeface="+mn-ea"/>
                <a:sym typeface="+mn-lt"/>
              </a:rPr>
              <a:t> </a:t>
            </a:r>
            <a:r>
              <a:rPr lang="en-US" altLang="zh-CN" sz="1400" dirty="0" err="1">
                <a:solidFill>
                  <a:schemeClr val="bg1"/>
                </a:solidFill>
                <a:cs typeface="+mn-ea"/>
                <a:sym typeface="+mn-lt"/>
              </a:rPr>
              <a:t>adipiscing</a:t>
            </a:r>
            <a:r>
              <a:rPr lang="en-US" altLang="zh-CN" sz="1400" dirty="0">
                <a:solidFill>
                  <a:schemeClr val="bg1"/>
                </a:solidFill>
                <a:cs typeface="+mn-ea"/>
                <a:sym typeface="+mn-lt"/>
              </a:rPr>
              <a:t> </a:t>
            </a:r>
            <a:r>
              <a:rPr lang="en-US" altLang="zh-CN" sz="1400" dirty="0" err="1">
                <a:solidFill>
                  <a:schemeClr val="bg1"/>
                </a:solidFill>
                <a:cs typeface="+mn-ea"/>
                <a:sym typeface="+mn-lt"/>
              </a:rPr>
              <a:t>elit</a:t>
            </a:r>
            <a:r>
              <a:rPr lang="en-US" altLang="zh-CN" sz="1400" dirty="0">
                <a:solidFill>
                  <a:schemeClr val="bg1"/>
                </a:solidFill>
                <a:cs typeface="+mn-ea"/>
                <a:sym typeface="+mn-lt"/>
              </a:rPr>
              <a:t>. Aenean </a:t>
            </a:r>
            <a:r>
              <a:rPr lang="en-US" altLang="zh-CN" sz="1400" dirty="0" err="1">
                <a:solidFill>
                  <a:schemeClr val="bg1"/>
                </a:solidFill>
                <a:cs typeface="+mn-ea"/>
                <a:sym typeface="+mn-lt"/>
              </a:rPr>
              <a:t>commodo</a:t>
            </a:r>
            <a:r>
              <a:rPr lang="en-US" altLang="zh-CN" sz="1400" dirty="0">
                <a:solidFill>
                  <a:schemeClr val="bg1"/>
                </a:solidFill>
                <a:cs typeface="+mn-ea"/>
                <a:sym typeface="+mn-lt"/>
              </a:rPr>
              <a:t> ligula </a:t>
            </a:r>
            <a:r>
              <a:rPr lang="en-US" altLang="zh-CN" sz="1400" dirty="0" err="1">
                <a:solidFill>
                  <a:schemeClr val="bg1"/>
                </a:solidFill>
                <a:cs typeface="+mn-ea"/>
                <a:sym typeface="+mn-lt"/>
              </a:rPr>
              <a:t>eget</a:t>
            </a:r>
            <a:r>
              <a:rPr lang="en-US" altLang="zh-CN" sz="1400" dirty="0">
                <a:solidFill>
                  <a:schemeClr val="bg1"/>
                </a:solidFill>
                <a:cs typeface="+mn-ea"/>
                <a:sym typeface="+mn-lt"/>
              </a:rPr>
              <a:t>.</a:t>
            </a:r>
          </a:p>
        </p:txBody>
      </p:sp>
      <p:sp>
        <p:nvSpPr>
          <p:cNvPr id="67" name="Content Placeholder 39">
            <a:extLst>
              <a:ext uri="{FF2B5EF4-FFF2-40B4-BE49-F238E27FC236}">
                <a16:creationId xmlns:a16="http://schemas.microsoft.com/office/drawing/2014/main" id="{4BD777B1-1672-962E-5464-697525809B5E}"/>
              </a:ext>
            </a:extLst>
          </p:cNvPr>
          <p:cNvSpPr>
            <a:spLocks noGrp="1"/>
          </p:cNvSpPr>
          <p:nvPr>
            <p:ph sz="quarter" idx="21" hasCustomPrompt="1"/>
          </p:nvPr>
        </p:nvSpPr>
        <p:spPr>
          <a:xfrm>
            <a:off x="8332251" y="1738872"/>
            <a:ext cx="379412" cy="334963"/>
          </a:xfrm>
        </p:spPr>
        <p:txBody>
          <a:bodyPr>
            <a:noAutofit/>
          </a:bodyPr>
          <a:lstStyle>
            <a:lvl1pPr marL="0" indent="0" algn="ctr">
              <a:buNone/>
              <a:defRPr sz="1000"/>
            </a:lvl1pPr>
          </a:lstStyle>
          <a:p>
            <a:pPr lvl="0"/>
            <a:r>
              <a:rPr lang="en-US" dirty="0"/>
              <a:t>#</a:t>
            </a:r>
          </a:p>
        </p:txBody>
      </p:sp>
      <p:sp>
        <p:nvSpPr>
          <p:cNvPr id="68" name="Content Placeholder 39">
            <a:extLst>
              <a:ext uri="{FF2B5EF4-FFF2-40B4-BE49-F238E27FC236}">
                <a16:creationId xmlns:a16="http://schemas.microsoft.com/office/drawing/2014/main" id="{92E6BCED-B326-DA22-7786-E664D3DD35F2}"/>
              </a:ext>
            </a:extLst>
          </p:cNvPr>
          <p:cNvSpPr>
            <a:spLocks noGrp="1"/>
          </p:cNvSpPr>
          <p:nvPr>
            <p:ph sz="quarter" idx="22" hasCustomPrompt="1"/>
          </p:nvPr>
        </p:nvSpPr>
        <p:spPr>
          <a:xfrm>
            <a:off x="8332251" y="4003671"/>
            <a:ext cx="379412" cy="334963"/>
          </a:xfrm>
        </p:spPr>
        <p:txBody>
          <a:bodyPr>
            <a:noAutofit/>
          </a:bodyPr>
          <a:lstStyle>
            <a:lvl1pPr marL="0" indent="0" algn="ctr">
              <a:buNone/>
              <a:defRPr sz="1000"/>
            </a:lvl1pPr>
          </a:lstStyle>
          <a:p>
            <a:pPr lvl="0"/>
            <a:r>
              <a:rPr lang="en-US" dirty="0"/>
              <a:t>#</a:t>
            </a:r>
          </a:p>
        </p:txBody>
      </p:sp>
      <p:sp>
        <p:nvSpPr>
          <p:cNvPr id="69" name="Content Placeholder 39">
            <a:extLst>
              <a:ext uri="{FF2B5EF4-FFF2-40B4-BE49-F238E27FC236}">
                <a16:creationId xmlns:a16="http://schemas.microsoft.com/office/drawing/2014/main" id="{05083EFB-5660-899A-847B-5D8E12007112}"/>
              </a:ext>
            </a:extLst>
          </p:cNvPr>
          <p:cNvSpPr>
            <a:spLocks noGrp="1"/>
          </p:cNvSpPr>
          <p:nvPr>
            <p:ph sz="quarter" idx="23" hasCustomPrompt="1"/>
          </p:nvPr>
        </p:nvSpPr>
        <p:spPr>
          <a:xfrm>
            <a:off x="4502353" y="4016866"/>
            <a:ext cx="379412" cy="334963"/>
          </a:xfrm>
        </p:spPr>
        <p:txBody>
          <a:bodyPr>
            <a:noAutofit/>
          </a:bodyPr>
          <a:lstStyle>
            <a:lvl1pPr marL="0" indent="0" algn="ctr">
              <a:buNone/>
              <a:defRPr sz="1000"/>
            </a:lvl1pPr>
          </a:lstStyle>
          <a:p>
            <a:pPr lvl="0"/>
            <a:r>
              <a:rPr lang="en-US" dirty="0"/>
              <a:t>#</a:t>
            </a:r>
          </a:p>
        </p:txBody>
      </p:sp>
      <p:sp>
        <p:nvSpPr>
          <p:cNvPr id="70" name="Content Placeholder 39">
            <a:extLst>
              <a:ext uri="{FF2B5EF4-FFF2-40B4-BE49-F238E27FC236}">
                <a16:creationId xmlns:a16="http://schemas.microsoft.com/office/drawing/2014/main" id="{05AD659D-08E2-826D-F3CD-0A73D3A36E70}"/>
              </a:ext>
            </a:extLst>
          </p:cNvPr>
          <p:cNvSpPr>
            <a:spLocks noGrp="1"/>
          </p:cNvSpPr>
          <p:nvPr>
            <p:ph sz="quarter" idx="24" hasCustomPrompt="1"/>
          </p:nvPr>
        </p:nvSpPr>
        <p:spPr>
          <a:xfrm>
            <a:off x="672457" y="4006220"/>
            <a:ext cx="379412" cy="334963"/>
          </a:xfrm>
        </p:spPr>
        <p:txBody>
          <a:bodyPr>
            <a:noAutofit/>
          </a:bodyPr>
          <a:lstStyle>
            <a:lvl1pPr marL="0" indent="0" algn="ctr">
              <a:buNone/>
              <a:defRPr sz="1000"/>
            </a:lvl1pPr>
          </a:lstStyle>
          <a:p>
            <a:pPr lvl="0"/>
            <a:r>
              <a:rPr lang="en-US" dirty="0"/>
              <a:t>#</a:t>
            </a:r>
          </a:p>
        </p:txBody>
      </p:sp>
      <p:sp>
        <p:nvSpPr>
          <p:cNvPr id="71" name="Text Placeholder 43">
            <a:extLst>
              <a:ext uri="{FF2B5EF4-FFF2-40B4-BE49-F238E27FC236}">
                <a16:creationId xmlns:a16="http://schemas.microsoft.com/office/drawing/2014/main" id="{20472B7A-3102-6825-8F30-483904F88DE8}"/>
              </a:ext>
            </a:extLst>
          </p:cNvPr>
          <p:cNvSpPr>
            <a:spLocks noGrp="1"/>
          </p:cNvSpPr>
          <p:nvPr>
            <p:ph type="body" sz="quarter" idx="25" hasCustomPrompt="1"/>
          </p:nvPr>
        </p:nvSpPr>
        <p:spPr>
          <a:xfrm>
            <a:off x="1098550" y="4167632"/>
            <a:ext cx="1680922" cy="286770"/>
          </a:xfrm>
        </p:spPr>
        <p:txBody>
          <a:bodyPr>
            <a:noAutofit/>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dirty="0"/>
              <a:t>Add Your Title</a:t>
            </a:r>
          </a:p>
        </p:txBody>
      </p:sp>
      <p:sp>
        <p:nvSpPr>
          <p:cNvPr id="72" name="Text Placeholder 43">
            <a:extLst>
              <a:ext uri="{FF2B5EF4-FFF2-40B4-BE49-F238E27FC236}">
                <a16:creationId xmlns:a16="http://schemas.microsoft.com/office/drawing/2014/main" id="{6663C640-7F1F-60A8-F8B5-63CAA872D730}"/>
              </a:ext>
            </a:extLst>
          </p:cNvPr>
          <p:cNvSpPr>
            <a:spLocks noGrp="1"/>
          </p:cNvSpPr>
          <p:nvPr>
            <p:ph type="body" sz="quarter" idx="26" hasCustomPrompt="1"/>
          </p:nvPr>
        </p:nvSpPr>
        <p:spPr>
          <a:xfrm>
            <a:off x="8822819" y="1895746"/>
            <a:ext cx="1680922" cy="286770"/>
          </a:xfrm>
        </p:spPr>
        <p:txBody>
          <a:bodyPr>
            <a:noAutofit/>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dirty="0"/>
              <a:t>Add Your Title</a:t>
            </a:r>
          </a:p>
        </p:txBody>
      </p:sp>
      <p:sp>
        <p:nvSpPr>
          <p:cNvPr id="73" name="Text Placeholder 43">
            <a:extLst>
              <a:ext uri="{FF2B5EF4-FFF2-40B4-BE49-F238E27FC236}">
                <a16:creationId xmlns:a16="http://schemas.microsoft.com/office/drawing/2014/main" id="{F2128787-AB9B-3883-B47C-A1F6AC5B9BEE}"/>
              </a:ext>
            </a:extLst>
          </p:cNvPr>
          <p:cNvSpPr>
            <a:spLocks noGrp="1"/>
          </p:cNvSpPr>
          <p:nvPr>
            <p:ph type="body" sz="quarter" idx="27" hasCustomPrompt="1"/>
          </p:nvPr>
        </p:nvSpPr>
        <p:spPr>
          <a:xfrm>
            <a:off x="4944753" y="4167632"/>
            <a:ext cx="1680922" cy="286770"/>
          </a:xfrm>
        </p:spPr>
        <p:txBody>
          <a:bodyPr>
            <a:noAutofit/>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dirty="0"/>
              <a:t>Add Your Title</a:t>
            </a:r>
          </a:p>
        </p:txBody>
      </p:sp>
      <p:sp>
        <p:nvSpPr>
          <p:cNvPr id="74" name="Text Placeholder 43">
            <a:extLst>
              <a:ext uri="{FF2B5EF4-FFF2-40B4-BE49-F238E27FC236}">
                <a16:creationId xmlns:a16="http://schemas.microsoft.com/office/drawing/2014/main" id="{73C552B2-6AC1-67EF-CA90-DBA4D3F4B8BD}"/>
              </a:ext>
            </a:extLst>
          </p:cNvPr>
          <p:cNvSpPr>
            <a:spLocks noGrp="1"/>
          </p:cNvSpPr>
          <p:nvPr>
            <p:ph type="body" sz="quarter" idx="28" hasCustomPrompt="1"/>
          </p:nvPr>
        </p:nvSpPr>
        <p:spPr>
          <a:xfrm>
            <a:off x="8822819" y="4176647"/>
            <a:ext cx="1680922" cy="286770"/>
          </a:xfrm>
        </p:spPr>
        <p:txBody>
          <a:bodyPr>
            <a:noAutofit/>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dirty="0"/>
              <a:t>Add Your Title</a:t>
            </a:r>
          </a:p>
        </p:txBody>
      </p:sp>
      <p:sp>
        <p:nvSpPr>
          <p:cNvPr id="75" name="Text Placeholder 45">
            <a:extLst>
              <a:ext uri="{FF2B5EF4-FFF2-40B4-BE49-F238E27FC236}">
                <a16:creationId xmlns:a16="http://schemas.microsoft.com/office/drawing/2014/main" id="{0A7664E0-8288-90A6-47E0-179B1AFC02C1}"/>
              </a:ext>
            </a:extLst>
          </p:cNvPr>
          <p:cNvSpPr>
            <a:spLocks noGrp="1"/>
          </p:cNvSpPr>
          <p:nvPr>
            <p:ph type="body" sz="quarter" idx="29" hasCustomPrompt="1"/>
          </p:nvPr>
        </p:nvSpPr>
        <p:spPr>
          <a:xfrm>
            <a:off x="1098427" y="4476343"/>
            <a:ext cx="2940050" cy="1029394"/>
          </a:xfrm>
        </p:spPr>
        <p:txBody>
          <a:bodyPr>
            <a:normAutofit/>
          </a:bodyPr>
          <a:lstStyle>
            <a:lvl1pPr marL="0" indent="0">
              <a:buNone/>
              <a:defRPr sz="1400">
                <a:solidFill>
                  <a:schemeClr val="bg1"/>
                </a:solidFill>
                <a:latin typeface="Arial" panose="020B0604020202020204" pitchFamily="34" charset="0"/>
                <a:cs typeface="Arial" panose="020B0604020202020204" pitchFamily="34" charset="0"/>
              </a:defRPr>
            </a:lvl1pPr>
          </a:lstStyle>
          <a:p>
            <a:pPr defTabSz="914377">
              <a:lnSpc>
                <a:spcPct val="150000"/>
              </a:lnSpc>
              <a:buClr>
                <a:srgbClr val="E7E6E6">
                  <a:lumMod val="10000"/>
                </a:srgbClr>
              </a:buClr>
              <a:defRPr/>
            </a:pPr>
            <a:r>
              <a:rPr lang="en-US" altLang="zh-CN" sz="1400" dirty="0">
                <a:solidFill>
                  <a:schemeClr val="bg1"/>
                </a:solidFill>
                <a:cs typeface="+mn-ea"/>
                <a:sym typeface="+mn-lt"/>
              </a:rPr>
              <a:t>Lorem ipsum dolor sit </a:t>
            </a:r>
            <a:r>
              <a:rPr lang="en-US" altLang="zh-CN" sz="1400" dirty="0" err="1">
                <a:solidFill>
                  <a:schemeClr val="bg1"/>
                </a:solidFill>
                <a:cs typeface="+mn-ea"/>
                <a:sym typeface="+mn-lt"/>
              </a:rPr>
              <a:t>amet</a:t>
            </a:r>
            <a:r>
              <a:rPr lang="en-US" altLang="zh-CN" sz="1400" dirty="0">
                <a:solidFill>
                  <a:schemeClr val="bg1"/>
                </a:solidFill>
                <a:cs typeface="+mn-ea"/>
                <a:sym typeface="+mn-lt"/>
              </a:rPr>
              <a:t>, </a:t>
            </a:r>
            <a:r>
              <a:rPr lang="en-US" altLang="zh-CN" sz="1400" dirty="0" err="1">
                <a:solidFill>
                  <a:schemeClr val="bg1"/>
                </a:solidFill>
                <a:cs typeface="+mn-ea"/>
                <a:sym typeface="+mn-lt"/>
              </a:rPr>
              <a:t>consectetuer</a:t>
            </a:r>
            <a:r>
              <a:rPr lang="en-US" altLang="zh-CN" sz="1400" dirty="0">
                <a:solidFill>
                  <a:schemeClr val="bg1"/>
                </a:solidFill>
                <a:cs typeface="+mn-ea"/>
                <a:sym typeface="+mn-lt"/>
              </a:rPr>
              <a:t> </a:t>
            </a:r>
            <a:r>
              <a:rPr lang="en-US" altLang="zh-CN" sz="1400" dirty="0" err="1">
                <a:solidFill>
                  <a:schemeClr val="bg1"/>
                </a:solidFill>
                <a:cs typeface="+mn-ea"/>
                <a:sym typeface="+mn-lt"/>
              </a:rPr>
              <a:t>adipiscing</a:t>
            </a:r>
            <a:r>
              <a:rPr lang="en-US" altLang="zh-CN" sz="1400" dirty="0">
                <a:solidFill>
                  <a:schemeClr val="bg1"/>
                </a:solidFill>
                <a:cs typeface="+mn-ea"/>
                <a:sym typeface="+mn-lt"/>
              </a:rPr>
              <a:t> </a:t>
            </a:r>
            <a:r>
              <a:rPr lang="en-US" altLang="zh-CN" sz="1400" dirty="0" err="1">
                <a:solidFill>
                  <a:schemeClr val="bg1"/>
                </a:solidFill>
                <a:cs typeface="+mn-ea"/>
                <a:sym typeface="+mn-lt"/>
              </a:rPr>
              <a:t>elit</a:t>
            </a:r>
            <a:r>
              <a:rPr lang="en-US" altLang="zh-CN" sz="1400" dirty="0">
                <a:solidFill>
                  <a:schemeClr val="bg1"/>
                </a:solidFill>
                <a:cs typeface="+mn-ea"/>
                <a:sym typeface="+mn-lt"/>
              </a:rPr>
              <a:t>. Aenean </a:t>
            </a:r>
            <a:r>
              <a:rPr lang="en-US" altLang="zh-CN" sz="1400" dirty="0" err="1">
                <a:solidFill>
                  <a:schemeClr val="bg1"/>
                </a:solidFill>
                <a:cs typeface="+mn-ea"/>
                <a:sym typeface="+mn-lt"/>
              </a:rPr>
              <a:t>commodo</a:t>
            </a:r>
            <a:r>
              <a:rPr lang="en-US" altLang="zh-CN" sz="1400" dirty="0">
                <a:solidFill>
                  <a:schemeClr val="bg1"/>
                </a:solidFill>
                <a:cs typeface="+mn-ea"/>
                <a:sym typeface="+mn-lt"/>
              </a:rPr>
              <a:t> ligula </a:t>
            </a:r>
            <a:r>
              <a:rPr lang="en-US" altLang="zh-CN" sz="1400" dirty="0" err="1">
                <a:solidFill>
                  <a:schemeClr val="bg1"/>
                </a:solidFill>
                <a:cs typeface="+mn-ea"/>
                <a:sym typeface="+mn-lt"/>
              </a:rPr>
              <a:t>eget</a:t>
            </a:r>
            <a:r>
              <a:rPr lang="en-US" altLang="zh-CN" sz="1400" dirty="0">
                <a:solidFill>
                  <a:schemeClr val="bg1"/>
                </a:solidFill>
                <a:cs typeface="+mn-ea"/>
                <a:sym typeface="+mn-lt"/>
              </a:rPr>
              <a:t>.</a:t>
            </a:r>
          </a:p>
        </p:txBody>
      </p:sp>
      <p:sp>
        <p:nvSpPr>
          <p:cNvPr id="76" name="Text Placeholder 45">
            <a:extLst>
              <a:ext uri="{FF2B5EF4-FFF2-40B4-BE49-F238E27FC236}">
                <a16:creationId xmlns:a16="http://schemas.microsoft.com/office/drawing/2014/main" id="{D983D18C-AC69-1399-7D23-BADF11C3379A}"/>
              </a:ext>
            </a:extLst>
          </p:cNvPr>
          <p:cNvSpPr>
            <a:spLocks noGrp="1"/>
          </p:cNvSpPr>
          <p:nvPr>
            <p:ph type="body" sz="quarter" idx="30" hasCustomPrompt="1"/>
          </p:nvPr>
        </p:nvSpPr>
        <p:spPr>
          <a:xfrm>
            <a:off x="4951005" y="4474830"/>
            <a:ext cx="2940050" cy="1029394"/>
          </a:xfrm>
        </p:spPr>
        <p:txBody>
          <a:bodyPr>
            <a:normAutofit/>
          </a:bodyPr>
          <a:lstStyle>
            <a:lvl1pPr marL="0" indent="0">
              <a:buNone/>
              <a:defRPr sz="1400">
                <a:solidFill>
                  <a:schemeClr val="bg1"/>
                </a:solidFill>
                <a:latin typeface="Arial" panose="020B0604020202020204" pitchFamily="34" charset="0"/>
                <a:cs typeface="Arial" panose="020B0604020202020204" pitchFamily="34" charset="0"/>
              </a:defRPr>
            </a:lvl1pPr>
          </a:lstStyle>
          <a:p>
            <a:pPr defTabSz="914377">
              <a:lnSpc>
                <a:spcPct val="150000"/>
              </a:lnSpc>
              <a:buClr>
                <a:srgbClr val="E7E6E6">
                  <a:lumMod val="10000"/>
                </a:srgbClr>
              </a:buClr>
              <a:defRPr/>
            </a:pPr>
            <a:r>
              <a:rPr lang="en-US" altLang="zh-CN" sz="1400" dirty="0">
                <a:solidFill>
                  <a:schemeClr val="bg1"/>
                </a:solidFill>
                <a:cs typeface="+mn-ea"/>
                <a:sym typeface="+mn-lt"/>
              </a:rPr>
              <a:t>Lorem ipsum dolor sit </a:t>
            </a:r>
            <a:r>
              <a:rPr lang="en-US" altLang="zh-CN" sz="1400" dirty="0" err="1">
                <a:solidFill>
                  <a:schemeClr val="bg1"/>
                </a:solidFill>
                <a:cs typeface="+mn-ea"/>
                <a:sym typeface="+mn-lt"/>
              </a:rPr>
              <a:t>amet</a:t>
            </a:r>
            <a:r>
              <a:rPr lang="en-US" altLang="zh-CN" sz="1400" dirty="0">
                <a:solidFill>
                  <a:schemeClr val="bg1"/>
                </a:solidFill>
                <a:cs typeface="+mn-ea"/>
                <a:sym typeface="+mn-lt"/>
              </a:rPr>
              <a:t>, </a:t>
            </a:r>
            <a:r>
              <a:rPr lang="en-US" altLang="zh-CN" sz="1400" dirty="0" err="1">
                <a:solidFill>
                  <a:schemeClr val="bg1"/>
                </a:solidFill>
                <a:cs typeface="+mn-ea"/>
                <a:sym typeface="+mn-lt"/>
              </a:rPr>
              <a:t>consectetuer</a:t>
            </a:r>
            <a:r>
              <a:rPr lang="en-US" altLang="zh-CN" sz="1400" dirty="0">
                <a:solidFill>
                  <a:schemeClr val="bg1"/>
                </a:solidFill>
                <a:cs typeface="+mn-ea"/>
                <a:sym typeface="+mn-lt"/>
              </a:rPr>
              <a:t> </a:t>
            </a:r>
            <a:r>
              <a:rPr lang="en-US" altLang="zh-CN" sz="1400" dirty="0" err="1">
                <a:solidFill>
                  <a:schemeClr val="bg1"/>
                </a:solidFill>
                <a:cs typeface="+mn-ea"/>
                <a:sym typeface="+mn-lt"/>
              </a:rPr>
              <a:t>adipiscing</a:t>
            </a:r>
            <a:r>
              <a:rPr lang="en-US" altLang="zh-CN" sz="1400" dirty="0">
                <a:solidFill>
                  <a:schemeClr val="bg1"/>
                </a:solidFill>
                <a:cs typeface="+mn-ea"/>
                <a:sym typeface="+mn-lt"/>
              </a:rPr>
              <a:t> </a:t>
            </a:r>
            <a:r>
              <a:rPr lang="en-US" altLang="zh-CN" sz="1400" dirty="0" err="1">
                <a:solidFill>
                  <a:schemeClr val="bg1"/>
                </a:solidFill>
                <a:cs typeface="+mn-ea"/>
                <a:sym typeface="+mn-lt"/>
              </a:rPr>
              <a:t>elit</a:t>
            </a:r>
            <a:r>
              <a:rPr lang="en-US" altLang="zh-CN" sz="1400" dirty="0">
                <a:solidFill>
                  <a:schemeClr val="bg1"/>
                </a:solidFill>
                <a:cs typeface="+mn-ea"/>
                <a:sym typeface="+mn-lt"/>
              </a:rPr>
              <a:t>. Aenean </a:t>
            </a:r>
            <a:r>
              <a:rPr lang="en-US" altLang="zh-CN" sz="1400" dirty="0" err="1">
                <a:solidFill>
                  <a:schemeClr val="bg1"/>
                </a:solidFill>
                <a:cs typeface="+mn-ea"/>
                <a:sym typeface="+mn-lt"/>
              </a:rPr>
              <a:t>commodo</a:t>
            </a:r>
            <a:r>
              <a:rPr lang="en-US" altLang="zh-CN" sz="1400" dirty="0">
                <a:solidFill>
                  <a:schemeClr val="bg1"/>
                </a:solidFill>
                <a:cs typeface="+mn-ea"/>
                <a:sym typeface="+mn-lt"/>
              </a:rPr>
              <a:t> ligula </a:t>
            </a:r>
            <a:r>
              <a:rPr lang="en-US" altLang="zh-CN" sz="1400" dirty="0" err="1">
                <a:solidFill>
                  <a:schemeClr val="bg1"/>
                </a:solidFill>
                <a:cs typeface="+mn-ea"/>
                <a:sym typeface="+mn-lt"/>
              </a:rPr>
              <a:t>eget</a:t>
            </a:r>
            <a:r>
              <a:rPr lang="en-US" altLang="zh-CN" sz="1400" dirty="0">
                <a:solidFill>
                  <a:schemeClr val="bg1"/>
                </a:solidFill>
                <a:cs typeface="+mn-ea"/>
                <a:sym typeface="+mn-lt"/>
              </a:rPr>
              <a:t>.</a:t>
            </a:r>
          </a:p>
        </p:txBody>
      </p:sp>
      <p:sp>
        <p:nvSpPr>
          <p:cNvPr id="77" name="Text Placeholder 45">
            <a:extLst>
              <a:ext uri="{FF2B5EF4-FFF2-40B4-BE49-F238E27FC236}">
                <a16:creationId xmlns:a16="http://schemas.microsoft.com/office/drawing/2014/main" id="{4AAFEDC3-8BEE-AD18-C99B-D2B1229F3DB1}"/>
              </a:ext>
            </a:extLst>
          </p:cNvPr>
          <p:cNvSpPr>
            <a:spLocks noGrp="1"/>
          </p:cNvSpPr>
          <p:nvPr>
            <p:ph type="body" sz="quarter" idx="31" hasCustomPrompt="1"/>
          </p:nvPr>
        </p:nvSpPr>
        <p:spPr>
          <a:xfrm>
            <a:off x="8822819" y="2196885"/>
            <a:ext cx="2933619" cy="1029394"/>
          </a:xfrm>
        </p:spPr>
        <p:txBody>
          <a:bodyPr>
            <a:normAutofit/>
          </a:bodyPr>
          <a:lstStyle>
            <a:lvl1pPr marL="0" indent="0">
              <a:buNone/>
              <a:defRPr sz="1400">
                <a:solidFill>
                  <a:schemeClr val="bg1"/>
                </a:solidFill>
                <a:latin typeface="Arial" panose="020B0604020202020204" pitchFamily="34" charset="0"/>
                <a:cs typeface="Arial" panose="020B0604020202020204" pitchFamily="34" charset="0"/>
              </a:defRPr>
            </a:lvl1pPr>
          </a:lstStyle>
          <a:p>
            <a:pPr defTabSz="914377">
              <a:lnSpc>
                <a:spcPct val="150000"/>
              </a:lnSpc>
              <a:buClr>
                <a:srgbClr val="E7E6E6">
                  <a:lumMod val="10000"/>
                </a:srgbClr>
              </a:buClr>
              <a:defRPr/>
            </a:pPr>
            <a:r>
              <a:rPr lang="en-US" altLang="zh-CN" sz="1400" dirty="0">
                <a:solidFill>
                  <a:schemeClr val="bg1"/>
                </a:solidFill>
                <a:cs typeface="+mn-ea"/>
                <a:sym typeface="+mn-lt"/>
              </a:rPr>
              <a:t>Lorem ipsum dolor sit </a:t>
            </a:r>
            <a:r>
              <a:rPr lang="en-US" altLang="zh-CN" sz="1400" dirty="0" err="1">
                <a:solidFill>
                  <a:schemeClr val="bg1"/>
                </a:solidFill>
                <a:cs typeface="+mn-ea"/>
                <a:sym typeface="+mn-lt"/>
              </a:rPr>
              <a:t>amet</a:t>
            </a:r>
            <a:r>
              <a:rPr lang="en-US" altLang="zh-CN" sz="1400" dirty="0">
                <a:solidFill>
                  <a:schemeClr val="bg1"/>
                </a:solidFill>
                <a:cs typeface="+mn-ea"/>
                <a:sym typeface="+mn-lt"/>
              </a:rPr>
              <a:t>, </a:t>
            </a:r>
            <a:r>
              <a:rPr lang="en-US" altLang="zh-CN" sz="1400" dirty="0" err="1">
                <a:solidFill>
                  <a:schemeClr val="bg1"/>
                </a:solidFill>
                <a:cs typeface="+mn-ea"/>
                <a:sym typeface="+mn-lt"/>
              </a:rPr>
              <a:t>consectetuer</a:t>
            </a:r>
            <a:r>
              <a:rPr lang="en-US" altLang="zh-CN" sz="1400" dirty="0">
                <a:solidFill>
                  <a:schemeClr val="bg1"/>
                </a:solidFill>
                <a:cs typeface="+mn-ea"/>
                <a:sym typeface="+mn-lt"/>
              </a:rPr>
              <a:t> </a:t>
            </a:r>
            <a:r>
              <a:rPr lang="en-US" altLang="zh-CN" sz="1400" dirty="0" err="1">
                <a:solidFill>
                  <a:schemeClr val="bg1"/>
                </a:solidFill>
                <a:cs typeface="+mn-ea"/>
                <a:sym typeface="+mn-lt"/>
              </a:rPr>
              <a:t>adipiscing</a:t>
            </a:r>
            <a:r>
              <a:rPr lang="en-US" altLang="zh-CN" sz="1400" dirty="0">
                <a:solidFill>
                  <a:schemeClr val="bg1"/>
                </a:solidFill>
                <a:cs typeface="+mn-ea"/>
                <a:sym typeface="+mn-lt"/>
              </a:rPr>
              <a:t> </a:t>
            </a:r>
            <a:r>
              <a:rPr lang="en-US" altLang="zh-CN" sz="1400" dirty="0" err="1">
                <a:solidFill>
                  <a:schemeClr val="bg1"/>
                </a:solidFill>
                <a:cs typeface="+mn-ea"/>
                <a:sym typeface="+mn-lt"/>
              </a:rPr>
              <a:t>elit</a:t>
            </a:r>
            <a:r>
              <a:rPr lang="en-US" altLang="zh-CN" sz="1400" dirty="0">
                <a:solidFill>
                  <a:schemeClr val="bg1"/>
                </a:solidFill>
                <a:cs typeface="+mn-ea"/>
                <a:sym typeface="+mn-lt"/>
              </a:rPr>
              <a:t>. Aenean </a:t>
            </a:r>
            <a:r>
              <a:rPr lang="en-US" altLang="zh-CN" sz="1400" dirty="0" err="1">
                <a:solidFill>
                  <a:schemeClr val="bg1"/>
                </a:solidFill>
                <a:cs typeface="+mn-ea"/>
                <a:sym typeface="+mn-lt"/>
              </a:rPr>
              <a:t>commodo</a:t>
            </a:r>
            <a:r>
              <a:rPr lang="en-US" altLang="zh-CN" sz="1400" dirty="0">
                <a:solidFill>
                  <a:schemeClr val="bg1"/>
                </a:solidFill>
                <a:cs typeface="+mn-ea"/>
                <a:sym typeface="+mn-lt"/>
              </a:rPr>
              <a:t> ligula </a:t>
            </a:r>
            <a:r>
              <a:rPr lang="en-US" altLang="zh-CN" sz="1400" dirty="0" err="1">
                <a:solidFill>
                  <a:schemeClr val="bg1"/>
                </a:solidFill>
                <a:cs typeface="+mn-ea"/>
                <a:sym typeface="+mn-lt"/>
              </a:rPr>
              <a:t>eget</a:t>
            </a:r>
            <a:r>
              <a:rPr lang="en-US" altLang="zh-CN" sz="1400" dirty="0">
                <a:solidFill>
                  <a:schemeClr val="bg1"/>
                </a:solidFill>
                <a:cs typeface="+mn-ea"/>
                <a:sym typeface="+mn-lt"/>
              </a:rPr>
              <a:t>.</a:t>
            </a:r>
          </a:p>
        </p:txBody>
      </p:sp>
      <p:sp>
        <p:nvSpPr>
          <p:cNvPr id="78" name="Text Placeholder 45">
            <a:extLst>
              <a:ext uri="{FF2B5EF4-FFF2-40B4-BE49-F238E27FC236}">
                <a16:creationId xmlns:a16="http://schemas.microsoft.com/office/drawing/2014/main" id="{D73E681A-D1BD-1AE4-C6AA-4748BA9C0307}"/>
              </a:ext>
            </a:extLst>
          </p:cNvPr>
          <p:cNvSpPr>
            <a:spLocks noGrp="1"/>
          </p:cNvSpPr>
          <p:nvPr>
            <p:ph type="body" sz="quarter" idx="32" hasCustomPrompt="1"/>
          </p:nvPr>
        </p:nvSpPr>
        <p:spPr>
          <a:xfrm>
            <a:off x="8816388" y="4482308"/>
            <a:ext cx="2940050" cy="1029394"/>
          </a:xfrm>
        </p:spPr>
        <p:txBody>
          <a:bodyPr>
            <a:normAutofit/>
          </a:bodyPr>
          <a:lstStyle>
            <a:lvl1pPr marL="0" indent="0">
              <a:buNone/>
              <a:defRPr sz="1400">
                <a:solidFill>
                  <a:schemeClr val="bg1"/>
                </a:solidFill>
                <a:latin typeface="Arial" panose="020B0604020202020204" pitchFamily="34" charset="0"/>
                <a:cs typeface="Arial" panose="020B0604020202020204" pitchFamily="34" charset="0"/>
              </a:defRPr>
            </a:lvl1pPr>
          </a:lstStyle>
          <a:p>
            <a:pPr defTabSz="914377">
              <a:lnSpc>
                <a:spcPct val="150000"/>
              </a:lnSpc>
              <a:buClr>
                <a:srgbClr val="E7E6E6">
                  <a:lumMod val="10000"/>
                </a:srgbClr>
              </a:buClr>
              <a:defRPr/>
            </a:pPr>
            <a:r>
              <a:rPr lang="en-US" altLang="zh-CN" sz="1400" dirty="0">
                <a:solidFill>
                  <a:schemeClr val="bg1"/>
                </a:solidFill>
                <a:cs typeface="+mn-ea"/>
                <a:sym typeface="+mn-lt"/>
              </a:rPr>
              <a:t>Lorem ipsum dolor sit </a:t>
            </a:r>
            <a:r>
              <a:rPr lang="en-US" altLang="zh-CN" sz="1400" dirty="0" err="1">
                <a:solidFill>
                  <a:schemeClr val="bg1"/>
                </a:solidFill>
                <a:cs typeface="+mn-ea"/>
                <a:sym typeface="+mn-lt"/>
              </a:rPr>
              <a:t>amet</a:t>
            </a:r>
            <a:r>
              <a:rPr lang="en-US" altLang="zh-CN" sz="1400" dirty="0">
                <a:solidFill>
                  <a:schemeClr val="bg1"/>
                </a:solidFill>
                <a:cs typeface="+mn-ea"/>
                <a:sym typeface="+mn-lt"/>
              </a:rPr>
              <a:t>, </a:t>
            </a:r>
            <a:r>
              <a:rPr lang="en-US" altLang="zh-CN" sz="1400" dirty="0" err="1">
                <a:solidFill>
                  <a:schemeClr val="bg1"/>
                </a:solidFill>
                <a:cs typeface="+mn-ea"/>
                <a:sym typeface="+mn-lt"/>
              </a:rPr>
              <a:t>consectetuer</a:t>
            </a:r>
            <a:r>
              <a:rPr lang="en-US" altLang="zh-CN" sz="1400" dirty="0">
                <a:solidFill>
                  <a:schemeClr val="bg1"/>
                </a:solidFill>
                <a:cs typeface="+mn-ea"/>
                <a:sym typeface="+mn-lt"/>
              </a:rPr>
              <a:t> </a:t>
            </a:r>
            <a:r>
              <a:rPr lang="en-US" altLang="zh-CN" sz="1400" dirty="0" err="1">
                <a:solidFill>
                  <a:schemeClr val="bg1"/>
                </a:solidFill>
                <a:cs typeface="+mn-ea"/>
                <a:sym typeface="+mn-lt"/>
              </a:rPr>
              <a:t>adipiscing</a:t>
            </a:r>
            <a:r>
              <a:rPr lang="en-US" altLang="zh-CN" sz="1400" dirty="0">
                <a:solidFill>
                  <a:schemeClr val="bg1"/>
                </a:solidFill>
                <a:cs typeface="+mn-ea"/>
                <a:sym typeface="+mn-lt"/>
              </a:rPr>
              <a:t> </a:t>
            </a:r>
            <a:r>
              <a:rPr lang="en-US" altLang="zh-CN" sz="1400" dirty="0" err="1">
                <a:solidFill>
                  <a:schemeClr val="bg1"/>
                </a:solidFill>
                <a:cs typeface="+mn-ea"/>
                <a:sym typeface="+mn-lt"/>
              </a:rPr>
              <a:t>elit</a:t>
            </a:r>
            <a:r>
              <a:rPr lang="en-US" altLang="zh-CN" sz="1400" dirty="0">
                <a:solidFill>
                  <a:schemeClr val="bg1"/>
                </a:solidFill>
                <a:cs typeface="+mn-ea"/>
                <a:sym typeface="+mn-lt"/>
              </a:rPr>
              <a:t>. Aenean </a:t>
            </a:r>
            <a:r>
              <a:rPr lang="en-US" altLang="zh-CN" sz="1400" dirty="0" err="1">
                <a:solidFill>
                  <a:schemeClr val="bg1"/>
                </a:solidFill>
                <a:cs typeface="+mn-ea"/>
                <a:sym typeface="+mn-lt"/>
              </a:rPr>
              <a:t>commodo</a:t>
            </a:r>
            <a:r>
              <a:rPr lang="en-US" altLang="zh-CN" sz="1400" dirty="0">
                <a:solidFill>
                  <a:schemeClr val="bg1"/>
                </a:solidFill>
                <a:cs typeface="+mn-ea"/>
                <a:sym typeface="+mn-lt"/>
              </a:rPr>
              <a:t> ligula </a:t>
            </a:r>
            <a:r>
              <a:rPr lang="en-US" altLang="zh-CN" sz="1400" dirty="0" err="1">
                <a:solidFill>
                  <a:schemeClr val="bg1"/>
                </a:solidFill>
                <a:cs typeface="+mn-ea"/>
                <a:sym typeface="+mn-lt"/>
              </a:rPr>
              <a:t>eget</a:t>
            </a:r>
            <a:r>
              <a:rPr lang="en-US" altLang="zh-CN" sz="1400" dirty="0">
                <a:solidFill>
                  <a:schemeClr val="bg1"/>
                </a:solidFill>
                <a:cs typeface="+mn-ea"/>
                <a:sym typeface="+mn-lt"/>
              </a:rPr>
              <a:t>.</a:t>
            </a:r>
          </a:p>
        </p:txBody>
      </p:sp>
      <p:sp>
        <p:nvSpPr>
          <p:cNvPr id="79" name="Text Placeholder 24">
            <a:extLst>
              <a:ext uri="{FF2B5EF4-FFF2-40B4-BE49-F238E27FC236}">
                <a16:creationId xmlns:a16="http://schemas.microsoft.com/office/drawing/2014/main" id="{65D3C907-7616-306A-CBA6-21548B2BC96F}"/>
              </a:ext>
            </a:extLst>
          </p:cNvPr>
          <p:cNvSpPr>
            <a:spLocks noGrp="1"/>
          </p:cNvSpPr>
          <p:nvPr>
            <p:ph type="body" sz="quarter" idx="33" hasCustomPrompt="1"/>
          </p:nvPr>
        </p:nvSpPr>
        <p:spPr>
          <a:xfrm>
            <a:off x="1280383" y="188913"/>
            <a:ext cx="9090016" cy="587375"/>
          </a:xfrm>
        </p:spPr>
        <p:txBody>
          <a:bodyPr anchor="ctr">
            <a:noAutofit/>
          </a:bodyPr>
          <a:lstStyle>
            <a:lvl1pPr marL="0" indent="0" algn="ctr">
              <a:buNone/>
              <a:defRPr sz="4400" b="1">
                <a:solidFill>
                  <a:schemeClr val="accent1">
                    <a:lumMod val="50000"/>
                  </a:schemeClr>
                </a:solidFill>
                <a:latin typeface="+mj-lt"/>
              </a:defRPr>
            </a:lvl1pPr>
          </a:lstStyle>
          <a:p>
            <a:pPr lvl="0"/>
            <a:r>
              <a:rPr lang="en-US" dirty="0"/>
              <a:t>Add Title</a:t>
            </a:r>
          </a:p>
        </p:txBody>
      </p:sp>
    </p:spTree>
    <p:extLst>
      <p:ext uri="{BB962C8B-B14F-4D97-AF65-F5344CB8AC3E}">
        <p14:creationId xmlns:p14="http://schemas.microsoft.com/office/powerpoint/2010/main" val="2264314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1F1483-880C-B342-15C5-250D156C79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3640AB-8F66-9200-FC8E-104FB8F7AB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FBFDB3B-DC6C-0BF2-26EC-4984760D32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AC8C1-1116-4D0B-B728-2A12E5405541}" type="datetimeFigureOut">
              <a:rPr lang="en-US" smtClean="0"/>
              <a:t>7/15/2022</a:t>
            </a:fld>
            <a:endParaRPr lang="en-US"/>
          </a:p>
        </p:txBody>
      </p:sp>
      <p:sp>
        <p:nvSpPr>
          <p:cNvPr id="5" name="Footer Placeholder 4">
            <a:extLst>
              <a:ext uri="{FF2B5EF4-FFF2-40B4-BE49-F238E27FC236}">
                <a16:creationId xmlns:a16="http://schemas.microsoft.com/office/drawing/2014/main" id="{D7F84980-46E8-3B7A-C69C-710D3F3ED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5884C2-F4F0-54B2-72E8-14D8CB5E31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44E5C-AC32-400D-9755-6ACD0CBC2CD1}" type="slidenum">
              <a:rPr lang="en-US" smtClean="0"/>
              <a:t>‹#›</a:t>
            </a:fld>
            <a:endParaRPr lang="en-US"/>
          </a:p>
        </p:txBody>
      </p:sp>
    </p:spTree>
    <p:extLst>
      <p:ext uri="{BB962C8B-B14F-4D97-AF65-F5344CB8AC3E}">
        <p14:creationId xmlns:p14="http://schemas.microsoft.com/office/powerpoint/2010/main" val="3115353157"/>
      </p:ext>
    </p:extLst>
  </p:cSld>
  <p:clrMap bg1="lt1" tx1="dk1" bg2="lt2" tx2="dk2" accent1="accent1" accent2="accent2" accent3="accent3" accent4="accent4" accent5="accent5" accent6="accent6" hlink="hlink" folHlink="folHlink"/>
  <p:sldLayoutIdLst>
    <p:sldLayoutId id="2147483660" r:id="rId1"/>
    <p:sldLayoutId id="2147483677" r:id="rId2"/>
    <p:sldLayoutId id="2147483661" r:id="rId3"/>
    <p:sldLayoutId id="2147483663" r:id="rId4"/>
    <p:sldLayoutId id="2147483664" r:id="rId5"/>
    <p:sldLayoutId id="2147483665" r:id="rId6"/>
    <p:sldLayoutId id="2147483668" r:id="rId7"/>
    <p:sldLayoutId id="2147483667" r:id="rId8"/>
    <p:sldLayoutId id="2147483671" r:id="rId9"/>
    <p:sldLayoutId id="2147483666" r:id="rId10"/>
    <p:sldLayoutId id="2147483669" r:id="rId11"/>
    <p:sldLayoutId id="2147483672" r:id="rId12"/>
    <p:sldLayoutId id="2147483673" r:id="rId13"/>
    <p:sldLayoutId id="2147483674" r:id="rId14"/>
    <p:sldLayoutId id="2147483675" r:id="rId15"/>
    <p:sldLayoutId id="2147483678" r:id="rId16"/>
    <p:sldLayoutId id="2147483662" r:id="rId17"/>
    <p:sldLayoutId id="2147483676" r:id="rId18"/>
    <p:sldLayoutId id="2147483654" r:id="rId19"/>
    <p:sldLayoutId id="2147483679" r:id="rId20"/>
  </p:sldLayoutIdLst>
  <p:txStyles>
    <p:titleStyle>
      <a:lvl1pPr algn="l" defTabSz="914400" rtl="0" eaLnBrk="1" latinLnBrk="0" hangingPunct="1">
        <a:lnSpc>
          <a:spcPct val="90000"/>
        </a:lnSpc>
        <a:spcBef>
          <a:spcPct val="0"/>
        </a:spcBef>
        <a:buNone/>
        <a:defRPr sz="4400"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2C44A9E-3279-F20C-DAAE-2AA0ACA1F6B5}"/>
              </a:ext>
            </a:extLst>
          </p:cNvPr>
          <p:cNvSpPr>
            <a:spLocks noGrp="1"/>
          </p:cNvSpPr>
          <p:nvPr>
            <p:ph type="body" sz="quarter" idx="12"/>
          </p:nvPr>
        </p:nvSpPr>
        <p:spPr>
          <a:xfrm>
            <a:off x="3757353" y="1431985"/>
            <a:ext cx="7772660" cy="2332771"/>
          </a:xfrm>
        </p:spPr>
        <p:txBody>
          <a:bodyPr>
            <a:normAutofit/>
          </a:bodyPr>
          <a:lstStyle/>
          <a:p>
            <a:pPr algn="ctr"/>
            <a:r>
              <a:rPr lang="en-US" sz="3600" dirty="0"/>
              <a:t>YAM Project Updates,</a:t>
            </a:r>
          </a:p>
          <a:p>
            <a:pPr algn="ctr"/>
            <a:r>
              <a:rPr lang="en-US" sz="3600" dirty="0"/>
              <a:t>Expanded Curriculum,</a:t>
            </a:r>
          </a:p>
          <a:p>
            <a:pPr algn="ctr"/>
            <a:r>
              <a:rPr lang="en-US" sz="3600" dirty="0"/>
              <a:t> &amp; the Wellness Ambassadors Program</a:t>
            </a:r>
          </a:p>
        </p:txBody>
      </p:sp>
      <p:sp>
        <p:nvSpPr>
          <p:cNvPr id="3" name="Text Placeholder 2">
            <a:extLst>
              <a:ext uri="{FF2B5EF4-FFF2-40B4-BE49-F238E27FC236}">
                <a16:creationId xmlns:a16="http://schemas.microsoft.com/office/drawing/2014/main" id="{48594D0F-23EC-04AF-8ACC-30AE30C579D4}"/>
              </a:ext>
            </a:extLst>
          </p:cNvPr>
          <p:cNvSpPr>
            <a:spLocks noGrp="1"/>
          </p:cNvSpPr>
          <p:nvPr>
            <p:ph type="body" sz="quarter" idx="13"/>
          </p:nvPr>
        </p:nvSpPr>
        <p:spPr>
          <a:xfrm>
            <a:off x="4970527" y="3845962"/>
            <a:ext cx="5346311" cy="1016227"/>
          </a:xfrm>
        </p:spPr>
        <p:txBody>
          <a:bodyPr>
            <a:normAutofit fontScale="70000" lnSpcReduction="20000"/>
          </a:bodyPr>
          <a:lstStyle/>
          <a:p>
            <a:r>
              <a:rPr lang="en-US" dirty="0">
                <a:ea typeface="+mj-lt"/>
                <a:cs typeface="+mj-lt"/>
              </a:rPr>
              <a:t>Madhukar Trivedi, MD</a:t>
            </a:r>
          </a:p>
          <a:p>
            <a:r>
              <a:rPr lang="en-US" dirty="0">
                <a:ea typeface="+mj-lt"/>
                <a:cs typeface="+mj-lt"/>
              </a:rPr>
              <a:t>Center for Depression Research and Clinical Care</a:t>
            </a:r>
          </a:p>
          <a:p>
            <a:r>
              <a:rPr lang="en-US" dirty="0">
                <a:ea typeface="+mj-lt"/>
                <a:cs typeface="+mj-lt"/>
              </a:rPr>
              <a:t>UT Southwestern Medical Center</a:t>
            </a:r>
            <a:endParaRPr lang="en-US" dirty="0"/>
          </a:p>
        </p:txBody>
      </p:sp>
    </p:spTree>
    <p:extLst>
      <p:ext uri="{BB962C8B-B14F-4D97-AF65-F5344CB8AC3E}">
        <p14:creationId xmlns:p14="http://schemas.microsoft.com/office/powerpoint/2010/main" val="1178264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6E46A-A891-65B3-E3C4-2B0A72E99454}"/>
              </a:ext>
            </a:extLst>
          </p:cNvPr>
          <p:cNvSpPr>
            <a:spLocks noGrp="1"/>
          </p:cNvSpPr>
          <p:nvPr>
            <p:ph type="title"/>
          </p:nvPr>
        </p:nvSpPr>
        <p:spPr>
          <a:xfrm>
            <a:off x="1445881" y="338748"/>
            <a:ext cx="9090016" cy="936901"/>
          </a:xfrm>
        </p:spPr>
        <p:txBody>
          <a:bodyPr>
            <a:normAutofit/>
          </a:bodyPr>
          <a:lstStyle/>
          <a:p>
            <a:r>
              <a:rPr lang="en-US" dirty="0"/>
              <a:t>Addressing Needs at All Levels</a:t>
            </a:r>
          </a:p>
        </p:txBody>
      </p:sp>
      <p:sp>
        <p:nvSpPr>
          <p:cNvPr id="3" name="Content Placeholder 2">
            <a:extLst>
              <a:ext uri="{FF2B5EF4-FFF2-40B4-BE49-F238E27FC236}">
                <a16:creationId xmlns:a16="http://schemas.microsoft.com/office/drawing/2014/main" id="{3076EC29-97D1-EBFC-A675-94552BAD0E7A}"/>
              </a:ext>
            </a:extLst>
          </p:cNvPr>
          <p:cNvSpPr>
            <a:spLocks noGrp="1"/>
          </p:cNvSpPr>
          <p:nvPr>
            <p:ph sz="quarter" idx="14"/>
          </p:nvPr>
        </p:nvSpPr>
        <p:spPr>
          <a:xfrm>
            <a:off x="5990889" y="1796041"/>
            <a:ext cx="5751532" cy="1518660"/>
          </a:xfrm>
        </p:spPr>
        <p:txBody>
          <a:bodyPr>
            <a:normAutofit/>
          </a:bodyPr>
          <a:lstStyle/>
          <a:p>
            <a:pPr marL="0" indent="0">
              <a:buNone/>
            </a:pPr>
            <a:r>
              <a:rPr lang="en-US" sz="2200" u="sng" dirty="0"/>
              <a:t>Current TCMHCC School-Based Programs</a:t>
            </a:r>
          </a:p>
          <a:p>
            <a:pPr lvl="1"/>
            <a:r>
              <a:rPr lang="en-US" sz="2200" dirty="0"/>
              <a:t>TCHATT – Tier 3</a:t>
            </a:r>
          </a:p>
          <a:p>
            <a:pPr lvl="1"/>
            <a:r>
              <a:rPr lang="en-US" sz="2200" dirty="0"/>
              <a:t>Statewide implementation of YAM – Tier 1</a:t>
            </a:r>
          </a:p>
        </p:txBody>
      </p:sp>
      <p:sp>
        <p:nvSpPr>
          <p:cNvPr id="6" name="TextBox 5">
            <a:extLst>
              <a:ext uri="{FF2B5EF4-FFF2-40B4-BE49-F238E27FC236}">
                <a16:creationId xmlns:a16="http://schemas.microsoft.com/office/drawing/2014/main" id="{02A94679-2C42-4ED2-9A01-447104D60B36}"/>
              </a:ext>
            </a:extLst>
          </p:cNvPr>
          <p:cNvSpPr txBox="1"/>
          <p:nvPr/>
        </p:nvSpPr>
        <p:spPr>
          <a:xfrm>
            <a:off x="5990890" y="3196418"/>
            <a:ext cx="5751532" cy="2246769"/>
          </a:xfrm>
          <a:prstGeom prst="rect">
            <a:avLst/>
          </a:prstGeom>
          <a:noFill/>
          <a:ln>
            <a:solidFill>
              <a:srgbClr val="00B0F0"/>
            </a:solidFill>
          </a:ln>
        </p:spPr>
        <p:txBody>
          <a:bodyPr wrap="square">
            <a:spAutoFit/>
          </a:bodyPr>
          <a:lstStyle/>
          <a:p>
            <a:pPr algn="ctr"/>
            <a:r>
              <a:rPr lang="en-US" sz="2800" b="1" dirty="0">
                <a:solidFill>
                  <a:schemeClr val="accent2">
                    <a:lumMod val="50000"/>
                  </a:schemeClr>
                </a:solidFill>
              </a:rPr>
              <a:t>We will build on the existing school-based programs by expanding our training opportunities to equip school personnel to identify and aid students at all levels of risk.</a:t>
            </a:r>
          </a:p>
        </p:txBody>
      </p:sp>
      <p:pic>
        <p:nvPicPr>
          <p:cNvPr id="8" name="Picture 7" descr="Diagram&#10;&#10;Description automatically generated">
            <a:extLst>
              <a:ext uri="{FF2B5EF4-FFF2-40B4-BE49-F238E27FC236}">
                <a16:creationId xmlns:a16="http://schemas.microsoft.com/office/drawing/2014/main" id="{ADB8ADBF-31FC-4ED5-B9A2-45F5DA0908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595" y="1579405"/>
            <a:ext cx="4461689" cy="3863782"/>
          </a:xfrm>
          <a:prstGeom prst="rect">
            <a:avLst/>
          </a:prstGeom>
        </p:spPr>
      </p:pic>
    </p:spTree>
    <p:extLst>
      <p:ext uri="{BB962C8B-B14F-4D97-AF65-F5344CB8AC3E}">
        <p14:creationId xmlns:p14="http://schemas.microsoft.com/office/powerpoint/2010/main" val="2653811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E656A-51F6-BD52-6863-271DDAF2F049}"/>
              </a:ext>
            </a:extLst>
          </p:cNvPr>
          <p:cNvSpPr>
            <a:spLocks noGrp="1"/>
          </p:cNvSpPr>
          <p:nvPr>
            <p:ph type="title"/>
          </p:nvPr>
        </p:nvSpPr>
        <p:spPr/>
        <p:txBody>
          <a:bodyPr>
            <a:normAutofit/>
          </a:bodyPr>
          <a:lstStyle/>
          <a:p>
            <a:r>
              <a:rPr lang="en-US" dirty="0"/>
              <a:t>Programming at ALL Levels of Risk</a:t>
            </a:r>
          </a:p>
        </p:txBody>
      </p:sp>
      <p:sp>
        <p:nvSpPr>
          <p:cNvPr id="3" name="Content Placeholder 2">
            <a:extLst>
              <a:ext uri="{FF2B5EF4-FFF2-40B4-BE49-F238E27FC236}">
                <a16:creationId xmlns:a16="http://schemas.microsoft.com/office/drawing/2014/main" id="{AD731608-F7A2-114E-90B8-B5FC6F58D84C}"/>
              </a:ext>
            </a:extLst>
          </p:cNvPr>
          <p:cNvSpPr>
            <a:spLocks noGrp="1"/>
          </p:cNvSpPr>
          <p:nvPr>
            <p:ph sz="quarter" idx="14"/>
          </p:nvPr>
        </p:nvSpPr>
        <p:spPr>
          <a:xfrm>
            <a:off x="294471" y="1425767"/>
            <a:ext cx="5649129" cy="4635280"/>
          </a:xfrm>
        </p:spPr>
        <p:txBody>
          <a:bodyPr>
            <a:normAutofit lnSpcReduction="10000"/>
          </a:bodyPr>
          <a:lstStyle/>
          <a:p>
            <a:pPr marL="0" indent="0" algn="just">
              <a:spcBef>
                <a:spcPts val="0"/>
              </a:spcBef>
              <a:buNone/>
            </a:pPr>
            <a:r>
              <a:rPr lang="en-US" sz="2600" b="1" dirty="0">
                <a:effectLst/>
                <a:ea typeface="Calibri" panose="020F0502020204030204" pitchFamily="34" charset="0"/>
              </a:rPr>
              <a:t>Tier 1:</a:t>
            </a:r>
            <a:endParaRPr lang="en-US" sz="2600" dirty="0">
              <a:effectLst/>
              <a:ea typeface="Calibri" panose="020F0502020204030204" pitchFamily="34" charset="0"/>
            </a:endParaRPr>
          </a:p>
          <a:p>
            <a:pPr marR="0" lvl="0" algn="just">
              <a:spcBef>
                <a:spcPts val="0"/>
              </a:spcBef>
              <a:spcAft>
                <a:spcPts val="0"/>
              </a:spcAft>
            </a:pPr>
            <a:r>
              <a:rPr lang="en-US" sz="2200" dirty="0">
                <a:effectLst/>
                <a:ea typeface="Calibri" panose="020F0502020204030204" pitchFamily="34" charset="0"/>
              </a:rPr>
              <a:t>Continue YAM certification for TCMHCC HRI personnel to deploy to respective regions</a:t>
            </a:r>
          </a:p>
          <a:p>
            <a:pPr marR="0" lvl="0" algn="just">
              <a:spcBef>
                <a:spcPts val="0"/>
              </a:spcBef>
              <a:spcAft>
                <a:spcPts val="0"/>
              </a:spcAft>
            </a:pPr>
            <a:r>
              <a:rPr lang="en-US" sz="2200" dirty="0">
                <a:effectLst/>
                <a:ea typeface="Calibri" panose="020F0502020204030204" pitchFamily="34" charset="0"/>
              </a:rPr>
              <a:t>Expanded and New CDRC Training available for any school: </a:t>
            </a:r>
          </a:p>
          <a:p>
            <a:pPr marL="574675" marR="0" lvl="1" indent="-342900">
              <a:spcBef>
                <a:spcPts val="0"/>
              </a:spcBef>
              <a:spcAft>
                <a:spcPts val="0"/>
              </a:spcAft>
            </a:pPr>
            <a:r>
              <a:rPr lang="en-US" sz="1800" dirty="0">
                <a:effectLst/>
                <a:ea typeface="Calibri" panose="020F0502020204030204" pitchFamily="34" charset="0"/>
              </a:rPr>
              <a:t>YAM Certification for all school district personnel </a:t>
            </a:r>
          </a:p>
          <a:p>
            <a:pPr marL="574675" marR="0" lvl="1" indent="-342900">
              <a:spcBef>
                <a:spcPts val="0"/>
              </a:spcBef>
              <a:spcAft>
                <a:spcPts val="0"/>
              </a:spcAft>
            </a:pPr>
            <a:r>
              <a:rPr lang="en-US" sz="1800" dirty="0">
                <a:ea typeface="Calibri" panose="020F0502020204030204" pitchFamily="34" charset="0"/>
              </a:rPr>
              <a:t>M</a:t>
            </a:r>
            <a:r>
              <a:rPr lang="en-US" sz="1800" dirty="0">
                <a:effectLst/>
                <a:ea typeface="Calibri" panose="020F0502020204030204" pitchFamily="34" charset="0"/>
              </a:rPr>
              <a:t>ental Health Screening </a:t>
            </a:r>
          </a:p>
          <a:p>
            <a:pPr marL="574675" marR="0" lvl="1" indent="-342900">
              <a:spcBef>
                <a:spcPts val="0"/>
              </a:spcBef>
              <a:spcAft>
                <a:spcPts val="0"/>
              </a:spcAft>
            </a:pPr>
            <a:r>
              <a:rPr lang="en-US" sz="1800" dirty="0">
                <a:effectLst/>
                <a:ea typeface="Calibri" panose="020F0502020204030204" pitchFamily="34" charset="0"/>
              </a:rPr>
              <a:t>Identifying Peers in Need</a:t>
            </a:r>
          </a:p>
          <a:p>
            <a:pPr marL="231775" marR="0" lvl="1" indent="0">
              <a:spcBef>
                <a:spcPts val="0"/>
              </a:spcBef>
              <a:spcAft>
                <a:spcPts val="0"/>
              </a:spcAft>
              <a:buNone/>
            </a:pPr>
            <a:endParaRPr lang="en-US" sz="2200" dirty="0">
              <a:effectLst/>
              <a:ea typeface="Calibri" panose="020F0502020204030204" pitchFamily="34" charset="0"/>
            </a:endParaRPr>
          </a:p>
          <a:p>
            <a:pPr marL="0" indent="0" algn="just">
              <a:spcBef>
                <a:spcPts val="0"/>
              </a:spcBef>
              <a:buNone/>
            </a:pPr>
            <a:r>
              <a:rPr lang="en-US" sz="2400" b="1" dirty="0">
                <a:effectLst/>
                <a:ea typeface="Calibri" panose="020F0502020204030204" pitchFamily="34" charset="0"/>
              </a:rPr>
              <a:t>Tier 2:</a:t>
            </a:r>
            <a:endParaRPr lang="en-US" sz="2400" dirty="0">
              <a:effectLst/>
              <a:ea typeface="Calibri" panose="020F0502020204030204" pitchFamily="34" charset="0"/>
            </a:endParaRPr>
          </a:p>
          <a:p>
            <a:pPr marL="0" marR="0">
              <a:spcBef>
                <a:spcPts val="0"/>
              </a:spcBef>
              <a:spcAft>
                <a:spcPts val="0"/>
              </a:spcAft>
            </a:pPr>
            <a:r>
              <a:rPr lang="en-US" sz="2200" dirty="0">
                <a:effectLst/>
                <a:ea typeface="Calibri" panose="020F0502020204030204" pitchFamily="34" charset="0"/>
              </a:rPr>
              <a:t>New Wellness Ambassador Training</a:t>
            </a:r>
          </a:p>
          <a:p>
            <a:pPr marL="0" marR="0" indent="0">
              <a:spcBef>
                <a:spcPts val="0"/>
              </a:spcBef>
              <a:spcAft>
                <a:spcPts val="0"/>
              </a:spcAft>
              <a:buNone/>
            </a:pPr>
            <a:endParaRPr lang="en-US" sz="2200" dirty="0">
              <a:effectLst/>
              <a:ea typeface="Calibri" panose="020F0502020204030204" pitchFamily="34" charset="0"/>
            </a:endParaRPr>
          </a:p>
          <a:p>
            <a:pPr marL="0" indent="0" algn="just">
              <a:spcBef>
                <a:spcPts val="0"/>
              </a:spcBef>
              <a:buNone/>
            </a:pPr>
            <a:r>
              <a:rPr lang="en-US" sz="2400" b="1" dirty="0">
                <a:effectLst/>
                <a:ea typeface="Calibri" panose="020F0502020204030204" pitchFamily="34" charset="0"/>
              </a:rPr>
              <a:t>Tier 3: </a:t>
            </a:r>
            <a:endParaRPr lang="en-US" sz="2400" dirty="0">
              <a:effectLst/>
              <a:ea typeface="Calibri" panose="020F0502020204030204" pitchFamily="34" charset="0"/>
            </a:endParaRPr>
          </a:p>
          <a:p>
            <a:pPr marL="0" marR="0" algn="just">
              <a:spcBef>
                <a:spcPts val="0"/>
              </a:spcBef>
              <a:spcAft>
                <a:spcPts val="0"/>
              </a:spcAft>
            </a:pPr>
            <a:r>
              <a:rPr lang="en-US" sz="2200" dirty="0">
                <a:effectLst/>
                <a:ea typeface="Calibri" panose="020F0502020204030204" pitchFamily="34" charset="0"/>
              </a:rPr>
              <a:t>New Counselor Training Programs</a:t>
            </a:r>
          </a:p>
          <a:p>
            <a:pPr marL="457200" lvl="1">
              <a:spcBef>
                <a:spcPts val="0"/>
              </a:spcBef>
            </a:pPr>
            <a:r>
              <a:rPr lang="en-US" sz="1800" dirty="0">
                <a:effectLst/>
                <a:ea typeface="Calibri" panose="020F0502020204030204" pitchFamily="34" charset="0"/>
              </a:rPr>
              <a:t>Enhanced School Counselor Mental Health Training </a:t>
            </a:r>
          </a:p>
          <a:p>
            <a:pPr marL="457200" lvl="1">
              <a:spcBef>
                <a:spcPts val="0"/>
              </a:spcBef>
            </a:pPr>
            <a:r>
              <a:rPr lang="en-US" sz="1800" dirty="0">
                <a:effectLst/>
                <a:ea typeface="Calibri" panose="020F0502020204030204" pitchFamily="34" charset="0"/>
              </a:rPr>
              <a:t>Advanced Wellness Ambassadors Training </a:t>
            </a:r>
          </a:p>
          <a:p>
            <a:pPr marL="403225" marR="0" lvl="1" indent="-171450" algn="just">
              <a:spcBef>
                <a:spcPts val="0"/>
              </a:spcBef>
              <a:spcAft>
                <a:spcPts val="0"/>
              </a:spcAft>
              <a:buFont typeface="Courier New" panose="02070309020205020404" pitchFamily="49" charset="0"/>
              <a:buChar char="o"/>
            </a:pPr>
            <a:endParaRPr lang="en-US" sz="1200" dirty="0">
              <a:effectLst/>
              <a:latin typeface="Times New Roman" panose="02020603050405020304" pitchFamily="18" charset="0"/>
              <a:ea typeface="Calibri" panose="020F0502020204030204" pitchFamily="34" charset="0"/>
            </a:endParaRPr>
          </a:p>
        </p:txBody>
      </p:sp>
      <p:sp>
        <p:nvSpPr>
          <p:cNvPr id="4" name="Content Placeholder 2">
            <a:extLst>
              <a:ext uri="{FF2B5EF4-FFF2-40B4-BE49-F238E27FC236}">
                <a16:creationId xmlns:a16="http://schemas.microsoft.com/office/drawing/2014/main" id="{D231577D-7454-416F-A6D0-FCEEBFCE72CE}"/>
              </a:ext>
            </a:extLst>
          </p:cNvPr>
          <p:cNvSpPr txBox="1">
            <a:spLocks/>
          </p:cNvSpPr>
          <p:nvPr/>
        </p:nvSpPr>
        <p:spPr>
          <a:xfrm>
            <a:off x="4099559" y="1492194"/>
            <a:ext cx="4030981" cy="45024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gn="just">
              <a:spcBef>
                <a:spcPts val="0"/>
              </a:spcBef>
              <a:spcAft>
                <a:spcPts val="0"/>
              </a:spcAft>
              <a:buNone/>
            </a:pPr>
            <a:endParaRPr lang="en-US" sz="1800" dirty="0">
              <a:effectLst/>
              <a:latin typeface="Times New Roman" panose="02020603050405020304" pitchFamily="18" charset="0"/>
              <a:ea typeface="Calibri" panose="020F0502020204030204" pitchFamily="34" charset="0"/>
            </a:endParaRPr>
          </a:p>
        </p:txBody>
      </p:sp>
      <p:pic>
        <p:nvPicPr>
          <p:cNvPr id="6" name="Picture 5" descr="Diagram&#10;&#10;Description automatically generated">
            <a:extLst>
              <a:ext uri="{FF2B5EF4-FFF2-40B4-BE49-F238E27FC236}">
                <a16:creationId xmlns:a16="http://schemas.microsoft.com/office/drawing/2014/main" id="{E3B8F1E6-E064-49F0-9B81-4AA3BAC9205B}"/>
              </a:ext>
            </a:extLst>
          </p:cNvPr>
          <p:cNvPicPr/>
          <p:nvPr/>
        </p:nvPicPr>
        <p:blipFill>
          <a:blip r:embed="rId2">
            <a:extLst>
              <a:ext uri="{28A0092B-C50C-407E-A947-70E740481C1C}">
                <a14:useLocalDpi xmlns:a14="http://schemas.microsoft.com/office/drawing/2010/main" val="0"/>
              </a:ext>
            </a:extLst>
          </a:blip>
          <a:stretch>
            <a:fillRect/>
          </a:stretch>
        </p:blipFill>
        <p:spPr>
          <a:xfrm>
            <a:off x="6248402" y="1160585"/>
            <a:ext cx="5418990" cy="5037993"/>
          </a:xfrm>
          <a:prstGeom prst="rect">
            <a:avLst/>
          </a:prstGeom>
          <a:ln>
            <a:solidFill>
              <a:schemeClr val="tx1">
                <a:lumMod val="50000"/>
              </a:schemeClr>
            </a:solidFill>
          </a:ln>
        </p:spPr>
      </p:pic>
    </p:spTree>
    <p:extLst>
      <p:ext uri="{BB962C8B-B14F-4D97-AF65-F5344CB8AC3E}">
        <p14:creationId xmlns:p14="http://schemas.microsoft.com/office/powerpoint/2010/main" val="1650334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E656A-51F6-BD52-6863-271DDAF2F049}"/>
              </a:ext>
            </a:extLst>
          </p:cNvPr>
          <p:cNvSpPr>
            <a:spLocks noGrp="1"/>
          </p:cNvSpPr>
          <p:nvPr>
            <p:ph type="title"/>
          </p:nvPr>
        </p:nvSpPr>
        <p:spPr/>
        <p:txBody>
          <a:bodyPr>
            <a:normAutofit/>
          </a:bodyPr>
          <a:lstStyle/>
          <a:p>
            <a:r>
              <a:rPr lang="en-US" dirty="0"/>
              <a:t>Wellness Ambassador Program</a:t>
            </a:r>
          </a:p>
        </p:txBody>
      </p:sp>
      <p:sp>
        <p:nvSpPr>
          <p:cNvPr id="3" name="Content Placeholder 2">
            <a:extLst>
              <a:ext uri="{FF2B5EF4-FFF2-40B4-BE49-F238E27FC236}">
                <a16:creationId xmlns:a16="http://schemas.microsoft.com/office/drawing/2014/main" id="{AD731608-F7A2-114E-90B8-B5FC6F58D84C}"/>
              </a:ext>
            </a:extLst>
          </p:cNvPr>
          <p:cNvSpPr>
            <a:spLocks noGrp="1"/>
          </p:cNvSpPr>
          <p:nvPr>
            <p:ph sz="quarter" idx="14"/>
          </p:nvPr>
        </p:nvSpPr>
        <p:spPr>
          <a:xfrm>
            <a:off x="1280382" y="1516098"/>
            <a:ext cx="10211164" cy="4976777"/>
          </a:xfrm>
        </p:spPr>
        <p:txBody>
          <a:bodyPr>
            <a:normAutofit lnSpcReduction="10000"/>
          </a:bodyPr>
          <a:lstStyle/>
          <a:p>
            <a:pPr marL="0" marR="0" indent="0" algn="just">
              <a:spcBef>
                <a:spcPts val="0"/>
              </a:spcBef>
              <a:spcAft>
                <a:spcPts val="0"/>
              </a:spcAft>
              <a:buNone/>
            </a:pPr>
            <a:r>
              <a:rPr lang="en-US" sz="2600" dirty="0">
                <a:effectLst/>
                <a:ea typeface="Calibri" panose="020F0502020204030204" pitchFamily="34" charset="0"/>
              </a:rPr>
              <a:t>The primary goals of the Wellness Ambassadors will be to:</a:t>
            </a:r>
          </a:p>
          <a:p>
            <a:pPr marL="0" marR="0" indent="0" algn="just">
              <a:spcBef>
                <a:spcPts val="0"/>
              </a:spcBef>
              <a:spcAft>
                <a:spcPts val="0"/>
              </a:spcAft>
              <a:buNone/>
            </a:pPr>
            <a:endParaRPr lang="en-US" sz="1600" dirty="0">
              <a:effectLst/>
              <a:ea typeface="Calibri" panose="020F0502020204030204" pitchFamily="34" charset="0"/>
            </a:endParaRPr>
          </a:p>
          <a:p>
            <a:pPr marL="342900" marR="0" lvl="0" indent="-342900" algn="just">
              <a:lnSpc>
                <a:spcPct val="107000"/>
              </a:lnSpc>
              <a:spcBef>
                <a:spcPts val="0"/>
              </a:spcBef>
              <a:spcAft>
                <a:spcPts val="0"/>
              </a:spcAft>
              <a:buFont typeface="+mj-lt"/>
              <a:buAutoNum type="arabicParenR"/>
            </a:pPr>
            <a:r>
              <a:rPr lang="en-US" sz="2000" b="1" dirty="0">
                <a:effectLst/>
                <a:ea typeface="Calibri" panose="020F0502020204030204" pitchFamily="34" charset="0"/>
                <a:cs typeface="Times New Roman" panose="02020603050405020304" pitchFamily="18" charset="0"/>
              </a:rPr>
              <a:t>Identify students in need. </a:t>
            </a:r>
          </a:p>
          <a:p>
            <a:pPr lvl="1" algn="just">
              <a:lnSpc>
                <a:spcPct val="107000"/>
              </a:lnSpc>
              <a:spcBef>
                <a:spcPts val="0"/>
              </a:spcBef>
            </a:pPr>
            <a:r>
              <a:rPr lang="en-US" sz="2000" dirty="0">
                <a:effectLst/>
                <a:ea typeface="Calibri" panose="020F0502020204030204" pitchFamily="34" charset="0"/>
                <a:cs typeface="Times New Roman" panose="02020603050405020304" pitchFamily="18" charset="0"/>
              </a:rPr>
              <a:t>This will include not only students who are in crisis, but also those who are experiencing some levels of depression or anxiety or who are struggling with significant daily stressors in their home or academic environments. </a:t>
            </a:r>
          </a:p>
          <a:p>
            <a:pPr marL="342900" marR="0" lvl="0" indent="-342900" algn="just">
              <a:lnSpc>
                <a:spcPct val="107000"/>
              </a:lnSpc>
              <a:spcBef>
                <a:spcPts val="0"/>
              </a:spcBef>
              <a:spcAft>
                <a:spcPts val="0"/>
              </a:spcAft>
              <a:buFont typeface="+mj-lt"/>
              <a:buAutoNum type="arabicParenR"/>
            </a:pPr>
            <a:r>
              <a:rPr lang="en-US" sz="2000" b="1" dirty="0">
                <a:effectLst/>
                <a:ea typeface="Calibri" panose="020F0502020204030204" pitchFamily="34" charset="0"/>
                <a:cs typeface="Times New Roman" panose="02020603050405020304" pitchFamily="18" charset="0"/>
              </a:rPr>
              <a:t>Assist students and families in addressing acute needs. </a:t>
            </a:r>
          </a:p>
          <a:p>
            <a:pPr lvl="1" algn="just">
              <a:lnSpc>
                <a:spcPct val="107000"/>
              </a:lnSpc>
              <a:spcBef>
                <a:spcPts val="0"/>
              </a:spcBef>
            </a:pPr>
            <a:r>
              <a:rPr lang="en-US" sz="2000" dirty="0">
                <a:effectLst/>
                <a:ea typeface="Calibri" panose="020F0502020204030204" pitchFamily="34" charset="0"/>
                <a:cs typeface="Times New Roman" panose="02020603050405020304" pitchFamily="18" charset="0"/>
              </a:rPr>
              <a:t>This includes getting the student through the initial challenge at hand. In some instances, counselors will need to be involved, particularly if the student is a danger to him/herself or others. </a:t>
            </a:r>
          </a:p>
          <a:p>
            <a:pPr marL="342900" marR="0" lvl="0" indent="-342900" algn="just">
              <a:lnSpc>
                <a:spcPct val="107000"/>
              </a:lnSpc>
              <a:spcBef>
                <a:spcPts val="0"/>
              </a:spcBef>
              <a:spcAft>
                <a:spcPts val="0"/>
              </a:spcAft>
              <a:buFont typeface="+mj-lt"/>
              <a:buAutoNum type="arabicParenR"/>
            </a:pPr>
            <a:r>
              <a:rPr lang="en-US" sz="2000" b="1" dirty="0">
                <a:effectLst/>
                <a:ea typeface="Calibri" panose="020F0502020204030204" pitchFamily="34" charset="0"/>
                <a:cs typeface="Times New Roman" panose="02020603050405020304" pitchFamily="18" charset="0"/>
              </a:rPr>
              <a:t>Identify possible resources to address mental health or environmental stressors. </a:t>
            </a:r>
          </a:p>
          <a:p>
            <a:pPr lvl="1" algn="just">
              <a:lnSpc>
                <a:spcPct val="107000"/>
              </a:lnSpc>
              <a:spcBef>
                <a:spcPts val="0"/>
              </a:spcBef>
            </a:pPr>
            <a:r>
              <a:rPr lang="en-US" sz="2000" dirty="0">
                <a:effectLst/>
                <a:ea typeface="Calibri" panose="020F0502020204030204" pitchFamily="34" charset="0"/>
                <a:cs typeface="Times New Roman" panose="02020603050405020304" pitchFamily="18" charset="0"/>
              </a:rPr>
              <a:t>This will involve working with the student and family to determine needs, identify barriers to care, and link the families to the appropriate resources.</a:t>
            </a:r>
          </a:p>
          <a:p>
            <a:pPr marL="342900" marR="0" lvl="0" indent="-342900" algn="just">
              <a:lnSpc>
                <a:spcPct val="107000"/>
              </a:lnSpc>
              <a:spcBef>
                <a:spcPts val="0"/>
              </a:spcBef>
              <a:spcAft>
                <a:spcPts val="0"/>
              </a:spcAft>
              <a:buFont typeface="+mj-lt"/>
              <a:buAutoNum type="arabicParenR"/>
            </a:pPr>
            <a:r>
              <a:rPr lang="en-US" sz="2000" b="1" dirty="0">
                <a:effectLst/>
                <a:ea typeface="Calibri" panose="020F0502020204030204" pitchFamily="34" charset="0"/>
                <a:cs typeface="Times New Roman" panose="02020603050405020304" pitchFamily="18" charset="0"/>
              </a:rPr>
              <a:t>Ensure linkage to resources is successful. </a:t>
            </a:r>
          </a:p>
          <a:p>
            <a:pPr lvl="1" algn="just">
              <a:lnSpc>
                <a:spcPct val="107000"/>
              </a:lnSpc>
              <a:spcBef>
                <a:spcPts val="0"/>
              </a:spcBef>
            </a:pPr>
            <a:r>
              <a:rPr lang="en-US" sz="2000" dirty="0">
                <a:effectLst/>
                <a:ea typeface="Calibri" panose="020F0502020204030204" pitchFamily="34" charset="0"/>
                <a:cs typeface="Times New Roman" panose="02020603050405020304" pitchFamily="18" charset="0"/>
              </a:rPr>
              <a:t>This will require following up with students and families to ensure they followed through with care and that the resource is meeting their needs.</a:t>
            </a:r>
          </a:p>
        </p:txBody>
      </p:sp>
    </p:spTree>
    <p:extLst>
      <p:ext uri="{BB962C8B-B14F-4D97-AF65-F5344CB8AC3E}">
        <p14:creationId xmlns:p14="http://schemas.microsoft.com/office/powerpoint/2010/main" val="1647951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7DB61-69A0-48CE-8907-A9D4D5C87553}"/>
              </a:ext>
            </a:extLst>
          </p:cNvPr>
          <p:cNvSpPr>
            <a:spLocks noGrp="1"/>
          </p:cNvSpPr>
          <p:nvPr>
            <p:ph type="title"/>
          </p:nvPr>
        </p:nvSpPr>
        <p:spPr/>
        <p:txBody>
          <a:bodyPr/>
          <a:lstStyle/>
          <a:p>
            <a:r>
              <a:rPr lang="en-US" dirty="0"/>
              <a:t>Wellness Ambassador Training</a:t>
            </a:r>
          </a:p>
        </p:txBody>
      </p:sp>
      <p:sp>
        <p:nvSpPr>
          <p:cNvPr id="3" name="Content Placeholder 2">
            <a:extLst>
              <a:ext uri="{FF2B5EF4-FFF2-40B4-BE49-F238E27FC236}">
                <a16:creationId xmlns:a16="http://schemas.microsoft.com/office/drawing/2014/main" id="{12AC79CA-F72C-4EED-B450-0C33A0C3BC15}"/>
              </a:ext>
            </a:extLst>
          </p:cNvPr>
          <p:cNvSpPr>
            <a:spLocks noGrp="1"/>
          </p:cNvSpPr>
          <p:nvPr>
            <p:ph sz="quarter" idx="14"/>
          </p:nvPr>
        </p:nvSpPr>
        <p:spPr>
          <a:xfrm>
            <a:off x="1280382" y="1480930"/>
            <a:ext cx="9090015" cy="4770401"/>
          </a:xfrm>
        </p:spPr>
        <p:txBody>
          <a:bodyPr>
            <a:normAutofit/>
          </a:bodyPr>
          <a:lstStyle/>
          <a:p>
            <a:r>
              <a:rPr lang="en-US" dirty="0"/>
              <a:t>Confidentiality</a:t>
            </a:r>
          </a:p>
          <a:p>
            <a:r>
              <a:rPr lang="en-US" dirty="0"/>
              <a:t>Recognizing depression and anxiety</a:t>
            </a:r>
          </a:p>
          <a:p>
            <a:r>
              <a:rPr lang="en-US" dirty="0"/>
              <a:t>Coping strategies</a:t>
            </a:r>
          </a:p>
          <a:p>
            <a:r>
              <a:rPr lang="en-US" dirty="0"/>
              <a:t>Safety planning</a:t>
            </a:r>
          </a:p>
          <a:p>
            <a:r>
              <a:rPr lang="en-US" dirty="0"/>
              <a:t>Mindfulness techniques</a:t>
            </a:r>
          </a:p>
          <a:p>
            <a:r>
              <a:rPr lang="en-US" dirty="0"/>
              <a:t>Resource acquisition</a:t>
            </a:r>
          </a:p>
          <a:p>
            <a:r>
              <a:rPr lang="en-US" dirty="0"/>
              <a:t>Special populations and circumstances </a:t>
            </a:r>
          </a:p>
          <a:p>
            <a:r>
              <a:rPr lang="en-US" dirty="0"/>
              <a:t>Collaborating with students, counselors, parents, etc.</a:t>
            </a:r>
          </a:p>
          <a:p>
            <a:r>
              <a:rPr lang="en-US" dirty="0"/>
              <a:t>Recognizing personal biases</a:t>
            </a:r>
          </a:p>
        </p:txBody>
      </p:sp>
    </p:spTree>
    <p:extLst>
      <p:ext uri="{BB962C8B-B14F-4D97-AF65-F5344CB8AC3E}">
        <p14:creationId xmlns:p14="http://schemas.microsoft.com/office/powerpoint/2010/main" val="687014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EA3EB-DD98-07EA-AAF9-AC39D7751177}"/>
              </a:ext>
            </a:extLst>
          </p:cNvPr>
          <p:cNvSpPr>
            <a:spLocks noGrp="1"/>
          </p:cNvSpPr>
          <p:nvPr>
            <p:ph type="title"/>
          </p:nvPr>
        </p:nvSpPr>
        <p:spPr/>
        <p:txBody>
          <a:bodyPr/>
          <a:lstStyle/>
          <a:p>
            <a:r>
              <a:rPr lang="en-US" dirty="0"/>
              <a:t>Counselor Training Program</a:t>
            </a:r>
          </a:p>
        </p:txBody>
      </p:sp>
      <p:sp>
        <p:nvSpPr>
          <p:cNvPr id="3" name="Content Placeholder 2">
            <a:extLst>
              <a:ext uri="{FF2B5EF4-FFF2-40B4-BE49-F238E27FC236}">
                <a16:creationId xmlns:a16="http://schemas.microsoft.com/office/drawing/2014/main" id="{3C6B5ABD-42F7-5EDB-ADFE-4775F7D16A11}"/>
              </a:ext>
            </a:extLst>
          </p:cNvPr>
          <p:cNvSpPr>
            <a:spLocks noGrp="1"/>
          </p:cNvSpPr>
          <p:nvPr>
            <p:ph sz="quarter" idx="14"/>
          </p:nvPr>
        </p:nvSpPr>
        <p:spPr>
          <a:xfrm>
            <a:off x="1412266" y="1472138"/>
            <a:ext cx="9921018" cy="4502427"/>
          </a:xfrm>
        </p:spPr>
        <p:txBody>
          <a:bodyPr/>
          <a:lstStyle/>
          <a:p>
            <a:r>
              <a:rPr lang="en-US" dirty="0"/>
              <a:t>In a recent survey by the ASCA, 94% of school counselors stated the were interested in receiving more training in mental health; 86% said they wanted more training on diversity, equity, and inclusion.</a:t>
            </a:r>
          </a:p>
          <a:p>
            <a:r>
              <a:rPr lang="en-US" dirty="0"/>
              <a:t>The CDRC Training Academy will develop a series of training programs for school counselors, including:</a:t>
            </a:r>
          </a:p>
          <a:p>
            <a:pPr lvl="1"/>
            <a:r>
              <a:rPr lang="en-US" dirty="0"/>
              <a:t>Brief intervention strategies, such as Safe Alternatives for Teens and Youth (SAFETY-A)</a:t>
            </a:r>
          </a:p>
          <a:p>
            <a:pPr lvl="1"/>
            <a:r>
              <a:rPr lang="en-US" dirty="0"/>
              <a:t>Measurement-based care models</a:t>
            </a:r>
          </a:p>
          <a:p>
            <a:pPr lvl="1"/>
            <a:r>
              <a:rPr lang="en-US" dirty="0"/>
              <a:t>Signs and symptoms of various mental illnesses</a:t>
            </a:r>
          </a:p>
          <a:p>
            <a:pPr lvl="1"/>
            <a:r>
              <a:rPr lang="en-US" dirty="0"/>
              <a:t>Evidence-based treatments for depression, anxiety, bipolar, etc. </a:t>
            </a:r>
          </a:p>
        </p:txBody>
      </p:sp>
    </p:spTree>
    <p:extLst>
      <p:ext uri="{BB962C8B-B14F-4D97-AF65-F5344CB8AC3E}">
        <p14:creationId xmlns:p14="http://schemas.microsoft.com/office/powerpoint/2010/main" val="2384301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BE17187-A6ED-7FAE-9252-13AA20D71728}"/>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039792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35D73-BEAE-FFDC-33F3-B844F3359FD2}"/>
              </a:ext>
            </a:extLst>
          </p:cNvPr>
          <p:cNvSpPr>
            <a:spLocks noGrp="1"/>
          </p:cNvSpPr>
          <p:nvPr>
            <p:ph type="ctrTitle"/>
          </p:nvPr>
        </p:nvSpPr>
        <p:spPr>
          <a:xfrm>
            <a:off x="1345720" y="1933245"/>
            <a:ext cx="9092241" cy="2863041"/>
          </a:xfrm>
        </p:spPr>
        <p:txBody>
          <a:bodyPr/>
          <a:lstStyle/>
          <a:p>
            <a:pPr algn="ctr"/>
            <a:r>
              <a:rPr lang="en-US" dirty="0"/>
              <a:t>YAM Project Updates</a:t>
            </a:r>
          </a:p>
        </p:txBody>
      </p:sp>
    </p:spTree>
    <p:extLst>
      <p:ext uri="{BB962C8B-B14F-4D97-AF65-F5344CB8AC3E}">
        <p14:creationId xmlns:p14="http://schemas.microsoft.com/office/powerpoint/2010/main" val="1897551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20C27A6-E54D-4F4F-9DBA-03016D7BD56A}"/>
              </a:ext>
            </a:extLst>
          </p:cNvPr>
          <p:cNvPicPr>
            <a:picLocks noChangeAspect="1"/>
          </p:cNvPicPr>
          <p:nvPr/>
        </p:nvPicPr>
        <p:blipFill rotWithShape="1">
          <a:blip r:embed="rId2"/>
          <a:srcRect l="190" t="17334" r="-615" b="13467"/>
          <a:stretch/>
        </p:blipFill>
        <p:spPr>
          <a:xfrm>
            <a:off x="448235" y="1107724"/>
            <a:ext cx="5915808" cy="5275437"/>
          </a:xfrm>
          <a:prstGeom prst="rect">
            <a:avLst/>
          </a:prstGeom>
        </p:spPr>
      </p:pic>
      <p:sp>
        <p:nvSpPr>
          <p:cNvPr id="2" name="Title 1">
            <a:extLst>
              <a:ext uri="{FF2B5EF4-FFF2-40B4-BE49-F238E27FC236}">
                <a16:creationId xmlns:a16="http://schemas.microsoft.com/office/drawing/2014/main" id="{A206E46A-A891-65B3-E3C4-2B0A72E99454}"/>
              </a:ext>
            </a:extLst>
          </p:cNvPr>
          <p:cNvSpPr>
            <a:spLocks noGrp="1"/>
          </p:cNvSpPr>
          <p:nvPr>
            <p:ph type="title"/>
          </p:nvPr>
        </p:nvSpPr>
        <p:spPr/>
        <p:txBody>
          <a:bodyPr/>
          <a:lstStyle/>
          <a:p>
            <a:r>
              <a:rPr lang="en-US" dirty="0"/>
              <a:t>Youth Aware of Mental Health (YAM)</a:t>
            </a:r>
          </a:p>
        </p:txBody>
      </p:sp>
      <p:sp>
        <p:nvSpPr>
          <p:cNvPr id="3" name="Content Placeholder 2">
            <a:extLst>
              <a:ext uri="{FF2B5EF4-FFF2-40B4-BE49-F238E27FC236}">
                <a16:creationId xmlns:a16="http://schemas.microsoft.com/office/drawing/2014/main" id="{3076EC29-97D1-EBFC-A675-94552BAD0E7A}"/>
              </a:ext>
            </a:extLst>
          </p:cNvPr>
          <p:cNvSpPr>
            <a:spLocks noGrp="1"/>
          </p:cNvSpPr>
          <p:nvPr>
            <p:ph sz="quarter" idx="14"/>
          </p:nvPr>
        </p:nvSpPr>
        <p:spPr>
          <a:xfrm>
            <a:off x="6498514" y="1494230"/>
            <a:ext cx="5623560" cy="4502427"/>
          </a:xfrm>
        </p:spPr>
        <p:txBody>
          <a:bodyPr>
            <a:normAutofit fontScale="85000" lnSpcReduction="20000"/>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lang="en-US" sz="3000" b="1" dirty="0"/>
              <a:t>Evidence-based program</a:t>
            </a:r>
            <a:r>
              <a:rPr lang="en-US" sz="3000" dirty="0"/>
              <a:t> </a:t>
            </a:r>
            <a:r>
              <a:rPr lang="en-US" sz="3000" dirty="0">
                <a:solidFill>
                  <a:srgbClr val="5B9BD5">
                    <a:lumMod val="50000"/>
                  </a:srgbClr>
                </a:solidFill>
              </a:rPr>
              <a:t>delivered by certified facilitators to students in the classroom setting</a:t>
            </a:r>
            <a:endParaRPr kumimoji="0" lang="en-US" sz="3000" b="0" i="0" u="none" strike="noStrike" kern="1200" cap="none" spc="0" normalizeH="0" baseline="0" noProof="0" dirty="0">
              <a:ln>
                <a:noFill/>
              </a:ln>
              <a:solidFill>
                <a:srgbClr val="5B9BD5">
                  <a:lumMod val="50000"/>
                </a:srgbClr>
              </a:solidFill>
              <a:effectLst/>
              <a:uLnTx/>
              <a:uFillTx/>
            </a:endParaRPr>
          </a:p>
          <a:p>
            <a:pPr lvl="1">
              <a:spcBef>
                <a:spcPts val="1000"/>
              </a:spcBef>
              <a:defRPr/>
            </a:pPr>
            <a:r>
              <a:rPr kumimoji="0" lang="en-US" sz="2600" b="0" i="0" u="none" strike="noStrike" kern="1200" cap="none" spc="0" normalizeH="0" baseline="0" noProof="0" dirty="0">
                <a:ln>
                  <a:noFill/>
                </a:ln>
                <a:solidFill>
                  <a:srgbClr val="5B9BD5">
                    <a:lumMod val="50000"/>
                  </a:srgbClr>
                </a:solidFill>
                <a:effectLst/>
                <a:uLnTx/>
                <a:uFillTx/>
              </a:rPr>
              <a:t>A 5-hour interactive mental health promotion program</a:t>
            </a:r>
          </a:p>
          <a:p>
            <a:pPr lvl="1">
              <a:spcBef>
                <a:spcPts val="1000"/>
              </a:spcBef>
              <a:defRPr/>
            </a:pPr>
            <a:r>
              <a:rPr kumimoji="0" lang="en-US" sz="2600" b="0" i="0" u="none" strike="noStrike" kern="1200" cap="none" spc="0" normalizeH="0" baseline="0" noProof="0" dirty="0">
                <a:ln>
                  <a:noFill/>
                </a:ln>
                <a:solidFill>
                  <a:srgbClr val="5B9BD5">
                    <a:lumMod val="50000"/>
                  </a:srgbClr>
                </a:solidFill>
                <a:effectLst/>
                <a:uLnTx/>
                <a:uFillTx/>
              </a:rPr>
              <a:t>Delivered over 3 – 5 weeks</a:t>
            </a:r>
          </a:p>
          <a:p>
            <a:pPr lvl="1">
              <a:spcBef>
                <a:spcPts val="1000"/>
              </a:spcBef>
              <a:defRPr/>
            </a:pPr>
            <a:r>
              <a:rPr lang="en-US" sz="2600" dirty="0">
                <a:solidFill>
                  <a:srgbClr val="5B9BD5">
                    <a:lumMod val="50000"/>
                  </a:srgbClr>
                </a:solidFill>
              </a:rPr>
              <a:t>Encourages </a:t>
            </a:r>
          </a:p>
          <a:p>
            <a:pPr lvl="2">
              <a:spcBef>
                <a:spcPts val="1000"/>
              </a:spcBef>
              <a:defRPr/>
            </a:pPr>
            <a:r>
              <a:rPr lang="en-US" sz="2200" dirty="0">
                <a:solidFill>
                  <a:srgbClr val="5B9BD5">
                    <a:lumMod val="50000"/>
                  </a:srgbClr>
                </a:solidFill>
              </a:rPr>
              <a:t>increased discussion and knowledge about mental health                             </a:t>
            </a:r>
          </a:p>
          <a:p>
            <a:pPr lvl="2">
              <a:spcBef>
                <a:spcPts val="1000"/>
              </a:spcBef>
              <a:defRPr/>
            </a:pPr>
            <a:r>
              <a:rPr lang="en-US" sz="2200" dirty="0">
                <a:solidFill>
                  <a:srgbClr val="5B9BD5">
                    <a:lumMod val="50000"/>
                  </a:srgbClr>
                </a:solidFill>
              </a:rPr>
              <a:t>development of problem-solving skills                                       </a:t>
            </a:r>
          </a:p>
          <a:p>
            <a:pPr lvl="2">
              <a:spcBef>
                <a:spcPts val="1000"/>
              </a:spcBef>
              <a:defRPr/>
            </a:pPr>
            <a:r>
              <a:rPr lang="en-US" sz="2200" dirty="0">
                <a:solidFill>
                  <a:srgbClr val="5B9BD5">
                    <a:lumMod val="50000"/>
                  </a:srgbClr>
                </a:solidFill>
              </a:rPr>
              <a:t>emotional intelligence and</a:t>
            </a:r>
          </a:p>
          <a:p>
            <a:pPr lvl="2">
              <a:spcBef>
                <a:spcPts val="1000"/>
              </a:spcBef>
              <a:defRPr/>
            </a:pPr>
            <a:r>
              <a:rPr lang="en-US" sz="2200" dirty="0">
                <a:solidFill>
                  <a:srgbClr val="5B9BD5">
                    <a:lumMod val="50000"/>
                  </a:srgbClr>
                </a:solidFill>
              </a:rPr>
              <a:t>resilience</a:t>
            </a:r>
          </a:p>
          <a:p>
            <a:endParaRPr lang="en-US" dirty="0"/>
          </a:p>
        </p:txBody>
      </p:sp>
    </p:spTree>
    <p:extLst>
      <p:ext uri="{BB962C8B-B14F-4D97-AF65-F5344CB8AC3E}">
        <p14:creationId xmlns:p14="http://schemas.microsoft.com/office/powerpoint/2010/main" val="86732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DE94950-78DF-47D4-A600-F8843366ED8F}"/>
              </a:ext>
            </a:extLst>
          </p:cNvPr>
          <p:cNvPicPr>
            <a:picLocks noChangeAspect="1"/>
          </p:cNvPicPr>
          <p:nvPr/>
        </p:nvPicPr>
        <p:blipFill>
          <a:blip r:embed="rId2"/>
          <a:stretch>
            <a:fillRect/>
          </a:stretch>
        </p:blipFill>
        <p:spPr>
          <a:xfrm>
            <a:off x="1856815" y="3835090"/>
            <a:ext cx="5081867" cy="2700852"/>
          </a:xfrm>
          <a:prstGeom prst="rect">
            <a:avLst/>
          </a:prstGeom>
        </p:spPr>
      </p:pic>
      <p:sp>
        <p:nvSpPr>
          <p:cNvPr id="2" name="Title 1">
            <a:extLst>
              <a:ext uri="{FF2B5EF4-FFF2-40B4-BE49-F238E27FC236}">
                <a16:creationId xmlns:a16="http://schemas.microsoft.com/office/drawing/2014/main" id="{A206E46A-A891-65B3-E3C4-2B0A72E99454}"/>
              </a:ext>
            </a:extLst>
          </p:cNvPr>
          <p:cNvSpPr>
            <a:spLocks noGrp="1"/>
          </p:cNvSpPr>
          <p:nvPr>
            <p:ph type="title"/>
          </p:nvPr>
        </p:nvSpPr>
        <p:spPr/>
        <p:txBody>
          <a:bodyPr/>
          <a:lstStyle/>
          <a:p>
            <a:r>
              <a:rPr lang="en-US" dirty="0"/>
              <a:t>Results from YAM Thus Far</a:t>
            </a:r>
          </a:p>
        </p:txBody>
      </p:sp>
      <p:sp>
        <p:nvSpPr>
          <p:cNvPr id="3" name="Content Placeholder 2">
            <a:extLst>
              <a:ext uri="{FF2B5EF4-FFF2-40B4-BE49-F238E27FC236}">
                <a16:creationId xmlns:a16="http://schemas.microsoft.com/office/drawing/2014/main" id="{3076EC29-97D1-EBFC-A675-94552BAD0E7A}"/>
              </a:ext>
            </a:extLst>
          </p:cNvPr>
          <p:cNvSpPr>
            <a:spLocks noGrp="1"/>
          </p:cNvSpPr>
          <p:nvPr>
            <p:ph sz="quarter" idx="14"/>
          </p:nvPr>
        </p:nvSpPr>
        <p:spPr>
          <a:xfrm>
            <a:off x="7297271" y="1494230"/>
            <a:ext cx="4824803" cy="4502427"/>
          </a:xfrm>
        </p:spPr>
        <p:txBody>
          <a:bodyPr>
            <a:normAutofit/>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lang="en-US" sz="2600" dirty="0"/>
              <a:t>N=3,302 from UT Southwestern partnership schools (2017-2019)</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lang="en-US" sz="2600" dirty="0"/>
              <a:t>26.5% had moderate to severe depression (PHQ-A ≥10)</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lang="en-US" sz="2600" dirty="0"/>
              <a:t>22.3% had moderate to severe anxiety (GAD-7 ≥10)</a:t>
            </a:r>
          </a:p>
        </p:txBody>
      </p:sp>
      <p:pic>
        <p:nvPicPr>
          <p:cNvPr id="6" name="Picture 5">
            <a:extLst>
              <a:ext uri="{FF2B5EF4-FFF2-40B4-BE49-F238E27FC236}">
                <a16:creationId xmlns:a16="http://schemas.microsoft.com/office/drawing/2014/main" id="{9B8ED448-BA15-41A7-9938-BA6AF79AC3AA}"/>
              </a:ext>
            </a:extLst>
          </p:cNvPr>
          <p:cNvPicPr>
            <a:picLocks noChangeAspect="1"/>
          </p:cNvPicPr>
          <p:nvPr/>
        </p:nvPicPr>
        <p:blipFill>
          <a:blip r:embed="rId3"/>
          <a:stretch>
            <a:fillRect/>
          </a:stretch>
        </p:blipFill>
        <p:spPr>
          <a:xfrm>
            <a:off x="393887" y="1126191"/>
            <a:ext cx="4931148" cy="2695922"/>
          </a:xfrm>
          <a:prstGeom prst="rect">
            <a:avLst/>
          </a:prstGeom>
        </p:spPr>
      </p:pic>
      <p:sp>
        <p:nvSpPr>
          <p:cNvPr id="9" name="TextBox 8">
            <a:extLst>
              <a:ext uri="{FF2B5EF4-FFF2-40B4-BE49-F238E27FC236}">
                <a16:creationId xmlns:a16="http://schemas.microsoft.com/office/drawing/2014/main" id="{A2C3D39C-CE7F-4CA4-95A5-8E415782DD30}"/>
              </a:ext>
            </a:extLst>
          </p:cNvPr>
          <p:cNvSpPr txBox="1"/>
          <p:nvPr/>
        </p:nvSpPr>
        <p:spPr>
          <a:xfrm>
            <a:off x="9493623" y="6492875"/>
            <a:ext cx="1325235" cy="276999"/>
          </a:xfrm>
          <a:prstGeom prst="rect">
            <a:avLst/>
          </a:prstGeom>
          <a:noFill/>
        </p:spPr>
        <p:txBody>
          <a:bodyPr wrap="none" rtlCol="0">
            <a:spAutoFit/>
          </a:bodyPr>
          <a:lstStyle/>
          <a:p>
            <a:r>
              <a:rPr lang="en-US" sz="1200" dirty="0"/>
              <a:t>Mayes et al., 2022</a:t>
            </a:r>
          </a:p>
        </p:txBody>
      </p:sp>
    </p:spTree>
    <p:extLst>
      <p:ext uri="{BB962C8B-B14F-4D97-AF65-F5344CB8AC3E}">
        <p14:creationId xmlns:p14="http://schemas.microsoft.com/office/powerpoint/2010/main" val="3419746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92BB89-CB84-4F77-953E-3BAFD8480F19}"/>
              </a:ext>
            </a:extLst>
          </p:cNvPr>
          <p:cNvSpPr txBox="1"/>
          <p:nvPr/>
        </p:nvSpPr>
        <p:spPr>
          <a:xfrm>
            <a:off x="2746220" y="136970"/>
            <a:ext cx="6958939" cy="584775"/>
          </a:xfrm>
          <a:prstGeom prst="rect">
            <a:avLst/>
          </a:prstGeom>
          <a:noFill/>
        </p:spPr>
        <p:txBody>
          <a:bodyPr wrap="square" rtlCol="0">
            <a:spAutoFit/>
          </a:bodyPr>
          <a:lstStyle/>
          <a:p>
            <a:r>
              <a:rPr lang="en-US" sz="3200" dirty="0">
                <a:solidFill>
                  <a:schemeClr val="bg1"/>
                </a:solidFill>
              </a:rPr>
              <a:t>Selection of UTSW YAM Manuscripts</a:t>
            </a:r>
          </a:p>
        </p:txBody>
      </p:sp>
      <p:sp>
        <p:nvSpPr>
          <p:cNvPr id="5" name="TextBox 4">
            <a:extLst>
              <a:ext uri="{FF2B5EF4-FFF2-40B4-BE49-F238E27FC236}">
                <a16:creationId xmlns:a16="http://schemas.microsoft.com/office/drawing/2014/main" id="{9FD3E831-1001-47E6-9210-0447BC06D73D}"/>
              </a:ext>
            </a:extLst>
          </p:cNvPr>
          <p:cNvSpPr txBox="1"/>
          <p:nvPr/>
        </p:nvSpPr>
        <p:spPr>
          <a:xfrm>
            <a:off x="401937" y="1110031"/>
            <a:ext cx="11647503" cy="5632311"/>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rPr>
              <a:t>Published:</a:t>
            </a:r>
            <a:endParaRPr lang="en-US" sz="1200" b="1" dirty="0">
              <a:effectLst/>
              <a:latin typeface="Calibri" panose="020F0502020204030204" pitchFamily="34" charset="0"/>
              <a:ea typeface="Calibri" panose="020F0502020204030204" pitchFamily="34" charset="0"/>
            </a:endParaRPr>
          </a:p>
          <a:p>
            <a:pPr marL="228600" marR="0" indent="-228600">
              <a:spcBef>
                <a:spcPts val="0"/>
              </a:spcBef>
              <a:spcAft>
                <a:spcPts val="0"/>
              </a:spcAft>
              <a:buFont typeface="+mj-lt"/>
              <a:buAutoNum type="arabicPeriod"/>
            </a:pPr>
            <a:r>
              <a:rPr lang="en-US" sz="1200" dirty="0">
                <a:solidFill>
                  <a:srgbClr val="000000"/>
                </a:solidFill>
                <a:effectLst/>
                <a:latin typeface="Calibri" panose="020F0502020204030204" pitchFamily="34" charset="0"/>
                <a:ea typeface="Times New Roman" panose="02020603050405020304" pitchFamily="18" charset="0"/>
              </a:rPr>
              <a:t> Hughes JL, Fuller A, Gutierrez L, South C, Trivedi MH. Feasibility and Acceptability of the Youth Aware of Mental Health (YAM) Program in Texas: Program Evaluation and Mental Health Outcomes. Poster. 9th Biennial Conference of the International Society for Affective Disorders; September 21-22, 2018.</a:t>
            </a:r>
            <a:endParaRPr lang="en-US" sz="1200" dirty="0">
              <a:effectLst/>
              <a:latin typeface="Calibri" panose="020F0502020204030204" pitchFamily="34" charset="0"/>
              <a:ea typeface="Calibri" panose="020F0502020204030204" pitchFamily="34" charset="0"/>
            </a:endParaRPr>
          </a:p>
          <a:p>
            <a:pPr marL="228600" marR="0" indent="-228600">
              <a:spcBef>
                <a:spcPts val="0"/>
              </a:spcBef>
              <a:spcAft>
                <a:spcPts val="0"/>
              </a:spcAft>
              <a:buFont typeface="+mj-lt"/>
              <a:buAutoNum type="arabicPeriod"/>
            </a:pPr>
            <a:r>
              <a:rPr lang="en-US" sz="1200" dirty="0">
                <a:solidFill>
                  <a:srgbClr val="000000"/>
                </a:solidFill>
                <a:effectLst/>
                <a:latin typeface="Calibri" panose="020F0502020204030204" pitchFamily="34" charset="0"/>
                <a:ea typeface="Times New Roman" panose="02020603050405020304" pitchFamily="18" charset="0"/>
              </a:rPr>
              <a:t>Lindow JC, Hughes JL, South C, Gutierrez L, Bannister E, Trivedi MH, Byerly MJ. Feasibility and Acceptability of the Youth Aware of Mental Health (YAM) Intervention in US Adolescents. Arch Suicide Res. 2020;24(2):269-284. doi:10.1080/13811118.2019.1624667</a:t>
            </a:r>
            <a:endParaRPr lang="en-US" sz="1200" dirty="0">
              <a:effectLst/>
              <a:latin typeface="Calibri" panose="020F0502020204030204" pitchFamily="34" charset="0"/>
              <a:ea typeface="Calibri" panose="020F0502020204030204" pitchFamily="34" charset="0"/>
            </a:endParaRPr>
          </a:p>
          <a:p>
            <a:pPr marL="228600" marR="0" indent="-228600">
              <a:spcBef>
                <a:spcPts val="0"/>
              </a:spcBef>
              <a:spcAft>
                <a:spcPts val="0"/>
              </a:spcAft>
              <a:buFont typeface="+mj-lt"/>
              <a:buAutoNum type="arabicPeriod"/>
            </a:pPr>
            <a:r>
              <a:rPr lang="en-US" sz="1200" dirty="0">
                <a:solidFill>
                  <a:srgbClr val="000000"/>
                </a:solidFill>
                <a:effectLst/>
                <a:latin typeface="Calibri" panose="020F0502020204030204" pitchFamily="34" charset="0"/>
                <a:ea typeface="Times New Roman" panose="02020603050405020304" pitchFamily="18" charset="0"/>
              </a:rPr>
              <a:t>Lindow JC, Hughes JL, South C, Minhajuddin A, Gutierrez L, Bannister E, Trivedi MH, Byerly MJ. The Youth Aware of Mental Health Intervention: Impact on Help Seeking, Mental Health Knowledge, and Stigma in U.S. Adolescents. J </a:t>
            </a:r>
            <a:r>
              <a:rPr lang="en-US" sz="1200" dirty="0" err="1">
                <a:solidFill>
                  <a:srgbClr val="000000"/>
                </a:solidFill>
                <a:effectLst/>
                <a:latin typeface="Calibri" panose="020F0502020204030204" pitchFamily="34" charset="0"/>
                <a:ea typeface="Times New Roman" panose="02020603050405020304" pitchFamily="18" charset="0"/>
              </a:rPr>
              <a:t>Adolesc</a:t>
            </a:r>
            <a:r>
              <a:rPr lang="en-US" sz="1200" dirty="0">
                <a:solidFill>
                  <a:srgbClr val="000000"/>
                </a:solidFill>
                <a:effectLst/>
                <a:latin typeface="Calibri" panose="020F0502020204030204" pitchFamily="34" charset="0"/>
                <a:ea typeface="Times New Roman" panose="02020603050405020304" pitchFamily="18" charset="0"/>
              </a:rPr>
              <a:t> Health. 2020;67(1):101-107. doi:10.1016/j.jadohealth.2020.01.006</a:t>
            </a:r>
            <a:endParaRPr lang="en-US" sz="1200" dirty="0">
              <a:effectLst/>
              <a:latin typeface="Calibri" panose="020F0502020204030204" pitchFamily="34" charset="0"/>
              <a:ea typeface="Calibri" panose="020F0502020204030204" pitchFamily="34" charset="0"/>
            </a:endParaRPr>
          </a:p>
          <a:p>
            <a:pPr marL="228600" marR="0" indent="-228600">
              <a:spcBef>
                <a:spcPts val="0"/>
              </a:spcBef>
              <a:spcAft>
                <a:spcPts val="0"/>
              </a:spcAft>
              <a:buFont typeface="+mj-lt"/>
              <a:buAutoNum type="arabicPeriod"/>
            </a:pPr>
            <a:r>
              <a:rPr lang="en-US" sz="1200" dirty="0">
                <a:solidFill>
                  <a:srgbClr val="000000"/>
                </a:solidFill>
                <a:effectLst/>
                <a:latin typeface="Calibri" panose="020F0502020204030204" pitchFamily="34" charset="0"/>
                <a:ea typeface="Times New Roman" panose="02020603050405020304" pitchFamily="18" charset="0"/>
              </a:rPr>
              <a:t>Anderson JR, Hughes JL, Trivedi MH. School Personnel and Parents’ Concerns Related to COVID-19 Pandemic’s Impact Related to Schools. School Psychology Review. 2021;50(4):519-529. doi:10.1080/2372966x.2020.1862626</a:t>
            </a:r>
            <a:endParaRPr lang="en-US" sz="1200" dirty="0">
              <a:effectLst/>
              <a:latin typeface="Calibri" panose="020F0502020204030204" pitchFamily="34" charset="0"/>
              <a:ea typeface="Calibri" panose="020F0502020204030204" pitchFamily="34" charset="0"/>
            </a:endParaRPr>
          </a:p>
          <a:p>
            <a:pPr marL="228600" marR="0" indent="-228600">
              <a:spcBef>
                <a:spcPts val="0"/>
              </a:spcBef>
              <a:spcAft>
                <a:spcPts val="0"/>
              </a:spcAft>
              <a:buFont typeface="+mj-lt"/>
              <a:buAutoNum type="arabicPeriod"/>
            </a:pPr>
            <a:r>
              <a:rPr lang="en-US" sz="1200" dirty="0">
                <a:solidFill>
                  <a:srgbClr val="000000"/>
                </a:solidFill>
                <a:effectLst/>
                <a:latin typeface="Calibri" panose="020F0502020204030204" pitchFamily="34" charset="0"/>
                <a:ea typeface="Times New Roman" panose="02020603050405020304" pitchFamily="18" charset="0"/>
              </a:rPr>
              <a:t>Anderson JR, Mayes TL, Fuller A, Hughes JL, Minhajuddin A, Trivedi MH. Experiencing bullying's impact on adolescent depression and anxiety: Mediating role of adolescent resilience. J Affect </a:t>
            </a:r>
            <a:r>
              <a:rPr lang="en-US" sz="1200" dirty="0" err="1">
                <a:solidFill>
                  <a:srgbClr val="000000"/>
                </a:solidFill>
                <a:effectLst/>
                <a:latin typeface="Calibri" panose="020F0502020204030204" pitchFamily="34" charset="0"/>
                <a:ea typeface="Times New Roman" panose="02020603050405020304" pitchFamily="18" charset="0"/>
              </a:rPr>
              <a:t>Disord</a:t>
            </a:r>
            <a:r>
              <a:rPr lang="en-US" sz="1200" dirty="0">
                <a:solidFill>
                  <a:srgbClr val="000000"/>
                </a:solidFill>
                <a:effectLst/>
                <a:latin typeface="Calibri" panose="020F0502020204030204" pitchFamily="34" charset="0"/>
                <a:ea typeface="Times New Roman" panose="02020603050405020304" pitchFamily="18" charset="0"/>
              </a:rPr>
              <a:t>. 2022;310:477-483. doi:10.1016/j.jad.2022.04.003</a:t>
            </a:r>
            <a:endParaRPr lang="en-US" sz="1200" dirty="0">
              <a:effectLst/>
              <a:latin typeface="Calibri" panose="020F0502020204030204" pitchFamily="34" charset="0"/>
              <a:ea typeface="Calibri" panose="020F0502020204030204" pitchFamily="34" charset="0"/>
            </a:endParaRPr>
          </a:p>
          <a:p>
            <a:pPr marL="228600" marR="0" indent="-228600">
              <a:spcBef>
                <a:spcPts val="0"/>
              </a:spcBef>
              <a:spcAft>
                <a:spcPts val="0"/>
              </a:spcAft>
              <a:buFont typeface="+mj-lt"/>
              <a:buAutoNum type="arabicPeriod"/>
            </a:pPr>
            <a:r>
              <a:rPr lang="en-US" sz="1200">
                <a:solidFill>
                  <a:srgbClr val="000000"/>
                </a:solidFill>
                <a:effectLst/>
                <a:latin typeface="Calibri" panose="020F0502020204030204" pitchFamily="34" charset="0"/>
                <a:ea typeface="Times New Roman" panose="02020603050405020304" pitchFamily="18" charset="0"/>
              </a:rPr>
              <a:t>Trivedi </a:t>
            </a:r>
            <a:r>
              <a:rPr lang="en-US" sz="1200" dirty="0">
                <a:solidFill>
                  <a:srgbClr val="000000"/>
                </a:solidFill>
                <a:effectLst/>
                <a:latin typeface="Calibri" panose="020F0502020204030204" pitchFamily="34" charset="0"/>
                <a:ea typeface="Times New Roman" panose="02020603050405020304" pitchFamily="18" charset="0"/>
              </a:rPr>
              <a:t>MH, Nandy K, Mayes TL, Wang T, Forbes K, Anderson JR, Fuller A, Hughes JL. Youth Aware of Mental Health (YAM) Program With Texas Adolescents: Depression, Anxiety, and Substance Use Outcomes. J Clin Psychiatry. 2022;83(4)doi:10.4088/JCP.21m14221</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rPr>
              <a:t> </a:t>
            </a: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rPr>
              <a:t>Under Review:</a:t>
            </a:r>
            <a:endParaRPr lang="en-US" sz="1200" b="1" dirty="0">
              <a:effectLst/>
              <a:latin typeface="Calibri" panose="020F0502020204030204" pitchFamily="34" charset="0"/>
              <a:ea typeface="Calibri" panose="020F0502020204030204" pitchFamily="34" charset="0"/>
            </a:endParaRPr>
          </a:p>
          <a:p>
            <a:pPr marL="228600" marR="0" lvl="0" indent="-228600">
              <a:spcBef>
                <a:spcPts val="0"/>
              </a:spcBef>
              <a:spcAft>
                <a:spcPts val="0"/>
              </a:spcAft>
              <a:buFont typeface="+mj-lt"/>
              <a:buAutoNum type="arabicPeriod" startAt="7"/>
              <a:tabLst>
                <a:tab pos="457200" algn="l"/>
              </a:tabLst>
            </a:pPr>
            <a:r>
              <a:rPr lang="en-US" sz="1200" dirty="0">
                <a:solidFill>
                  <a:srgbClr val="000000"/>
                </a:solidFill>
                <a:effectLst/>
                <a:latin typeface="Calibri" panose="020F0502020204030204" pitchFamily="34" charset="0"/>
                <a:ea typeface="Times New Roman" panose="02020603050405020304" pitchFamily="18" charset="0"/>
              </a:rPr>
              <a:t>Anderson, J. R., Nandy, K., Hughes, J. L., Kahalnik, F., Pipes, R., Hancock, J., Greer, T. L., Kulikova, A., Mayes, T. L., Trivedi, M. H. Pilot Program of an Interconnected Systems Framework: Treatment of Depression for Youth in Secondary Schools. School Mental Health.</a:t>
            </a:r>
            <a:endParaRPr lang="en-US" sz="1200" dirty="0">
              <a:solidFill>
                <a:srgbClr val="000000"/>
              </a:solidFill>
              <a:effectLst/>
              <a:latin typeface="Calibri" panose="020F0502020204030204" pitchFamily="34" charset="0"/>
              <a:ea typeface="Calibri" panose="020F0502020204030204" pitchFamily="34" charset="0"/>
            </a:endParaRPr>
          </a:p>
          <a:p>
            <a:pPr marL="228600" marR="0" lvl="0" indent="-228600">
              <a:spcBef>
                <a:spcPts val="0"/>
              </a:spcBef>
              <a:spcAft>
                <a:spcPts val="0"/>
              </a:spcAft>
              <a:buFont typeface="+mj-lt"/>
              <a:buAutoNum type="arabicPeriod" startAt="7"/>
              <a:tabLst>
                <a:tab pos="457200" algn="l"/>
              </a:tabLst>
            </a:pPr>
            <a:r>
              <a:rPr lang="en-US" sz="1200" dirty="0">
                <a:solidFill>
                  <a:srgbClr val="000000"/>
                </a:solidFill>
                <a:effectLst/>
                <a:latin typeface="Calibri" panose="020F0502020204030204" pitchFamily="34" charset="0"/>
                <a:ea typeface="Times New Roman" panose="02020603050405020304" pitchFamily="18" charset="0"/>
              </a:rPr>
              <a:t> Anderson, Nandy, Fuller, Mayes, Spinelli, Brann, Padilla, Hughes, Trivedi. Effects of Mental Illness Exposure from Parents and Friends on Adolescent Mental Health and Wellbeing. Psychiatric Annals.</a:t>
            </a:r>
          </a:p>
          <a:p>
            <a:pPr marL="228600" indent="-228600">
              <a:buFont typeface="+mj-lt"/>
              <a:buAutoNum type="arabicPeriod" startAt="7"/>
              <a:tabLst>
                <a:tab pos="457200" algn="l"/>
              </a:tabLst>
            </a:pPr>
            <a:r>
              <a:rPr lang="en-US" sz="1200" dirty="0">
                <a:solidFill>
                  <a:srgbClr val="000000"/>
                </a:solidFill>
                <a:effectLst/>
                <a:latin typeface="Calibri" panose="020F0502020204030204" pitchFamily="34" charset="0"/>
                <a:ea typeface="Times New Roman" panose="02020603050405020304" pitchFamily="18" charset="0"/>
              </a:rPr>
              <a:t>Elledge, D.K., Craddock Lee, S., Stewart, S.M., Pop, R., Trivedi, M.H., Hughes, J.L. Examining The Feasibility of a Resilience Mental Health Application in Adolescents. Journal of Medical Internet Research - Mental Health.</a:t>
            </a:r>
            <a:endParaRPr lang="en-US" sz="1200" dirty="0">
              <a:solidFill>
                <a:srgbClr val="000000"/>
              </a:solidFill>
              <a:effectLst/>
              <a:latin typeface="Calibri" panose="020F0502020204030204" pitchFamily="34" charset="0"/>
              <a:ea typeface="Calibri" panose="020F0502020204030204" pitchFamily="34" charset="0"/>
            </a:endParaRPr>
          </a:p>
          <a:p>
            <a:pPr marL="228600" indent="-228600">
              <a:buFont typeface="+mj-lt"/>
              <a:buAutoNum type="arabicPeriod" startAt="7"/>
              <a:tabLst>
                <a:tab pos="457200" algn="l"/>
              </a:tabLst>
            </a:pPr>
            <a:r>
              <a:rPr lang="en-US" sz="1200" b="0" i="0" u="none" strike="noStrike" dirty="0">
                <a:solidFill>
                  <a:srgbClr val="000000"/>
                </a:solidFill>
                <a:effectLst/>
                <a:latin typeface="+mn-lt"/>
              </a:rPr>
              <a:t>Hughes,</a:t>
            </a:r>
            <a:r>
              <a:rPr lang="en-US" sz="1200" b="0" i="0" u="none" strike="noStrike" baseline="0" dirty="0">
                <a:solidFill>
                  <a:srgbClr val="000000"/>
                </a:solidFill>
                <a:effectLst/>
                <a:latin typeface="+mn-lt"/>
              </a:rPr>
              <a:t> J.L., Mayes, T.L., et al. (submitted). YAM implementation: development of school-based networks. </a:t>
            </a:r>
            <a:r>
              <a:rPr lang="en-US" sz="1200" b="0" i="1" u="none" strike="noStrike" baseline="0" dirty="0">
                <a:solidFill>
                  <a:srgbClr val="000000"/>
                </a:solidFill>
                <a:effectLst/>
                <a:latin typeface="+mn-lt"/>
              </a:rPr>
              <a:t>Implementation Science </a:t>
            </a:r>
            <a:r>
              <a:rPr lang="en-US" sz="1200" b="0" i="1" u="none" strike="noStrike" baseline="0" dirty="0" err="1">
                <a:solidFill>
                  <a:srgbClr val="000000"/>
                </a:solidFill>
                <a:effectLst/>
                <a:latin typeface="+mn-lt"/>
              </a:rPr>
              <a:t>Communciations</a:t>
            </a:r>
            <a:endParaRPr lang="en-US" sz="1200" dirty="0">
              <a:solidFill>
                <a:srgbClr val="000000"/>
              </a:solidFill>
              <a:effectLst/>
              <a:latin typeface="Calibri" panose="020F0502020204030204" pitchFamily="34" charset="0"/>
              <a:ea typeface="Times New Roman" panose="02020603050405020304" pitchFamily="18" charset="0"/>
            </a:endParaRPr>
          </a:p>
          <a:p>
            <a:pPr marL="171450" marR="0" lvl="0" indent="-171450">
              <a:spcBef>
                <a:spcPts val="0"/>
              </a:spcBef>
              <a:spcAft>
                <a:spcPts val="0"/>
              </a:spcAft>
              <a:buFont typeface="Arial" panose="020B0604020202020204" pitchFamily="34" charset="0"/>
              <a:buChar char="•"/>
              <a:tabLst>
                <a:tab pos="457200" algn="l"/>
              </a:tabLst>
            </a:pPr>
            <a:endParaRPr lang="en-US" sz="1200" dirty="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rPr>
              <a:t>In Preparation:</a:t>
            </a:r>
            <a:endParaRPr lang="en-US" sz="1200" b="1" dirty="0">
              <a:effectLst/>
              <a:latin typeface="Calibri" panose="020F0502020204030204" pitchFamily="34" charset="0"/>
              <a:ea typeface="Calibri" panose="020F0502020204030204" pitchFamily="34" charset="0"/>
            </a:endParaRPr>
          </a:p>
          <a:p>
            <a:pPr marL="228600" marR="0" lvl="0" indent="-228600">
              <a:spcBef>
                <a:spcPts val="0"/>
              </a:spcBef>
              <a:spcAft>
                <a:spcPts val="0"/>
              </a:spcAft>
              <a:buFont typeface="+mj-lt"/>
              <a:buAutoNum type="arabicPeriod" startAt="11"/>
              <a:tabLst>
                <a:tab pos="457200" algn="l"/>
              </a:tabLst>
            </a:pPr>
            <a:r>
              <a:rPr lang="en-US" sz="1200" dirty="0">
                <a:solidFill>
                  <a:srgbClr val="000000"/>
                </a:solidFill>
                <a:effectLst/>
                <a:latin typeface="Calibri" panose="020F0502020204030204" pitchFamily="34" charset="0"/>
                <a:ea typeface="Times New Roman" panose="02020603050405020304" pitchFamily="18" charset="0"/>
              </a:rPr>
              <a:t>Hughes, </a:t>
            </a:r>
            <a:r>
              <a:rPr lang="en-US" sz="1200" dirty="0" err="1">
                <a:solidFill>
                  <a:srgbClr val="000000"/>
                </a:solidFill>
                <a:effectLst/>
                <a:latin typeface="Calibri" panose="020F0502020204030204" pitchFamily="34" charset="0"/>
                <a:ea typeface="Times New Roman" panose="02020603050405020304" pitchFamily="18" charset="0"/>
              </a:rPr>
              <a:t>Guttierez</a:t>
            </a:r>
            <a:r>
              <a:rPr lang="en-US" sz="1200" dirty="0">
                <a:solidFill>
                  <a:srgbClr val="000000"/>
                </a:solidFill>
                <a:effectLst/>
                <a:latin typeface="Calibri" panose="020F0502020204030204" pitchFamily="34" charset="0"/>
                <a:ea typeface="Times New Roman" panose="02020603050405020304" pitchFamily="18" charset="0"/>
              </a:rPr>
              <a:t>, Anderson, Kahalnik, Mayes, Trivedi. Developing a School-Based Risk and Resilience Network to Implement the Youth Aware of Mental Health (YAM) Program with Texas Adolescents.</a:t>
            </a:r>
            <a:endParaRPr lang="en-US" sz="1200" dirty="0">
              <a:solidFill>
                <a:srgbClr val="000000"/>
              </a:solidFill>
              <a:effectLst/>
              <a:latin typeface="Calibri" panose="020F0502020204030204" pitchFamily="34" charset="0"/>
              <a:ea typeface="Calibri" panose="020F0502020204030204" pitchFamily="34" charset="0"/>
            </a:endParaRPr>
          </a:p>
          <a:p>
            <a:pPr marL="228600" marR="0" lvl="0" indent="-228600">
              <a:spcBef>
                <a:spcPts val="0"/>
              </a:spcBef>
              <a:spcAft>
                <a:spcPts val="0"/>
              </a:spcAft>
              <a:buFont typeface="+mj-lt"/>
              <a:buAutoNum type="arabicPeriod" startAt="11"/>
              <a:tabLst>
                <a:tab pos="457200" algn="l"/>
              </a:tabLst>
            </a:pPr>
            <a:r>
              <a:rPr lang="en-US" sz="1200" dirty="0">
                <a:solidFill>
                  <a:srgbClr val="000000"/>
                </a:solidFill>
                <a:effectLst/>
                <a:latin typeface="Calibri" panose="020F0502020204030204" pitchFamily="34" charset="0"/>
                <a:ea typeface="Times New Roman" panose="02020603050405020304" pitchFamily="18" charset="0"/>
              </a:rPr>
              <a:t>Anderson, Hughes, Nandy, Fuller, Mayes, Wang, Trivedi. Does the Youth Aware of Mental Health Program Promote Quality of Life, Resilience and Well Being</a:t>
            </a:r>
            <a:endParaRPr lang="en-US" sz="1200" dirty="0">
              <a:solidFill>
                <a:srgbClr val="000000"/>
              </a:solidFill>
              <a:effectLst/>
              <a:latin typeface="Calibri" panose="020F0502020204030204" pitchFamily="34" charset="0"/>
              <a:ea typeface="Calibri" panose="020F0502020204030204" pitchFamily="34" charset="0"/>
            </a:endParaRPr>
          </a:p>
          <a:p>
            <a:pPr marL="228600" marR="0" lvl="0" indent="-228600">
              <a:spcBef>
                <a:spcPts val="0"/>
              </a:spcBef>
              <a:spcAft>
                <a:spcPts val="0"/>
              </a:spcAft>
              <a:buFont typeface="+mj-lt"/>
              <a:buAutoNum type="arabicPeriod" startAt="11"/>
              <a:tabLst>
                <a:tab pos="457200" algn="l"/>
              </a:tabLst>
            </a:pPr>
            <a:r>
              <a:rPr lang="en-US" sz="1200" dirty="0">
                <a:solidFill>
                  <a:srgbClr val="000000"/>
                </a:solidFill>
                <a:effectLst/>
                <a:latin typeface="Calibri" panose="020F0502020204030204" pitchFamily="34" charset="0"/>
                <a:ea typeface="Times New Roman" panose="02020603050405020304" pitchFamily="18" charset="0"/>
              </a:rPr>
              <a:t>TBD. Predictive Validity and Optimal Cut-Off Scores of Concise Health Risk Tracking Self-Report (CHRT-SR) in Youth</a:t>
            </a:r>
            <a:endParaRPr lang="en-US" sz="1200" dirty="0">
              <a:solidFill>
                <a:srgbClr val="000000"/>
              </a:solidFill>
              <a:effectLst/>
              <a:latin typeface="Calibri" panose="020F0502020204030204" pitchFamily="34" charset="0"/>
              <a:ea typeface="Calibri" panose="020F0502020204030204" pitchFamily="34" charset="0"/>
            </a:endParaRPr>
          </a:p>
          <a:p>
            <a:pPr marL="228600" marR="0" lvl="0" indent="-228600">
              <a:spcBef>
                <a:spcPts val="0"/>
              </a:spcBef>
              <a:spcAft>
                <a:spcPts val="0"/>
              </a:spcAft>
              <a:buFont typeface="+mj-lt"/>
              <a:buAutoNum type="arabicPeriod" startAt="11"/>
              <a:tabLst>
                <a:tab pos="457200" algn="l"/>
              </a:tabLst>
            </a:pPr>
            <a:r>
              <a:rPr lang="en-US" sz="1200" dirty="0">
                <a:solidFill>
                  <a:srgbClr val="000000"/>
                </a:solidFill>
                <a:effectLst/>
                <a:latin typeface="Calibri" panose="020F0502020204030204" pitchFamily="34" charset="0"/>
                <a:ea typeface="Times New Roman" panose="02020603050405020304" pitchFamily="18" charset="0"/>
              </a:rPr>
              <a:t>Anderson, Choquette, Pryor, Mayes, Hughes, Trivedi. Help Seeking Behaviors and Adolescent Mental Health.</a:t>
            </a:r>
            <a:endParaRPr lang="en-US" sz="1200" dirty="0">
              <a:solidFill>
                <a:srgbClr val="000000"/>
              </a:solidFill>
              <a:effectLst/>
              <a:latin typeface="Calibri" panose="020F0502020204030204" pitchFamily="34" charset="0"/>
              <a:ea typeface="Calibri" panose="020F0502020204030204" pitchFamily="34" charset="0"/>
            </a:endParaRPr>
          </a:p>
          <a:p>
            <a:pPr marL="228600" marR="0" lvl="0" indent="-228600">
              <a:spcBef>
                <a:spcPts val="0"/>
              </a:spcBef>
              <a:spcAft>
                <a:spcPts val="0"/>
              </a:spcAft>
              <a:buFont typeface="+mj-lt"/>
              <a:buAutoNum type="arabicPeriod" startAt="11"/>
              <a:tabLst>
                <a:tab pos="457200" algn="l"/>
              </a:tabLst>
            </a:pPr>
            <a:r>
              <a:rPr lang="en-US" sz="1200" dirty="0">
                <a:solidFill>
                  <a:srgbClr val="000000"/>
                </a:solidFill>
                <a:effectLst/>
                <a:latin typeface="Calibri" panose="020F0502020204030204" pitchFamily="34" charset="0"/>
                <a:ea typeface="Times New Roman" panose="02020603050405020304" pitchFamily="18" charset="0"/>
              </a:rPr>
              <a:t>Hughes, Anderson, Kahalnik, Pipes, Hancock, Greer, Mayes, Trivedi. Pilot Program of an Interconnected Systems Framework: Treatment of Depression for Youth in Secondary Schools.</a:t>
            </a:r>
            <a:endParaRPr lang="en-US" sz="12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536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7BC816A-F51E-43A1-94BA-9B37815AF55E}"/>
              </a:ext>
            </a:extLst>
          </p:cNvPr>
          <p:cNvPicPr>
            <a:picLocks noChangeAspect="1"/>
          </p:cNvPicPr>
          <p:nvPr/>
        </p:nvPicPr>
        <p:blipFill>
          <a:blip r:embed="rId2"/>
          <a:stretch>
            <a:fillRect/>
          </a:stretch>
        </p:blipFill>
        <p:spPr>
          <a:xfrm>
            <a:off x="3155153" y="5053054"/>
            <a:ext cx="5551725" cy="1759861"/>
          </a:xfrm>
          <a:prstGeom prst="rect">
            <a:avLst/>
          </a:prstGeom>
          <a:solidFill>
            <a:schemeClr val="accent1"/>
          </a:solidFill>
          <a:ln w="25400">
            <a:noFill/>
          </a:ln>
        </p:spPr>
      </p:pic>
      <p:sp>
        <p:nvSpPr>
          <p:cNvPr id="2" name="Title 1">
            <a:extLst>
              <a:ext uri="{FF2B5EF4-FFF2-40B4-BE49-F238E27FC236}">
                <a16:creationId xmlns:a16="http://schemas.microsoft.com/office/drawing/2014/main" id="{A206E46A-A891-65B3-E3C4-2B0A72E99454}"/>
              </a:ext>
            </a:extLst>
          </p:cNvPr>
          <p:cNvSpPr>
            <a:spLocks noGrp="1"/>
          </p:cNvSpPr>
          <p:nvPr>
            <p:ph type="title"/>
          </p:nvPr>
        </p:nvSpPr>
        <p:spPr>
          <a:xfrm>
            <a:off x="1280383" y="45085"/>
            <a:ext cx="9090016" cy="936901"/>
          </a:xfrm>
        </p:spPr>
        <p:txBody>
          <a:bodyPr/>
          <a:lstStyle/>
          <a:p>
            <a:r>
              <a:rPr lang="en-US" dirty="0"/>
              <a:t>YAM Implementation Timeline</a:t>
            </a:r>
          </a:p>
        </p:txBody>
      </p:sp>
      <p:graphicFrame>
        <p:nvGraphicFramePr>
          <p:cNvPr id="4" name="Content Placeholder 3">
            <a:extLst>
              <a:ext uri="{FF2B5EF4-FFF2-40B4-BE49-F238E27FC236}">
                <a16:creationId xmlns:a16="http://schemas.microsoft.com/office/drawing/2014/main" id="{A4FB8F01-7F47-4B1C-9A64-6A0336A1750B}"/>
              </a:ext>
            </a:extLst>
          </p:cNvPr>
          <p:cNvGraphicFramePr>
            <a:graphicFrameLocks noGrp="1"/>
          </p:cNvGraphicFramePr>
          <p:nvPr>
            <p:ph sz="quarter" idx="14"/>
            <p:extLst>
              <p:ext uri="{D42A27DB-BD31-4B8C-83A1-F6EECF244321}">
                <p14:modId xmlns:p14="http://schemas.microsoft.com/office/powerpoint/2010/main" val="1148827509"/>
              </p:ext>
            </p:extLst>
          </p:nvPr>
        </p:nvGraphicFramePr>
        <p:xfrm>
          <a:off x="1358283" y="1043941"/>
          <a:ext cx="9330432" cy="3412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a:extLst>
              <a:ext uri="{FF2B5EF4-FFF2-40B4-BE49-F238E27FC236}">
                <a16:creationId xmlns:a16="http://schemas.microsoft.com/office/drawing/2014/main" id="{EDF72524-08FD-4468-8208-6484B1B941EE}"/>
              </a:ext>
            </a:extLst>
          </p:cNvPr>
          <p:cNvSpPr/>
          <p:nvPr/>
        </p:nvSpPr>
        <p:spPr>
          <a:xfrm>
            <a:off x="4539885" y="4518546"/>
            <a:ext cx="2782260" cy="553998"/>
          </a:xfrm>
          <a:prstGeom prst="rect">
            <a:avLst/>
          </a:prstGeom>
          <a:noFill/>
        </p:spPr>
        <p:txBody>
          <a:bodyPr wrap="square" lIns="91440" tIns="45720" rIns="91440" bIns="45720">
            <a:spAutoFit/>
          </a:bodyPr>
          <a:lstStyle/>
          <a:p>
            <a:pPr algn="ctr"/>
            <a:r>
              <a:rPr lang="en-US" sz="3000" b="0" cap="none" spc="0" dirty="0">
                <a:ln w="0"/>
                <a:solidFill>
                  <a:schemeClr val="accent1"/>
                </a:solidFill>
                <a:effectLst>
                  <a:outerShdw blurRad="38100" dist="25400" dir="5400000" algn="ctr" rotWithShape="0">
                    <a:srgbClr val="6E747A">
                      <a:alpha val="43000"/>
                    </a:srgbClr>
                  </a:outerShdw>
                </a:effectLst>
              </a:rPr>
              <a:t>Training</a:t>
            </a:r>
          </a:p>
        </p:txBody>
      </p:sp>
    </p:spTree>
    <p:extLst>
      <p:ext uri="{BB962C8B-B14F-4D97-AF65-F5344CB8AC3E}">
        <p14:creationId xmlns:p14="http://schemas.microsoft.com/office/powerpoint/2010/main" val="45964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6E46A-A891-65B3-E3C4-2B0A72E99454}"/>
              </a:ext>
            </a:extLst>
          </p:cNvPr>
          <p:cNvSpPr>
            <a:spLocks noGrp="1"/>
          </p:cNvSpPr>
          <p:nvPr>
            <p:ph type="title"/>
          </p:nvPr>
        </p:nvSpPr>
        <p:spPr/>
        <p:txBody>
          <a:bodyPr/>
          <a:lstStyle/>
          <a:p>
            <a:r>
              <a:rPr lang="en-US" dirty="0"/>
              <a:t>Student Data to be Collected</a:t>
            </a:r>
          </a:p>
        </p:txBody>
      </p:sp>
      <p:graphicFrame>
        <p:nvGraphicFramePr>
          <p:cNvPr id="3" name="Diagram 2">
            <a:extLst>
              <a:ext uri="{FF2B5EF4-FFF2-40B4-BE49-F238E27FC236}">
                <a16:creationId xmlns:a16="http://schemas.microsoft.com/office/drawing/2014/main" id="{20DE820F-040F-4D1A-8C18-67E4E5EA150A}"/>
              </a:ext>
            </a:extLst>
          </p:cNvPr>
          <p:cNvGraphicFramePr/>
          <p:nvPr>
            <p:extLst>
              <p:ext uri="{D42A27DB-BD31-4B8C-83A1-F6EECF244321}">
                <p14:modId xmlns:p14="http://schemas.microsoft.com/office/powerpoint/2010/main" val="2920044983"/>
              </p:ext>
            </p:extLst>
          </p:nvPr>
        </p:nvGraphicFramePr>
        <p:xfrm>
          <a:off x="1446566" y="833575"/>
          <a:ext cx="9517849" cy="3293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64A2D829-5C1C-41DB-9269-9037506B843D}"/>
              </a:ext>
            </a:extLst>
          </p:cNvPr>
          <p:cNvGraphicFramePr/>
          <p:nvPr>
            <p:extLst>
              <p:ext uri="{D42A27DB-BD31-4B8C-83A1-F6EECF244321}">
                <p14:modId xmlns:p14="http://schemas.microsoft.com/office/powerpoint/2010/main" val="4247185640"/>
              </p:ext>
            </p:extLst>
          </p:nvPr>
        </p:nvGraphicFramePr>
        <p:xfrm>
          <a:off x="2654422" y="3719744"/>
          <a:ext cx="7102135" cy="277313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9145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4F47-1E53-4875-BE49-9E71F00C32A5}"/>
              </a:ext>
            </a:extLst>
          </p:cNvPr>
          <p:cNvSpPr>
            <a:spLocks noGrp="1"/>
          </p:cNvSpPr>
          <p:nvPr>
            <p:ph type="ctrTitle"/>
          </p:nvPr>
        </p:nvSpPr>
        <p:spPr>
          <a:xfrm>
            <a:off x="1233577" y="1933246"/>
            <a:ext cx="9178506" cy="2854414"/>
          </a:xfrm>
        </p:spPr>
        <p:txBody>
          <a:bodyPr>
            <a:normAutofit fontScale="90000"/>
          </a:bodyPr>
          <a:lstStyle/>
          <a:p>
            <a:pPr algn="ctr"/>
            <a:r>
              <a:rPr lang="en-US" dirty="0"/>
              <a:t>Expanded Curriculum &amp; </a:t>
            </a:r>
            <a:br>
              <a:rPr lang="en-US" dirty="0"/>
            </a:br>
            <a:r>
              <a:rPr lang="en-US" dirty="0"/>
              <a:t>The Wellness Ambassadors Program</a:t>
            </a:r>
          </a:p>
        </p:txBody>
      </p:sp>
    </p:spTree>
    <p:extLst>
      <p:ext uri="{BB962C8B-B14F-4D97-AF65-F5344CB8AC3E}">
        <p14:creationId xmlns:p14="http://schemas.microsoft.com/office/powerpoint/2010/main" val="2706342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15746E-6271-4B9C-B9D2-C51AC52C2F6D}"/>
              </a:ext>
            </a:extLst>
          </p:cNvPr>
          <p:cNvSpPr>
            <a:spLocks noGrp="1"/>
          </p:cNvSpPr>
          <p:nvPr>
            <p:ph type="title"/>
          </p:nvPr>
        </p:nvSpPr>
        <p:spPr/>
        <p:txBody>
          <a:bodyPr/>
          <a:lstStyle/>
          <a:p>
            <a:r>
              <a:rPr lang="en-US" dirty="0"/>
              <a:t>Background</a:t>
            </a:r>
          </a:p>
        </p:txBody>
      </p:sp>
      <p:sp>
        <p:nvSpPr>
          <p:cNvPr id="5" name="Content Placeholder 4">
            <a:extLst>
              <a:ext uri="{FF2B5EF4-FFF2-40B4-BE49-F238E27FC236}">
                <a16:creationId xmlns:a16="http://schemas.microsoft.com/office/drawing/2014/main" id="{015B6A09-DC2C-4640-9B14-7D6DCB3375FA}"/>
              </a:ext>
            </a:extLst>
          </p:cNvPr>
          <p:cNvSpPr>
            <a:spLocks noGrp="1"/>
          </p:cNvSpPr>
          <p:nvPr>
            <p:ph sz="quarter" idx="14"/>
          </p:nvPr>
        </p:nvSpPr>
        <p:spPr>
          <a:xfrm>
            <a:off x="453905" y="1337194"/>
            <a:ext cx="5524864" cy="4502427"/>
          </a:xfrm>
        </p:spPr>
        <p:txBody>
          <a:bodyPr>
            <a:normAutofit fontScale="92500" lnSpcReduction="10000"/>
          </a:bodyPr>
          <a:lstStyle/>
          <a:p>
            <a:pPr marL="0" indent="0">
              <a:buNone/>
            </a:pPr>
            <a:r>
              <a:rPr lang="en-US" b="1" u="sng" dirty="0">
                <a:effectLst/>
                <a:ea typeface="Calibri" panose="020F0502020204030204" pitchFamily="34" charset="0"/>
              </a:rPr>
              <a:t>DEPRESSION AND ANXIETY ARE COMMON IN YOUTH</a:t>
            </a:r>
          </a:p>
          <a:p>
            <a:r>
              <a:rPr lang="en-US" dirty="0">
                <a:effectLst/>
                <a:ea typeface="Calibri" panose="020F0502020204030204" pitchFamily="34" charset="0"/>
              </a:rPr>
              <a:t>Between 11-18% of youth will experience a depressive disorder by age 18. This rate has increased since the COVID-19 pandemic to over 25%.</a:t>
            </a:r>
          </a:p>
          <a:p>
            <a:r>
              <a:rPr lang="en-US" dirty="0">
                <a:ea typeface="Calibri" panose="020F0502020204030204" pitchFamily="34" charset="0"/>
              </a:rPr>
              <a:t>Approximately 20% will experience an anxiety disorder.</a:t>
            </a:r>
            <a:endParaRPr lang="en-US" dirty="0">
              <a:effectLst/>
              <a:ea typeface="Calibri" panose="020F0502020204030204" pitchFamily="34" charset="0"/>
            </a:endParaRPr>
          </a:p>
          <a:p>
            <a:r>
              <a:rPr lang="en-US" dirty="0">
                <a:ea typeface="Calibri" panose="020F0502020204030204" pitchFamily="34" charset="0"/>
              </a:rPr>
              <a:t>Youth with depression and anxiety are at risk for suicidal behaviors, and suicide is the 2</a:t>
            </a:r>
            <a:r>
              <a:rPr lang="en-US" baseline="30000" dirty="0">
                <a:ea typeface="Calibri" panose="020F0502020204030204" pitchFamily="34" charset="0"/>
              </a:rPr>
              <a:t>nd</a:t>
            </a:r>
            <a:r>
              <a:rPr lang="en-US" dirty="0">
                <a:ea typeface="Calibri" panose="020F0502020204030204" pitchFamily="34" charset="0"/>
              </a:rPr>
              <a:t> leading cause of death in adolescents. </a:t>
            </a:r>
            <a:endParaRPr lang="en-US" dirty="0">
              <a:effectLst/>
              <a:ea typeface="Calibri" panose="020F0502020204030204" pitchFamily="34" charset="0"/>
            </a:endParaRPr>
          </a:p>
        </p:txBody>
      </p:sp>
      <p:sp>
        <p:nvSpPr>
          <p:cNvPr id="6" name="Content Placeholder 4">
            <a:extLst>
              <a:ext uri="{FF2B5EF4-FFF2-40B4-BE49-F238E27FC236}">
                <a16:creationId xmlns:a16="http://schemas.microsoft.com/office/drawing/2014/main" id="{13BD033B-77CA-4C14-A93D-70F56929A51F}"/>
              </a:ext>
            </a:extLst>
          </p:cNvPr>
          <p:cNvSpPr txBox="1">
            <a:spLocks/>
          </p:cNvSpPr>
          <p:nvPr/>
        </p:nvSpPr>
        <p:spPr>
          <a:xfrm>
            <a:off x="6488722" y="1302025"/>
            <a:ext cx="5354516" cy="45024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b="1" u="sng" dirty="0"/>
              <a:t>SCHOOLS ARE AN IDEAL SETTING TO INTERVENE</a:t>
            </a:r>
          </a:p>
          <a:p>
            <a:r>
              <a:rPr lang="en-US" sz="2600" dirty="0"/>
              <a:t>Yet only about 20% of students in need of mental health services actually receive treatment!!</a:t>
            </a:r>
          </a:p>
          <a:p>
            <a:r>
              <a:rPr lang="en-US" sz="2600" dirty="0"/>
              <a:t>The American School Counselor Association (ASCA) recommends a student to counselor ratio of 250:1. </a:t>
            </a:r>
            <a:r>
              <a:rPr lang="en-US" sz="2600" b="1" dirty="0"/>
              <a:t>In Texas, the ratio is 412:1!</a:t>
            </a:r>
          </a:p>
        </p:txBody>
      </p:sp>
    </p:spTree>
    <p:extLst>
      <p:ext uri="{BB962C8B-B14F-4D97-AF65-F5344CB8AC3E}">
        <p14:creationId xmlns:p14="http://schemas.microsoft.com/office/powerpoint/2010/main" val="2495072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A" val="v5.2.11"/>
</p:tagLst>
</file>

<file path=ppt/tags/tag10.xml><?xml version="1.0" encoding="utf-8"?>
<p:tagLst xmlns:a="http://schemas.openxmlformats.org/drawingml/2006/main" xmlns:r="http://schemas.openxmlformats.org/officeDocument/2006/relationships" xmlns:p="http://schemas.openxmlformats.org/presentationml/2006/main">
  <p:tag name="PA" val="v5.2.11"/>
</p:tagLst>
</file>

<file path=ppt/tags/tag11.xml><?xml version="1.0" encoding="utf-8"?>
<p:tagLst xmlns:a="http://schemas.openxmlformats.org/drawingml/2006/main" xmlns:r="http://schemas.openxmlformats.org/officeDocument/2006/relationships" xmlns:p="http://schemas.openxmlformats.org/presentationml/2006/main">
  <p:tag name="PA" val="v5.2.11"/>
</p:tagLst>
</file>

<file path=ppt/tags/tag12.xml><?xml version="1.0" encoding="utf-8"?>
<p:tagLst xmlns:a="http://schemas.openxmlformats.org/drawingml/2006/main" xmlns:r="http://schemas.openxmlformats.org/officeDocument/2006/relationships" xmlns:p="http://schemas.openxmlformats.org/presentationml/2006/main">
  <p:tag name="PA" val="v5.2.11"/>
</p:tagLst>
</file>

<file path=ppt/tags/tag13.xml><?xml version="1.0" encoding="utf-8"?>
<p:tagLst xmlns:a="http://schemas.openxmlformats.org/drawingml/2006/main" xmlns:r="http://schemas.openxmlformats.org/officeDocument/2006/relationships" xmlns:p="http://schemas.openxmlformats.org/presentationml/2006/main">
  <p:tag name="PA" val="v5.2.11"/>
</p:tagLst>
</file>

<file path=ppt/tags/tag14.xml><?xml version="1.0" encoding="utf-8"?>
<p:tagLst xmlns:a="http://schemas.openxmlformats.org/drawingml/2006/main" xmlns:r="http://schemas.openxmlformats.org/officeDocument/2006/relationships" xmlns:p="http://schemas.openxmlformats.org/presentationml/2006/main">
  <p:tag name="PA" val="v5.2.11"/>
</p:tagLst>
</file>

<file path=ppt/tags/tag15.xml><?xml version="1.0" encoding="utf-8"?>
<p:tagLst xmlns:a="http://schemas.openxmlformats.org/drawingml/2006/main" xmlns:r="http://schemas.openxmlformats.org/officeDocument/2006/relationships" xmlns:p="http://schemas.openxmlformats.org/presentationml/2006/main">
  <p:tag name="PA" val="v5.2.11"/>
</p:tagLst>
</file>

<file path=ppt/tags/tag16.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PA" val="v5.2.11"/>
</p:tagLst>
</file>

<file path=ppt/tags/tag18.xml><?xml version="1.0" encoding="utf-8"?>
<p:tagLst xmlns:a="http://schemas.openxmlformats.org/drawingml/2006/main" xmlns:r="http://schemas.openxmlformats.org/officeDocument/2006/relationships" xmlns:p="http://schemas.openxmlformats.org/presentationml/2006/main">
  <p:tag name="PA" val="v5.2.11"/>
</p:tagLst>
</file>

<file path=ppt/tags/tag19.xml><?xml version="1.0" encoding="utf-8"?>
<p:tagLst xmlns:a="http://schemas.openxmlformats.org/drawingml/2006/main" xmlns:r="http://schemas.openxmlformats.org/officeDocument/2006/relationships" xmlns:p="http://schemas.openxmlformats.org/presentationml/2006/main">
  <p:tag name="PA" val="v5.2.11"/>
</p:tagLst>
</file>

<file path=ppt/tags/tag2.xml><?xml version="1.0" encoding="utf-8"?>
<p:tagLst xmlns:a="http://schemas.openxmlformats.org/drawingml/2006/main" xmlns:r="http://schemas.openxmlformats.org/officeDocument/2006/relationships" xmlns:p="http://schemas.openxmlformats.org/presentationml/2006/main">
  <p:tag name="PA" val="v5.2.11"/>
</p:tagLst>
</file>

<file path=ppt/tags/tag20.xml><?xml version="1.0" encoding="utf-8"?>
<p:tagLst xmlns:a="http://schemas.openxmlformats.org/drawingml/2006/main" xmlns:r="http://schemas.openxmlformats.org/officeDocument/2006/relationships" xmlns:p="http://schemas.openxmlformats.org/presentationml/2006/main">
  <p:tag name="PA" val="v5.2.11"/>
</p:tagLst>
</file>

<file path=ppt/tags/tag21.xml><?xml version="1.0" encoding="utf-8"?>
<p:tagLst xmlns:a="http://schemas.openxmlformats.org/drawingml/2006/main" xmlns:r="http://schemas.openxmlformats.org/officeDocument/2006/relationships" xmlns:p="http://schemas.openxmlformats.org/presentationml/2006/main">
  <p:tag name="PA" val="v5.2.11"/>
</p:tagLst>
</file>

<file path=ppt/tags/tag22.xml><?xml version="1.0" encoding="utf-8"?>
<p:tagLst xmlns:a="http://schemas.openxmlformats.org/drawingml/2006/main" xmlns:r="http://schemas.openxmlformats.org/officeDocument/2006/relationships" xmlns:p="http://schemas.openxmlformats.org/presentationml/2006/main">
  <p:tag name="PA" val="v5.2.11"/>
</p:tagLst>
</file>

<file path=ppt/tags/tag23.xml><?xml version="1.0" encoding="utf-8"?>
<p:tagLst xmlns:a="http://schemas.openxmlformats.org/drawingml/2006/main" xmlns:r="http://schemas.openxmlformats.org/officeDocument/2006/relationships" xmlns:p="http://schemas.openxmlformats.org/presentationml/2006/main">
  <p:tag name="PA" val="v5.2.11"/>
</p:tagLst>
</file>

<file path=ppt/tags/tag24.xml><?xml version="1.0" encoding="utf-8"?>
<p:tagLst xmlns:a="http://schemas.openxmlformats.org/drawingml/2006/main" xmlns:r="http://schemas.openxmlformats.org/officeDocument/2006/relationships" xmlns:p="http://schemas.openxmlformats.org/presentationml/2006/main">
  <p:tag name="PA" val="v5.2.11"/>
</p:tagLst>
</file>

<file path=ppt/tags/tag25.xml><?xml version="1.0" encoding="utf-8"?>
<p:tagLst xmlns:a="http://schemas.openxmlformats.org/drawingml/2006/main" xmlns:r="http://schemas.openxmlformats.org/officeDocument/2006/relationships" xmlns:p="http://schemas.openxmlformats.org/presentationml/2006/main">
  <p:tag name="PA" val="v5.2.11"/>
</p:tagLst>
</file>

<file path=ppt/tags/tag26.xml><?xml version="1.0" encoding="utf-8"?>
<p:tagLst xmlns:a="http://schemas.openxmlformats.org/drawingml/2006/main" xmlns:r="http://schemas.openxmlformats.org/officeDocument/2006/relationships" xmlns:p="http://schemas.openxmlformats.org/presentationml/2006/main">
  <p:tag name="PA" val="v5.2.11"/>
</p:tagLst>
</file>

<file path=ppt/tags/tag27.xml><?xml version="1.0" encoding="utf-8"?>
<p:tagLst xmlns:a="http://schemas.openxmlformats.org/drawingml/2006/main" xmlns:r="http://schemas.openxmlformats.org/officeDocument/2006/relationships" xmlns:p="http://schemas.openxmlformats.org/presentationml/2006/main">
  <p:tag name="PA" val="v5.2.11"/>
</p:tagLst>
</file>

<file path=ppt/tags/tag28.xml><?xml version="1.0" encoding="utf-8"?>
<p:tagLst xmlns:a="http://schemas.openxmlformats.org/drawingml/2006/main" xmlns:r="http://schemas.openxmlformats.org/officeDocument/2006/relationships" xmlns:p="http://schemas.openxmlformats.org/presentationml/2006/main">
  <p:tag name="PA" val="v5.2.11"/>
</p:tagLst>
</file>

<file path=ppt/tags/tag29.xml><?xml version="1.0" encoding="utf-8"?>
<p:tagLst xmlns:a="http://schemas.openxmlformats.org/drawingml/2006/main" xmlns:r="http://schemas.openxmlformats.org/officeDocument/2006/relationships" xmlns:p="http://schemas.openxmlformats.org/presentationml/2006/main">
  <p:tag name="PA" val="v5.2.11"/>
</p:tagLst>
</file>

<file path=ppt/tags/tag3.xml><?xml version="1.0" encoding="utf-8"?>
<p:tagLst xmlns:a="http://schemas.openxmlformats.org/drawingml/2006/main" xmlns:r="http://schemas.openxmlformats.org/officeDocument/2006/relationships" xmlns:p="http://schemas.openxmlformats.org/presentationml/2006/main">
  <p:tag name="PA" val="v5.2.11"/>
</p:tagLst>
</file>

<file path=ppt/tags/tag30.xml><?xml version="1.0" encoding="utf-8"?>
<p:tagLst xmlns:a="http://schemas.openxmlformats.org/drawingml/2006/main" xmlns:r="http://schemas.openxmlformats.org/officeDocument/2006/relationships" xmlns:p="http://schemas.openxmlformats.org/presentationml/2006/main">
  <p:tag name="PA" val="v5.2.11"/>
</p:tagLst>
</file>

<file path=ppt/tags/tag31.xml><?xml version="1.0" encoding="utf-8"?>
<p:tagLst xmlns:a="http://schemas.openxmlformats.org/drawingml/2006/main" xmlns:r="http://schemas.openxmlformats.org/officeDocument/2006/relationships" xmlns:p="http://schemas.openxmlformats.org/presentationml/2006/main">
  <p:tag name="PA" val="v5.2.11"/>
</p:tagLst>
</file>

<file path=ppt/tags/tag32.xml><?xml version="1.0" encoding="utf-8"?>
<p:tagLst xmlns:a="http://schemas.openxmlformats.org/drawingml/2006/main" xmlns:r="http://schemas.openxmlformats.org/officeDocument/2006/relationships" xmlns:p="http://schemas.openxmlformats.org/presentationml/2006/main">
  <p:tag name="PA" val="v5.2.11"/>
</p:tagLst>
</file>

<file path=ppt/tags/tag33.xml><?xml version="1.0" encoding="utf-8"?>
<p:tagLst xmlns:a="http://schemas.openxmlformats.org/drawingml/2006/main" xmlns:r="http://schemas.openxmlformats.org/officeDocument/2006/relationships" xmlns:p="http://schemas.openxmlformats.org/presentationml/2006/main">
  <p:tag name="PA" val="v5.2.11"/>
</p:tagLst>
</file>

<file path=ppt/tags/tag34.xml><?xml version="1.0" encoding="utf-8"?>
<p:tagLst xmlns:a="http://schemas.openxmlformats.org/drawingml/2006/main" xmlns:r="http://schemas.openxmlformats.org/officeDocument/2006/relationships" xmlns:p="http://schemas.openxmlformats.org/presentationml/2006/main">
  <p:tag name="PA" val="v5.2.11"/>
</p:tagLst>
</file>

<file path=ppt/tags/tag35.xml><?xml version="1.0" encoding="utf-8"?>
<p:tagLst xmlns:a="http://schemas.openxmlformats.org/drawingml/2006/main" xmlns:r="http://schemas.openxmlformats.org/officeDocument/2006/relationships" xmlns:p="http://schemas.openxmlformats.org/presentationml/2006/main">
  <p:tag name="PA" val="v5.2.11"/>
</p:tagLst>
</file>

<file path=ppt/tags/tag36.xml><?xml version="1.0" encoding="utf-8"?>
<p:tagLst xmlns:a="http://schemas.openxmlformats.org/drawingml/2006/main" xmlns:r="http://schemas.openxmlformats.org/officeDocument/2006/relationships" xmlns:p="http://schemas.openxmlformats.org/presentationml/2006/main">
  <p:tag name="PA" val="v5.2.11"/>
</p:tagLst>
</file>

<file path=ppt/tags/tag37.xml><?xml version="1.0" encoding="utf-8"?>
<p:tagLst xmlns:a="http://schemas.openxmlformats.org/drawingml/2006/main" xmlns:r="http://schemas.openxmlformats.org/officeDocument/2006/relationships" xmlns:p="http://schemas.openxmlformats.org/presentationml/2006/main">
  <p:tag name="PA" val="v5.2.11"/>
</p:tagLst>
</file>

<file path=ppt/tags/tag38.xml><?xml version="1.0" encoding="utf-8"?>
<p:tagLst xmlns:a="http://schemas.openxmlformats.org/drawingml/2006/main" xmlns:r="http://schemas.openxmlformats.org/officeDocument/2006/relationships" xmlns:p="http://schemas.openxmlformats.org/presentationml/2006/main">
  <p:tag name="PA" val="v5.2.11"/>
</p:tagLst>
</file>

<file path=ppt/tags/tag39.xml><?xml version="1.0" encoding="utf-8"?>
<p:tagLst xmlns:a="http://schemas.openxmlformats.org/drawingml/2006/main" xmlns:r="http://schemas.openxmlformats.org/officeDocument/2006/relationships" xmlns:p="http://schemas.openxmlformats.org/presentationml/2006/main">
  <p:tag name="PA" val="v5.2.11"/>
</p:tagLst>
</file>

<file path=ppt/tags/tag4.xml><?xml version="1.0" encoding="utf-8"?>
<p:tagLst xmlns:a="http://schemas.openxmlformats.org/drawingml/2006/main" xmlns:r="http://schemas.openxmlformats.org/officeDocument/2006/relationships" xmlns:p="http://schemas.openxmlformats.org/presentationml/2006/main">
  <p:tag name="PA" val="v5.2.11"/>
</p:tagLst>
</file>

<file path=ppt/tags/tag40.xml><?xml version="1.0" encoding="utf-8"?>
<p:tagLst xmlns:a="http://schemas.openxmlformats.org/drawingml/2006/main" xmlns:r="http://schemas.openxmlformats.org/officeDocument/2006/relationships" xmlns:p="http://schemas.openxmlformats.org/presentationml/2006/main">
  <p:tag name="PA" val="v5.2.11"/>
</p:tagLst>
</file>

<file path=ppt/tags/tag41.xml><?xml version="1.0" encoding="utf-8"?>
<p:tagLst xmlns:a="http://schemas.openxmlformats.org/drawingml/2006/main" xmlns:r="http://schemas.openxmlformats.org/officeDocument/2006/relationships" xmlns:p="http://schemas.openxmlformats.org/presentationml/2006/main">
  <p:tag name="PA" val="v5.2.11"/>
</p:tagLst>
</file>

<file path=ppt/tags/tag42.xml><?xml version="1.0" encoding="utf-8"?>
<p:tagLst xmlns:a="http://schemas.openxmlformats.org/drawingml/2006/main" xmlns:r="http://schemas.openxmlformats.org/officeDocument/2006/relationships" xmlns:p="http://schemas.openxmlformats.org/presentationml/2006/main">
  <p:tag name="PA" val="v5.2.11"/>
</p:tagLst>
</file>

<file path=ppt/tags/tag43.xml><?xml version="1.0" encoding="utf-8"?>
<p:tagLst xmlns:a="http://schemas.openxmlformats.org/drawingml/2006/main" xmlns:r="http://schemas.openxmlformats.org/officeDocument/2006/relationships" xmlns:p="http://schemas.openxmlformats.org/presentationml/2006/main">
  <p:tag name="PA" val="v5.2.11"/>
</p:tagLst>
</file>

<file path=ppt/tags/tag44.xml><?xml version="1.0" encoding="utf-8"?>
<p:tagLst xmlns:a="http://schemas.openxmlformats.org/drawingml/2006/main" xmlns:r="http://schemas.openxmlformats.org/officeDocument/2006/relationships" xmlns:p="http://schemas.openxmlformats.org/presentationml/2006/main">
  <p:tag name="PA" val="v5.2.11"/>
</p:tagLst>
</file>

<file path=ppt/tags/tag45.xml><?xml version="1.0" encoding="utf-8"?>
<p:tagLst xmlns:a="http://schemas.openxmlformats.org/drawingml/2006/main" xmlns:r="http://schemas.openxmlformats.org/officeDocument/2006/relationships" xmlns:p="http://schemas.openxmlformats.org/presentationml/2006/main">
  <p:tag name="PA" val="v5.2.11"/>
</p:tagLst>
</file>

<file path=ppt/tags/tag46.xml><?xml version="1.0" encoding="utf-8"?>
<p:tagLst xmlns:a="http://schemas.openxmlformats.org/drawingml/2006/main" xmlns:r="http://schemas.openxmlformats.org/officeDocument/2006/relationships" xmlns:p="http://schemas.openxmlformats.org/presentationml/2006/main">
  <p:tag name="PA" val="v5.2.11"/>
</p:tagLst>
</file>

<file path=ppt/tags/tag47.xml><?xml version="1.0" encoding="utf-8"?>
<p:tagLst xmlns:a="http://schemas.openxmlformats.org/drawingml/2006/main" xmlns:r="http://schemas.openxmlformats.org/officeDocument/2006/relationships" xmlns:p="http://schemas.openxmlformats.org/presentationml/2006/main">
  <p:tag name="PA" val="v5.2.11"/>
</p:tagLst>
</file>

<file path=ppt/tags/tag48.xml><?xml version="1.0" encoding="utf-8"?>
<p:tagLst xmlns:a="http://schemas.openxmlformats.org/drawingml/2006/main" xmlns:r="http://schemas.openxmlformats.org/officeDocument/2006/relationships" xmlns:p="http://schemas.openxmlformats.org/presentationml/2006/main">
  <p:tag name="PA" val="v5.2.11"/>
</p:tagLst>
</file>

<file path=ppt/tags/tag49.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PA" val="v5.2.11"/>
</p:tagLst>
</file>

<file path=ppt/tags/tag50.xml><?xml version="1.0" encoding="utf-8"?>
<p:tagLst xmlns:a="http://schemas.openxmlformats.org/drawingml/2006/main" xmlns:r="http://schemas.openxmlformats.org/officeDocument/2006/relationships" xmlns:p="http://schemas.openxmlformats.org/presentationml/2006/main">
  <p:tag name="PA" val="v5.2.11"/>
</p:tagLst>
</file>

<file path=ppt/tags/tag51.xml><?xml version="1.0" encoding="utf-8"?>
<p:tagLst xmlns:a="http://schemas.openxmlformats.org/drawingml/2006/main" xmlns:r="http://schemas.openxmlformats.org/officeDocument/2006/relationships" xmlns:p="http://schemas.openxmlformats.org/presentationml/2006/main">
  <p:tag name="PA" val="v5.2.11"/>
</p:tagLst>
</file>

<file path=ppt/tags/tag52.xml><?xml version="1.0" encoding="utf-8"?>
<p:tagLst xmlns:a="http://schemas.openxmlformats.org/drawingml/2006/main" xmlns:r="http://schemas.openxmlformats.org/officeDocument/2006/relationships" xmlns:p="http://schemas.openxmlformats.org/presentationml/2006/main">
  <p:tag name="PA" val="v5.2.11"/>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8.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Office Theme">
  <a:themeElements>
    <a:clrScheme name="TX-YDSRN">
      <a:dk1>
        <a:srgbClr val="1F3864"/>
      </a:dk1>
      <a:lt1>
        <a:sysClr val="window" lastClr="FFFFFF"/>
      </a:lt1>
      <a:dk2>
        <a:srgbClr val="44546A"/>
      </a:dk2>
      <a:lt2>
        <a:srgbClr val="E7E6E6"/>
      </a:lt2>
      <a:accent1>
        <a:srgbClr val="4472C4"/>
      </a:accent1>
      <a:accent2>
        <a:srgbClr val="93E2FF"/>
      </a:accent2>
      <a:accent3>
        <a:srgbClr val="7030A0"/>
      </a:accent3>
      <a:accent4>
        <a:srgbClr val="92D050"/>
      </a:accent4>
      <a:accent5>
        <a:srgbClr val="00B0F0"/>
      </a:accent5>
      <a:accent6>
        <a:srgbClr val="92D050"/>
      </a:accent6>
      <a:hlink>
        <a:srgbClr val="0563C1"/>
      </a:hlink>
      <a:folHlink>
        <a:srgbClr val="92D05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X-YDSRN Slide Template 2022.potx  -  Last saved by user" id="{0276A3EB-5884-4F14-BF34-FA804A76D148}" vid="{84D556D5-4CF1-4027-9F8D-E05B43E56E0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018a4d9-e5a5-428b-a312-dfd840ba6b63">
      <Terms xmlns="http://schemas.microsoft.com/office/infopath/2007/PartnerControls"/>
    </lcf76f155ced4ddcb4097134ff3c332f>
    <TaxCatchAll xmlns="bc6d5123-e1cb-4a6a-adf0-63854dce486e" xsi:nil="true"/>
    <Comments xmlns="2018a4d9-e5a5-428b-a312-dfd840ba6b6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6055B7319015E448FD1C412E8D3BF38" ma:contentTypeVersion="16" ma:contentTypeDescription="Create a new document." ma:contentTypeScope="" ma:versionID="be82dfd0f656d7552e061c4b79aaa0e2">
  <xsd:schema xmlns:xsd="http://www.w3.org/2001/XMLSchema" xmlns:xs="http://www.w3.org/2001/XMLSchema" xmlns:p="http://schemas.microsoft.com/office/2006/metadata/properties" xmlns:ns2="2018a4d9-e5a5-428b-a312-dfd840ba6b63" xmlns:ns3="ef95f5f0-dadb-470a-94cb-364b588c356d" xmlns:ns4="bc6d5123-e1cb-4a6a-adf0-63854dce486e" targetNamespace="http://schemas.microsoft.com/office/2006/metadata/properties" ma:root="true" ma:fieldsID="138bd8bace7eae73466e6c890fc07110" ns2:_="" ns3:_="" ns4:_="">
    <xsd:import namespace="2018a4d9-e5a5-428b-a312-dfd840ba6b63"/>
    <xsd:import namespace="ef95f5f0-dadb-470a-94cb-364b588c356d"/>
    <xsd:import namespace="bc6d5123-e1cb-4a6a-adf0-63854dce486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Comment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18a4d9-e5a5-428b-a312-dfd840ba6b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Comments" ma:index="16" nillable="true" ma:displayName="Comments" ma:format="Dropdown" ma:internalName="Comments">
      <xsd:simpleType>
        <xsd:restriction base="dms:Text">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ed3806f-b6ab-496c-883f-16d5fb25bd6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f95f5f0-dadb-470a-94cb-364b588c356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c6d5123-e1cb-4a6a-adf0-63854dce486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7b66987-d0bb-4024-bef9-55cd6781fd71}" ma:internalName="TaxCatchAll" ma:showField="CatchAllData" ma:web="ef95f5f0-dadb-470a-94cb-364b588c35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E9584E-55F9-4FD1-9AEC-E30A9DBE8BFB}">
  <ds:schemaRefs>
    <ds:schemaRef ds:uri="d2be9010-f29f-4020-803a-27d8ccbea3a5"/>
    <ds:schemaRef ds:uri="http://schemas.microsoft.com/office/2006/metadata/properties"/>
    <ds:schemaRef ds:uri="http://schemas.microsoft.com/office/2006/documentManagement/types"/>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 ds:uri="bf06dd77-8098-4c65-a627-a388b0db5196"/>
    <ds:schemaRef ds:uri="http://purl.org/dc/dcmitype/"/>
  </ds:schemaRefs>
</ds:datastoreItem>
</file>

<file path=customXml/itemProps2.xml><?xml version="1.0" encoding="utf-8"?>
<ds:datastoreItem xmlns:ds="http://schemas.openxmlformats.org/officeDocument/2006/customXml" ds:itemID="{95D8243E-FACA-44A4-A4CF-5CD640BA4F5C}"/>
</file>

<file path=customXml/itemProps3.xml><?xml version="1.0" encoding="utf-8"?>
<ds:datastoreItem xmlns:ds="http://schemas.openxmlformats.org/officeDocument/2006/customXml" ds:itemID="{A0EAE16D-C69F-4DBC-BA59-A66F2C1386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1176</TotalTime>
  <Words>1440</Words>
  <Application>Microsoft Office PowerPoint</Application>
  <PresentationFormat>Widescreen</PresentationFormat>
  <Paragraphs>144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Nova</vt:lpstr>
      <vt:lpstr>Calibri</vt:lpstr>
      <vt:lpstr>Calibri Light</vt:lpstr>
      <vt:lpstr>Courier New</vt:lpstr>
      <vt:lpstr>Times New Roman</vt:lpstr>
      <vt:lpstr>Office Theme</vt:lpstr>
      <vt:lpstr>PowerPoint Presentation</vt:lpstr>
      <vt:lpstr>YAM Project Updates</vt:lpstr>
      <vt:lpstr>Youth Aware of Mental Health (YAM)</vt:lpstr>
      <vt:lpstr>Results from YAM Thus Far</vt:lpstr>
      <vt:lpstr>PowerPoint Presentation</vt:lpstr>
      <vt:lpstr>YAM Implementation Timeline</vt:lpstr>
      <vt:lpstr>Student Data to be Collected</vt:lpstr>
      <vt:lpstr>Expanded Curriculum &amp;  The Wellness Ambassadors Program</vt:lpstr>
      <vt:lpstr>Background</vt:lpstr>
      <vt:lpstr>Addressing Needs at All Levels</vt:lpstr>
      <vt:lpstr>Programming at ALL Levels of Risk</vt:lpstr>
      <vt:lpstr>Wellness Ambassador Program</vt:lpstr>
      <vt:lpstr>Wellness Ambassador Training</vt:lpstr>
      <vt:lpstr>Counselor Training Program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Holli Slater</dc:creator>
  <cp:lastModifiedBy>Kathryn Forbes</cp:lastModifiedBy>
  <cp:revision>9</cp:revision>
  <dcterms:created xsi:type="dcterms:W3CDTF">2022-07-13T13:09:52Z</dcterms:created>
  <dcterms:modified xsi:type="dcterms:W3CDTF">2022-07-15T18:48:42Z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0x01010056055B7319015E448FD1C412E8D3BF38</vt:lpwstr>
  </property>
</Properties>
</file>