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24"/>
  </p:notesMasterIdLst>
  <p:sldIdLst>
    <p:sldId id="363" r:id="rId5"/>
    <p:sldId id="281" r:id="rId6"/>
    <p:sldId id="354" r:id="rId7"/>
    <p:sldId id="308" r:id="rId8"/>
    <p:sldId id="362" r:id="rId9"/>
    <p:sldId id="316" r:id="rId10"/>
    <p:sldId id="298" r:id="rId11"/>
    <p:sldId id="345" r:id="rId12"/>
    <p:sldId id="365" r:id="rId13"/>
    <p:sldId id="366" r:id="rId14"/>
    <p:sldId id="367" r:id="rId15"/>
    <p:sldId id="368" r:id="rId16"/>
    <p:sldId id="364" r:id="rId17"/>
    <p:sldId id="357" r:id="rId18"/>
    <p:sldId id="346" r:id="rId19"/>
    <p:sldId id="351" r:id="rId20"/>
    <p:sldId id="347" r:id="rId21"/>
    <p:sldId id="350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E43EA-F7A4-49F2-B917-BD504C4FF2F8}" v="5" dt="2022-02-25T22:35:43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4674"/>
  </p:normalViewPr>
  <p:slideViewPr>
    <p:cSldViewPr snapToGrid="0" snapToObjects="1" showGuides="1">
      <p:cViewPr varScale="1">
        <p:scale>
          <a:sx n="75" d="100"/>
          <a:sy n="75" d="100"/>
        </p:scale>
        <p:origin x="42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67F19-A3D6-42EB-82A4-6BFE2E792CDA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E1A943D-A668-4ADC-B915-449268FE441C}">
      <dgm:prSet/>
      <dgm:spPr/>
      <dgm:t>
        <a:bodyPr/>
        <a:lstStyle/>
        <a:p>
          <a:r>
            <a:rPr lang="en-US"/>
            <a:t>COSH updates</a:t>
          </a:r>
        </a:p>
      </dgm:t>
    </dgm:pt>
    <dgm:pt modelId="{BB284D97-2CF6-4619-9A01-00BF04F50EB1}" type="parTrans" cxnId="{FCDFFA45-6AF2-4AC9-976A-13C62319DF8A}">
      <dgm:prSet/>
      <dgm:spPr/>
      <dgm:t>
        <a:bodyPr/>
        <a:lstStyle/>
        <a:p>
          <a:endParaRPr lang="en-US"/>
        </a:p>
      </dgm:t>
    </dgm:pt>
    <dgm:pt modelId="{12BEC34E-CFAA-46B3-B108-234399BB9C56}" type="sibTrans" cxnId="{FCDFFA45-6AF2-4AC9-976A-13C62319DF8A}">
      <dgm:prSet/>
      <dgm:spPr/>
      <dgm:t>
        <a:bodyPr/>
        <a:lstStyle/>
        <a:p>
          <a:endParaRPr lang="en-US"/>
        </a:p>
      </dgm:t>
    </dgm:pt>
    <dgm:pt modelId="{0DD2855F-8438-4603-951A-C307283F951C}">
      <dgm:prSet/>
      <dgm:spPr/>
      <dgm:t>
        <a:bodyPr/>
        <a:lstStyle/>
        <a:p>
          <a:r>
            <a:rPr lang="en-US"/>
            <a:t>CPAN </a:t>
          </a:r>
        </a:p>
      </dgm:t>
    </dgm:pt>
    <dgm:pt modelId="{52ACE04D-A5A0-4CF4-8B42-2606036CD857}" type="parTrans" cxnId="{A7A952C4-337D-436B-98C8-8180C9B05970}">
      <dgm:prSet/>
      <dgm:spPr/>
      <dgm:t>
        <a:bodyPr/>
        <a:lstStyle/>
        <a:p>
          <a:endParaRPr lang="en-US"/>
        </a:p>
      </dgm:t>
    </dgm:pt>
    <dgm:pt modelId="{58D59401-F276-49EA-9CC0-EC34C7251936}" type="sibTrans" cxnId="{A7A952C4-337D-436B-98C8-8180C9B05970}">
      <dgm:prSet/>
      <dgm:spPr/>
      <dgm:t>
        <a:bodyPr/>
        <a:lstStyle/>
        <a:p>
          <a:endParaRPr lang="en-US"/>
        </a:p>
      </dgm:t>
    </dgm:pt>
    <dgm:pt modelId="{8F5ABDD6-CD88-482C-B77F-AD734F97DCC3}">
      <dgm:prSet/>
      <dgm:spPr/>
      <dgm:t>
        <a:bodyPr/>
        <a:lstStyle/>
        <a:p>
          <a:r>
            <a:rPr lang="en-US"/>
            <a:t>TCHATT</a:t>
          </a:r>
        </a:p>
      </dgm:t>
    </dgm:pt>
    <dgm:pt modelId="{FD65752D-2D51-4B4E-A44F-953381D96E32}" type="parTrans" cxnId="{BE38ADD7-C7F3-473F-8E8B-60C7E90E00CA}">
      <dgm:prSet/>
      <dgm:spPr/>
      <dgm:t>
        <a:bodyPr/>
        <a:lstStyle/>
        <a:p>
          <a:endParaRPr lang="en-US"/>
        </a:p>
      </dgm:t>
    </dgm:pt>
    <dgm:pt modelId="{5CD7AF8D-E101-466D-A871-E09A02829767}" type="sibTrans" cxnId="{BE38ADD7-C7F3-473F-8E8B-60C7E90E00CA}">
      <dgm:prSet/>
      <dgm:spPr/>
      <dgm:t>
        <a:bodyPr/>
        <a:lstStyle/>
        <a:p>
          <a:endParaRPr lang="en-US"/>
        </a:p>
      </dgm:t>
    </dgm:pt>
    <dgm:pt modelId="{1C7F590C-DA09-41B7-B2B3-D918FD189AB1}">
      <dgm:prSet/>
      <dgm:spPr/>
      <dgm:t>
        <a:bodyPr/>
        <a:lstStyle/>
        <a:p>
          <a:r>
            <a:rPr lang="en-US"/>
            <a:t>Data Governance</a:t>
          </a:r>
        </a:p>
      </dgm:t>
    </dgm:pt>
    <dgm:pt modelId="{0FEDDC1A-B866-4739-8CAE-58CB0F09AA12}" type="parTrans" cxnId="{88AB8CAA-81A3-458A-B049-45DF046219EC}">
      <dgm:prSet/>
      <dgm:spPr/>
      <dgm:t>
        <a:bodyPr/>
        <a:lstStyle/>
        <a:p>
          <a:endParaRPr lang="en-US"/>
        </a:p>
      </dgm:t>
    </dgm:pt>
    <dgm:pt modelId="{D28BD6EB-3465-4347-8989-D80CAEB65D56}" type="sibTrans" cxnId="{88AB8CAA-81A3-458A-B049-45DF046219EC}">
      <dgm:prSet/>
      <dgm:spPr/>
      <dgm:t>
        <a:bodyPr/>
        <a:lstStyle/>
        <a:p>
          <a:endParaRPr lang="en-US"/>
        </a:p>
      </dgm:t>
    </dgm:pt>
    <dgm:pt modelId="{D9ECD626-3BC5-4BB4-BBB7-AD3158B893CA}" type="pres">
      <dgm:prSet presAssocID="{8E567F19-A3D6-42EB-82A4-6BFE2E792CDA}" presName="linear" presStyleCnt="0">
        <dgm:presLayoutVars>
          <dgm:animLvl val="lvl"/>
          <dgm:resizeHandles val="exact"/>
        </dgm:presLayoutVars>
      </dgm:prSet>
      <dgm:spPr/>
    </dgm:pt>
    <dgm:pt modelId="{0179F27A-0929-48AA-BA73-4B0FC83F217F}" type="pres">
      <dgm:prSet presAssocID="{BE1A943D-A668-4ADC-B915-449268FE441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CCA660-0398-4DF6-838C-8CE99A37B223}" type="pres">
      <dgm:prSet presAssocID="{12BEC34E-CFAA-46B3-B108-234399BB9C56}" presName="spacer" presStyleCnt="0"/>
      <dgm:spPr/>
    </dgm:pt>
    <dgm:pt modelId="{DF089557-C414-4EEB-BBE3-80E6A5F51704}" type="pres">
      <dgm:prSet presAssocID="{0DD2855F-8438-4603-951A-C307283F951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54AC0B-D58D-4F63-83CB-F3A363860382}" type="pres">
      <dgm:prSet presAssocID="{58D59401-F276-49EA-9CC0-EC34C7251936}" presName="spacer" presStyleCnt="0"/>
      <dgm:spPr/>
    </dgm:pt>
    <dgm:pt modelId="{2034BB75-ADB9-4C48-9C2D-1912A8644FDF}" type="pres">
      <dgm:prSet presAssocID="{8F5ABDD6-CD88-482C-B77F-AD734F97DC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6767DD-85D6-4ABA-B779-2B20759098A7}" type="pres">
      <dgm:prSet presAssocID="{5CD7AF8D-E101-466D-A871-E09A02829767}" presName="spacer" presStyleCnt="0"/>
      <dgm:spPr/>
    </dgm:pt>
    <dgm:pt modelId="{094786F6-2443-4B31-B9E8-0DFCA3BC1222}" type="pres">
      <dgm:prSet presAssocID="{1C7F590C-DA09-41B7-B2B3-D918FD189AB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5AF431B-48D6-4006-9E0B-A73EC016F797}" type="presOf" srcId="{1C7F590C-DA09-41B7-B2B3-D918FD189AB1}" destId="{094786F6-2443-4B31-B9E8-0DFCA3BC1222}" srcOrd="0" destOrd="0" presId="urn:microsoft.com/office/officeart/2005/8/layout/vList2"/>
    <dgm:cxn modelId="{FCDFFA45-6AF2-4AC9-976A-13C62319DF8A}" srcId="{8E567F19-A3D6-42EB-82A4-6BFE2E792CDA}" destId="{BE1A943D-A668-4ADC-B915-449268FE441C}" srcOrd="0" destOrd="0" parTransId="{BB284D97-2CF6-4619-9A01-00BF04F50EB1}" sibTransId="{12BEC34E-CFAA-46B3-B108-234399BB9C56}"/>
    <dgm:cxn modelId="{0AF18C4F-F2E6-4565-ADC7-A50D4242B004}" type="presOf" srcId="{0DD2855F-8438-4603-951A-C307283F951C}" destId="{DF089557-C414-4EEB-BBE3-80E6A5F51704}" srcOrd="0" destOrd="0" presId="urn:microsoft.com/office/officeart/2005/8/layout/vList2"/>
    <dgm:cxn modelId="{84A33A7C-D1E0-4A56-A646-9A8B001B01DF}" type="presOf" srcId="{8F5ABDD6-CD88-482C-B77F-AD734F97DCC3}" destId="{2034BB75-ADB9-4C48-9C2D-1912A8644FDF}" srcOrd="0" destOrd="0" presId="urn:microsoft.com/office/officeart/2005/8/layout/vList2"/>
    <dgm:cxn modelId="{88AB8CAA-81A3-458A-B049-45DF046219EC}" srcId="{8E567F19-A3D6-42EB-82A4-6BFE2E792CDA}" destId="{1C7F590C-DA09-41B7-B2B3-D918FD189AB1}" srcOrd="3" destOrd="0" parTransId="{0FEDDC1A-B866-4739-8CAE-58CB0F09AA12}" sibTransId="{D28BD6EB-3465-4347-8989-D80CAEB65D56}"/>
    <dgm:cxn modelId="{A7A952C4-337D-436B-98C8-8180C9B05970}" srcId="{8E567F19-A3D6-42EB-82A4-6BFE2E792CDA}" destId="{0DD2855F-8438-4603-951A-C307283F951C}" srcOrd="1" destOrd="0" parTransId="{52ACE04D-A5A0-4CF4-8B42-2606036CD857}" sibTransId="{58D59401-F276-49EA-9CC0-EC34C7251936}"/>
    <dgm:cxn modelId="{BE38ADD7-C7F3-473F-8E8B-60C7E90E00CA}" srcId="{8E567F19-A3D6-42EB-82A4-6BFE2E792CDA}" destId="{8F5ABDD6-CD88-482C-B77F-AD734F97DCC3}" srcOrd="2" destOrd="0" parTransId="{FD65752D-2D51-4B4E-A44F-953381D96E32}" sibTransId="{5CD7AF8D-E101-466D-A871-E09A02829767}"/>
    <dgm:cxn modelId="{B59C3BEE-F6A1-466C-91C3-9AAAED1338B7}" type="presOf" srcId="{BE1A943D-A668-4ADC-B915-449268FE441C}" destId="{0179F27A-0929-48AA-BA73-4B0FC83F217F}" srcOrd="0" destOrd="0" presId="urn:microsoft.com/office/officeart/2005/8/layout/vList2"/>
    <dgm:cxn modelId="{70BF51F4-2F45-44F7-B042-50F7E377D3FC}" type="presOf" srcId="{8E567F19-A3D6-42EB-82A4-6BFE2E792CDA}" destId="{D9ECD626-3BC5-4BB4-BBB7-AD3158B893CA}" srcOrd="0" destOrd="0" presId="urn:microsoft.com/office/officeart/2005/8/layout/vList2"/>
    <dgm:cxn modelId="{A2CC717F-9218-4314-9842-439C94367A13}" type="presParOf" srcId="{D9ECD626-3BC5-4BB4-BBB7-AD3158B893CA}" destId="{0179F27A-0929-48AA-BA73-4B0FC83F217F}" srcOrd="0" destOrd="0" presId="urn:microsoft.com/office/officeart/2005/8/layout/vList2"/>
    <dgm:cxn modelId="{D2138F6F-ABC5-49D9-A6DF-0889051E39A8}" type="presParOf" srcId="{D9ECD626-3BC5-4BB4-BBB7-AD3158B893CA}" destId="{BDCCA660-0398-4DF6-838C-8CE99A37B223}" srcOrd="1" destOrd="0" presId="urn:microsoft.com/office/officeart/2005/8/layout/vList2"/>
    <dgm:cxn modelId="{A370980F-A040-48D0-9D03-8AD781BEEF39}" type="presParOf" srcId="{D9ECD626-3BC5-4BB4-BBB7-AD3158B893CA}" destId="{DF089557-C414-4EEB-BBE3-80E6A5F51704}" srcOrd="2" destOrd="0" presId="urn:microsoft.com/office/officeart/2005/8/layout/vList2"/>
    <dgm:cxn modelId="{58911F98-FC04-43D0-BC70-2C03C7831F83}" type="presParOf" srcId="{D9ECD626-3BC5-4BB4-BBB7-AD3158B893CA}" destId="{3154AC0B-D58D-4F63-83CB-F3A363860382}" srcOrd="3" destOrd="0" presId="urn:microsoft.com/office/officeart/2005/8/layout/vList2"/>
    <dgm:cxn modelId="{FD2C40CE-584B-4E13-B856-6C260CA9ECFA}" type="presParOf" srcId="{D9ECD626-3BC5-4BB4-BBB7-AD3158B893CA}" destId="{2034BB75-ADB9-4C48-9C2D-1912A8644FDF}" srcOrd="4" destOrd="0" presId="urn:microsoft.com/office/officeart/2005/8/layout/vList2"/>
    <dgm:cxn modelId="{6701D4B5-3503-4EC5-B6C4-8EFF485B0EDA}" type="presParOf" srcId="{D9ECD626-3BC5-4BB4-BBB7-AD3158B893CA}" destId="{046767DD-85D6-4ABA-B779-2B20759098A7}" srcOrd="5" destOrd="0" presId="urn:microsoft.com/office/officeart/2005/8/layout/vList2"/>
    <dgm:cxn modelId="{23446106-CBDD-42B1-87F5-480E8A8829E0}" type="presParOf" srcId="{D9ECD626-3BC5-4BB4-BBB7-AD3158B893CA}" destId="{094786F6-2443-4B31-B9E8-0DFCA3BC12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5B651-690C-4403-B25C-9A927E135A32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AE8754-11BE-4095-831F-F0ADCA4E81D2}">
      <dgm:prSet/>
      <dgm:spPr/>
      <dgm:t>
        <a:bodyPr/>
        <a:lstStyle/>
        <a:p>
          <a:pPr>
            <a:defRPr b="1"/>
          </a:pPr>
          <a:r>
            <a:rPr lang="en-US"/>
            <a:t>Microsoft Teams for TCHATT and CPAN </a:t>
          </a:r>
        </a:p>
      </dgm:t>
    </dgm:pt>
    <dgm:pt modelId="{5216F1D1-8060-47C9-9AA9-D67874D5B7DC}" type="parTrans" cxnId="{F7703EAD-55B0-482B-8120-914E417B2BB4}">
      <dgm:prSet/>
      <dgm:spPr/>
      <dgm:t>
        <a:bodyPr/>
        <a:lstStyle/>
        <a:p>
          <a:endParaRPr lang="en-US"/>
        </a:p>
      </dgm:t>
    </dgm:pt>
    <dgm:pt modelId="{A8FA5DDD-1D8E-4C67-B558-D95CB1B47D3F}" type="sibTrans" cxnId="{F7703EAD-55B0-482B-8120-914E417B2BB4}">
      <dgm:prSet/>
      <dgm:spPr/>
      <dgm:t>
        <a:bodyPr/>
        <a:lstStyle/>
        <a:p>
          <a:endParaRPr lang="en-US"/>
        </a:p>
      </dgm:t>
    </dgm:pt>
    <dgm:pt modelId="{A361BB3A-6B76-443A-A76F-F21E2C6F7FD1}">
      <dgm:prSet/>
      <dgm:spPr/>
      <dgm:t>
        <a:bodyPr/>
        <a:lstStyle/>
        <a:p>
          <a:r>
            <a:rPr lang="en-US"/>
            <a:t>Transferred all documents, The BOX to MT</a:t>
          </a:r>
        </a:p>
      </dgm:t>
    </dgm:pt>
    <dgm:pt modelId="{DCCCAAD0-C31A-44B3-A2BA-2B0F64C53BEC}" type="parTrans" cxnId="{E0E09EBE-50E2-48E7-BAA0-2FA434C5121D}">
      <dgm:prSet/>
      <dgm:spPr/>
      <dgm:t>
        <a:bodyPr/>
        <a:lstStyle/>
        <a:p>
          <a:endParaRPr lang="en-US"/>
        </a:p>
      </dgm:t>
    </dgm:pt>
    <dgm:pt modelId="{E9FA0650-AE8B-4DFE-B1BC-0900748C2D3D}" type="sibTrans" cxnId="{E0E09EBE-50E2-48E7-BAA0-2FA434C5121D}">
      <dgm:prSet/>
      <dgm:spPr/>
      <dgm:t>
        <a:bodyPr/>
        <a:lstStyle/>
        <a:p>
          <a:endParaRPr lang="en-US"/>
        </a:p>
      </dgm:t>
    </dgm:pt>
    <dgm:pt modelId="{AAF31DB3-4D86-4704-B358-C7E7E01FE1E6}">
      <dgm:prSet/>
      <dgm:spPr/>
      <dgm:t>
        <a:bodyPr/>
        <a:lstStyle/>
        <a:p>
          <a:r>
            <a:rPr lang="en-US"/>
            <a:t>Centralized platform for all teams to access information </a:t>
          </a:r>
        </a:p>
      </dgm:t>
    </dgm:pt>
    <dgm:pt modelId="{59A4308D-FF16-43B3-B83C-1E24EBAD1F0A}" type="parTrans" cxnId="{2EEBB8E2-CEB8-4435-9C8A-85D61C108669}">
      <dgm:prSet/>
      <dgm:spPr/>
      <dgm:t>
        <a:bodyPr/>
        <a:lstStyle/>
        <a:p>
          <a:endParaRPr lang="en-US"/>
        </a:p>
      </dgm:t>
    </dgm:pt>
    <dgm:pt modelId="{3E01F312-C3BC-4A12-A44F-B5C2283D7C62}" type="sibTrans" cxnId="{2EEBB8E2-CEB8-4435-9C8A-85D61C108669}">
      <dgm:prSet/>
      <dgm:spPr/>
      <dgm:t>
        <a:bodyPr/>
        <a:lstStyle/>
        <a:p>
          <a:endParaRPr lang="en-US"/>
        </a:p>
      </dgm:t>
    </dgm:pt>
    <dgm:pt modelId="{4F2E6023-F824-4CCA-8279-138F746D9436}">
      <dgm:prSet/>
      <dgm:spPr/>
      <dgm:t>
        <a:bodyPr/>
        <a:lstStyle/>
        <a:p>
          <a:pPr>
            <a:defRPr b="1"/>
          </a:pPr>
          <a:r>
            <a:rPr lang="en-US"/>
            <a:t>CPAN Manual: </a:t>
          </a:r>
        </a:p>
      </dgm:t>
    </dgm:pt>
    <dgm:pt modelId="{2B8B25A1-403B-4F26-A252-151792BA0AF3}" type="parTrans" cxnId="{9DB91D5B-EA93-4995-93D0-E5CDFACB7A2D}">
      <dgm:prSet/>
      <dgm:spPr/>
      <dgm:t>
        <a:bodyPr/>
        <a:lstStyle/>
        <a:p>
          <a:endParaRPr lang="en-US"/>
        </a:p>
      </dgm:t>
    </dgm:pt>
    <dgm:pt modelId="{475F3663-1AB3-4CB9-B58F-C181C4389F53}" type="sibTrans" cxnId="{9DB91D5B-EA93-4995-93D0-E5CDFACB7A2D}">
      <dgm:prSet/>
      <dgm:spPr/>
      <dgm:t>
        <a:bodyPr/>
        <a:lstStyle/>
        <a:p>
          <a:endParaRPr lang="en-US"/>
        </a:p>
      </dgm:t>
    </dgm:pt>
    <dgm:pt modelId="{0DC8A1FC-5BDE-4826-A699-8A4B058F2EA1}">
      <dgm:prSet/>
      <dgm:spPr/>
      <dgm:t>
        <a:bodyPr/>
        <a:lstStyle/>
        <a:p>
          <a:r>
            <a:rPr lang="en-US"/>
            <a:t>Received first draft back from teams</a:t>
          </a:r>
        </a:p>
      </dgm:t>
    </dgm:pt>
    <dgm:pt modelId="{8E140261-F6F9-4552-A64B-498227DBC9E5}" type="parTrans" cxnId="{CA2F4AD2-B93F-4CEE-9A18-50FE35F18A6F}">
      <dgm:prSet/>
      <dgm:spPr/>
      <dgm:t>
        <a:bodyPr/>
        <a:lstStyle/>
        <a:p>
          <a:endParaRPr lang="en-US"/>
        </a:p>
      </dgm:t>
    </dgm:pt>
    <dgm:pt modelId="{81A3F35E-3FBE-4D9B-8775-53EBD190DEF2}" type="sibTrans" cxnId="{CA2F4AD2-B93F-4CEE-9A18-50FE35F18A6F}">
      <dgm:prSet/>
      <dgm:spPr/>
      <dgm:t>
        <a:bodyPr/>
        <a:lstStyle/>
        <a:p>
          <a:endParaRPr lang="en-US"/>
        </a:p>
      </dgm:t>
    </dgm:pt>
    <dgm:pt modelId="{22DD4CFB-807D-4C39-97B5-8D18713C1770}">
      <dgm:prSet/>
      <dgm:spPr/>
      <dgm:t>
        <a:bodyPr/>
        <a:lstStyle/>
        <a:p>
          <a:r>
            <a:rPr lang="en-US"/>
            <a:t>Currently on revision </a:t>
          </a:r>
        </a:p>
      </dgm:t>
    </dgm:pt>
    <dgm:pt modelId="{929F958F-53E3-4AE7-A43C-3B2D65DE7CBB}" type="parTrans" cxnId="{E30F0D7A-BF3D-48D1-AE0F-3FA0C8B98589}">
      <dgm:prSet/>
      <dgm:spPr/>
      <dgm:t>
        <a:bodyPr/>
        <a:lstStyle/>
        <a:p>
          <a:endParaRPr lang="en-US"/>
        </a:p>
      </dgm:t>
    </dgm:pt>
    <dgm:pt modelId="{2C4BB0F5-9965-40EF-BE24-A0666E99F150}" type="sibTrans" cxnId="{E30F0D7A-BF3D-48D1-AE0F-3FA0C8B98589}">
      <dgm:prSet/>
      <dgm:spPr/>
      <dgm:t>
        <a:bodyPr/>
        <a:lstStyle/>
        <a:p>
          <a:endParaRPr lang="en-US"/>
        </a:p>
      </dgm:t>
    </dgm:pt>
    <dgm:pt modelId="{D01A4D8D-ECEC-4380-B9C5-18D3AFE3458D}">
      <dgm:prSet/>
      <dgm:spPr/>
      <dgm:t>
        <a:bodyPr/>
        <a:lstStyle/>
        <a:p>
          <a:r>
            <a:rPr lang="en-US"/>
            <a:t>Final copy will be place in Microsoft team CPAN page</a:t>
          </a:r>
        </a:p>
      </dgm:t>
    </dgm:pt>
    <dgm:pt modelId="{B87000B3-D33C-40C2-875B-CEEDD4BA0083}" type="parTrans" cxnId="{3A715D56-6EB3-4942-8809-7BBAF610680D}">
      <dgm:prSet/>
      <dgm:spPr/>
      <dgm:t>
        <a:bodyPr/>
        <a:lstStyle/>
        <a:p>
          <a:endParaRPr lang="en-US"/>
        </a:p>
      </dgm:t>
    </dgm:pt>
    <dgm:pt modelId="{80EB8E2B-E1A9-4C22-829F-D4280A283209}" type="sibTrans" cxnId="{3A715D56-6EB3-4942-8809-7BBAF610680D}">
      <dgm:prSet/>
      <dgm:spPr/>
      <dgm:t>
        <a:bodyPr/>
        <a:lstStyle/>
        <a:p>
          <a:endParaRPr lang="en-US"/>
        </a:p>
      </dgm:t>
    </dgm:pt>
    <dgm:pt modelId="{806D62A6-2876-44DF-9C3E-BA7DA146DA81}">
      <dgm:prSet/>
      <dgm:spPr/>
      <dgm:t>
        <a:bodyPr/>
        <a:lstStyle/>
        <a:p>
          <a:pPr>
            <a:defRPr b="1"/>
          </a:pPr>
          <a:r>
            <a:rPr lang="en-US"/>
            <a:t>New COSH team member: </a:t>
          </a:r>
        </a:p>
      </dgm:t>
    </dgm:pt>
    <dgm:pt modelId="{CEC1D776-472D-4EE7-9135-FB04C923EAA8}" type="parTrans" cxnId="{AC74AAC8-5CEC-4BDD-ABD9-E285E0613F79}">
      <dgm:prSet/>
      <dgm:spPr/>
      <dgm:t>
        <a:bodyPr/>
        <a:lstStyle/>
        <a:p>
          <a:endParaRPr lang="en-US"/>
        </a:p>
      </dgm:t>
    </dgm:pt>
    <dgm:pt modelId="{C0C30A22-588D-4CD4-B863-52AAB974B9C7}" type="sibTrans" cxnId="{AC74AAC8-5CEC-4BDD-ABD9-E285E0613F79}">
      <dgm:prSet/>
      <dgm:spPr/>
      <dgm:t>
        <a:bodyPr/>
        <a:lstStyle/>
        <a:p>
          <a:endParaRPr lang="en-US"/>
        </a:p>
      </dgm:t>
    </dgm:pt>
    <dgm:pt modelId="{09C8BF0C-B4DA-4793-BAFE-769E23E69259}">
      <dgm:prSet/>
      <dgm:spPr/>
      <dgm:t>
        <a:bodyPr/>
        <a:lstStyle/>
        <a:p>
          <a:r>
            <a:rPr lang="en-US"/>
            <a:t>Romel Walker, COSH Data Analyst </a:t>
          </a:r>
        </a:p>
      </dgm:t>
    </dgm:pt>
    <dgm:pt modelId="{44DA3D37-6F71-4053-8545-BD65B984F820}" type="parTrans" cxnId="{F69846E8-CC90-40B1-B66F-8E09F05450F6}">
      <dgm:prSet/>
      <dgm:spPr/>
      <dgm:t>
        <a:bodyPr/>
        <a:lstStyle/>
        <a:p>
          <a:endParaRPr lang="en-US"/>
        </a:p>
      </dgm:t>
    </dgm:pt>
    <dgm:pt modelId="{44D8B56A-E9DC-42BF-B8FB-EB974FCD262A}" type="sibTrans" cxnId="{F69846E8-CC90-40B1-B66F-8E09F05450F6}">
      <dgm:prSet/>
      <dgm:spPr/>
      <dgm:t>
        <a:bodyPr/>
        <a:lstStyle/>
        <a:p>
          <a:endParaRPr lang="en-US"/>
        </a:p>
      </dgm:t>
    </dgm:pt>
    <dgm:pt modelId="{564BA51B-E890-4EA7-92C8-12A0326CF4A3}" type="pres">
      <dgm:prSet presAssocID="{38C5B651-690C-4403-B25C-9A927E135A32}" presName="Name0" presStyleCnt="0">
        <dgm:presLayoutVars>
          <dgm:dir/>
          <dgm:animLvl val="lvl"/>
          <dgm:resizeHandles val="exact"/>
        </dgm:presLayoutVars>
      </dgm:prSet>
      <dgm:spPr/>
    </dgm:pt>
    <dgm:pt modelId="{FE57EE01-415B-4439-ACEB-929E2F9EAB5B}" type="pres">
      <dgm:prSet presAssocID="{78AE8754-11BE-4095-831F-F0ADCA4E81D2}" presName="linNode" presStyleCnt="0"/>
      <dgm:spPr/>
    </dgm:pt>
    <dgm:pt modelId="{CA5CB918-9A4D-4C83-8E61-F0026D7F9079}" type="pres">
      <dgm:prSet presAssocID="{78AE8754-11BE-4095-831F-F0ADCA4E81D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9F8FAF0-8068-4DA7-8D2B-E6812BA82DFB}" type="pres">
      <dgm:prSet presAssocID="{78AE8754-11BE-4095-831F-F0ADCA4E81D2}" presName="descendantText" presStyleLbl="alignAccFollowNode1" presStyleIdx="0" presStyleCnt="3">
        <dgm:presLayoutVars>
          <dgm:bulletEnabled val="1"/>
        </dgm:presLayoutVars>
      </dgm:prSet>
      <dgm:spPr/>
    </dgm:pt>
    <dgm:pt modelId="{110F2EF3-F1AD-46F5-8BAD-1EEC4DF9D07B}" type="pres">
      <dgm:prSet presAssocID="{A8FA5DDD-1D8E-4C67-B558-D95CB1B47D3F}" presName="sp" presStyleCnt="0"/>
      <dgm:spPr/>
    </dgm:pt>
    <dgm:pt modelId="{AE3FA255-BB40-4768-A855-5C9948A6CF11}" type="pres">
      <dgm:prSet presAssocID="{4F2E6023-F824-4CCA-8279-138F746D9436}" presName="linNode" presStyleCnt="0"/>
      <dgm:spPr/>
    </dgm:pt>
    <dgm:pt modelId="{5612A9F7-548F-4C8D-838D-19F2A4573A1D}" type="pres">
      <dgm:prSet presAssocID="{4F2E6023-F824-4CCA-8279-138F746D943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CF151D6-E6BD-40A0-9221-88391DDD3410}" type="pres">
      <dgm:prSet presAssocID="{4F2E6023-F824-4CCA-8279-138F746D9436}" presName="descendantText" presStyleLbl="alignAccFollowNode1" presStyleIdx="1" presStyleCnt="3">
        <dgm:presLayoutVars>
          <dgm:bulletEnabled val="1"/>
        </dgm:presLayoutVars>
      </dgm:prSet>
      <dgm:spPr/>
    </dgm:pt>
    <dgm:pt modelId="{3CDA40EC-7C41-416E-A611-590AA9BC78D0}" type="pres">
      <dgm:prSet presAssocID="{475F3663-1AB3-4CB9-B58F-C181C4389F53}" presName="sp" presStyleCnt="0"/>
      <dgm:spPr/>
    </dgm:pt>
    <dgm:pt modelId="{B578BF26-BEFB-48A1-9E1A-6603F3FEE22E}" type="pres">
      <dgm:prSet presAssocID="{806D62A6-2876-44DF-9C3E-BA7DA146DA81}" presName="linNode" presStyleCnt="0"/>
      <dgm:spPr/>
    </dgm:pt>
    <dgm:pt modelId="{A7459B62-94BB-4B82-BBB3-A7E6AE23BBCF}" type="pres">
      <dgm:prSet presAssocID="{806D62A6-2876-44DF-9C3E-BA7DA146DA8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E86497F-CC1B-4F44-9CAB-F22DFE4CF775}" type="pres">
      <dgm:prSet presAssocID="{806D62A6-2876-44DF-9C3E-BA7DA146DA8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B07040F-F5C0-46A1-906D-3CE2BA895CA4}" type="presOf" srcId="{4F2E6023-F824-4CCA-8279-138F746D9436}" destId="{5612A9F7-548F-4C8D-838D-19F2A4573A1D}" srcOrd="0" destOrd="0" presId="urn:microsoft.com/office/officeart/2005/8/layout/vList5"/>
    <dgm:cxn modelId="{B831E414-33D1-45DB-A810-9B20982AA34B}" type="presOf" srcId="{D01A4D8D-ECEC-4380-B9C5-18D3AFE3458D}" destId="{BCF151D6-E6BD-40A0-9221-88391DDD3410}" srcOrd="0" destOrd="2" presId="urn:microsoft.com/office/officeart/2005/8/layout/vList5"/>
    <dgm:cxn modelId="{438B3C31-9846-4A38-B6BC-2CC1CA41751B}" type="presOf" srcId="{22DD4CFB-807D-4C39-97B5-8D18713C1770}" destId="{BCF151D6-E6BD-40A0-9221-88391DDD3410}" srcOrd="0" destOrd="1" presId="urn:microsoft.com/office/officeart/2005/8/layout/vList5"/>
    <dgm:cxn modelId="{532BD937-F23F-41ED-8A4B-6F4B5CCFD9B2}" type="presOf" srcId="{78AE8754-11BE-4095-831F-F0ADCA4E81D2}" destId="{CA5CB918-9A4D-4C83-8E61-F0026D7F9079}" srcOrd="0" destOrd="0" presId="urn:microsoft.com/office/officeart/2005/8/layout/vList5"/>
    <dgm:cxn modelId="{9DB91D5B-EA93-4995-93D0-E5CDFACB7A2D}" srcId="{38C5B651-690C-4403-B25C-9A927E135A32}" destId="{4F2E6023-F824-4CCA-8279-138F746D9436}" srcOrd="1" destOrd="0" parTransId="{2B8B25A1-403B-4F26-A252-151792BA0AF3}" sibTransId="{475F3663-1AB3-4CB9-B58F-C181C4389F53}"/>
    <dgm:cxn modelId="{2E0F5054-D94C-4BDC-A557-497CF4FAF0B2}" type="presOf" srcId="{0DC8A1FC-5BDE-4826-A699-8A4B058F2EA1}" destId="{BCF151D6-E6BD-40A0-9221-88391DDD3410}" srcOrd="0" destOrd="0" presId="urn:microsoft.com/office/officeart/2005/8/layout/vList5"/>
    <dgm:cxn modelId="{3A715D56-6EB3-4942-8809-7BBAF610680D}" srcId="{4F2E6023-F824-4CCA-8279-138F746D9436}" destId="{D01A4D8D-ECEC-4380-B9C5-18D3AFE3458D}" srcOrd="2" destOrd="0" parTransId="{B87000B3-D33C-40C2-875B-CEEDD4BA0083}" sibTransId="{80EB8E2B-E1A9-4C22-829F-D4280A283209}"/>
    <dgm:cxn modelId="{E30F0D7A-BF3D-48D1-AE0F-3FA0C8B98589}" srcId="{4F2E6023-F824-4CCA-8279-138F746D9436}" destId="{22DD4CFB-807D-4C39-97B5-8D18713C1770}" srcOrd="1" destOrd="0" parTransId="{929F958F-53E3-4AE7-A43C-3B2D65DE7CBB}" sibTransId="{2C4BB0F5-9965-40EF-BE24-A0666E99F150}"/>
    <dgm:cxn modelId="{24BF629B-0E97-45BB-836E-52FB336CAC34}" type="presOf" srcId="{AAF31DB3-4D86-4704-B358-C7E7E01FE1E6}" destId="{E9F8FAF0-8068-4DA7-8D2B-E6812BA82DFB}" srcOrd="0" destOrd="1" presId="urn:microsoft.com/office/officeart/2005/8/layout/vList5"/>
    <dgm:cxn modelId="{F7703EAD-55B0-482B-8120-914E417B2BB4}" srcId="{38C5B651-690C-4403-B25C-9A927E135A32}" destId="{78AE8754-11BE-4095-831F-F0ADCA4E81D2}" srcOrd="0" destOrd="0" parTransId="{5216F1D1-8060-47C9-9AA9-D67874D5B7DC}" sibTransId="{A8FA5DDD-1D8E-4C67-B558-D95CB1B47D3F}"/>
    <dgm:cxn modelId="{43EE84B9-1F2A-4087-B354-A17FC0287684}" type="presOf" srcId="{A361BB3A-6B76-443A-A76F-F21E2C6F7FD1}" destId="{E9F8FAF0-8068-4DA7-8D2B-E6812BA82DFB}" srcOrd="0" destOrd="0" presId="urn:microsoft.com/office/officeart/2005/8/layout/vList5"/>
    <dgm:cxn modelId="{E0E09EBE-50E2-48E7-BAA0-2FA434C5121D}" srcId="{78AE8754-11BE-4095-831F-F0ADCA4E81D2}" destId="{A361BB3A-6B76-443A-A76F-F21E2C6F7FD1}" srcOrd="0" destOrd="0" parTransId="{DCCCAAD0-C31A-44B3-A2BA-2B0F64C53BEC}" sibTransId="{E9FA0650-AE8B-4DFE-B1BC-0900748C2D3D}"/>
    <dgm:cxn modelId="{AC74AAC8-5CEC-4BDD-ABD9-E285E0613F79}" srcId="{38C5B651-690C-4403-B25C-9A927E135A32}" destId="{806D62A6-2876-44DF-9C3E-BA7DA146DA81}" srcOrd="2" destOrd="0" parTransId="{CEC1D776-472D-4EE7-9135-FB04C923EAA8}" sibTransId="{C0C30A22-588D-4CD4-B863-52AAB974B9C7}"/>
    <dgm:cxn modelId="{CA2F4AD2-B93F-4CEE-9A18-50FE35F18A6F}" srcId="{4F2E6023-F824-4CCA-8279-138F746D9436}" destId="{0DC8A1FC-5BDE-4826-A699-8A4B058F2EA1}" srcOrd="0" destOrd="0" parTransId="{8E140261-F6F9-4552-A64B-498227DBC9E5}" sibTransId="{81A3F35E-3FBE-4D9B-8775-53EBD190DEF2}"/>
    <dgm:cxn modelId="{F4B813D9-4C13-4A7D-9689-54F47D68BD10}" type="presOf" srcId="{09C8BF0C-B4DA-4793-BAFE-769E23E69259}" destId="{6E86497F-CC1B-4F44-9CAB-F22DFE4CF775}" srcOrd="0" destOrd="0" presId="urn:microsoft.com/office/officeart/2005/8/layout/vList5"/>
    <dgm:cxn modelId="{2EEBB8E2-CEB8-4435-9C8A-85D61C108669}" srcId="{78AE8754-11BE-4095-831F-F0ADCA4E81D2}" destId="{AAF31DB3-4D86-4704-B358-C7E7E01FE1E6}" srcOrd="1" destOrd="0" parTransId="{59A4308D-FF16-43B3-B83C-1E24EBAD1F0A}" sibTransId="{3E01F312-C3BC-4A12-A44F-B5C2283D7C62}"/>
    <dgm:cxn modelId="{F69846E8-CC90-40B1-B66F-8E09F05450F6}" srcId="{806D62A6-2876-44DF-9C3E-BA7DA146DA81}" destId="{09C8BF0C-B4DA-4793-BAFE-769E23E69259}" srcOrd="0" destOrd="0" parTransId="{44DA3D37-6F71-4053-8545-BD65B984F820}" sibTransId="{44D8B56A-E9DC-42BF-B8FB-EB974FCD262A}"/>
    <dgm:cxn modelId="{780C50F8-E235-44E7-882D-449F87EC3ED2}" type="presOf" srcId="{38C5B651-690C-4403-B25C-9A927E135A32}" destId="{564BA51B-E890-4EA7-92C8-12A0326CF4A3}" srcOrd="0" destOrd="0" presId="urn:microsoft.com/office/officeart/2005/8/layout/vList5"/>
    <dgm:cxn modelId="{CC0693FA-E69A-445A-9008-63B87A942650}" type="presOf" srcId="{806D62A6-2876-44DF-9C3E-BA7DA146DA81}" destId="{A7459B62-94BB-4B82-BBB3-A7E6AE23BBCF}" srcOrd="0" destOrd="0" presId="urn:microsoft.com/office/officeart/2005/8/layout/vList5"/>
    <dgm:cxn modelId="{8B059B41-D64A-49A2-8312-BDF395E3145F}" type="presParOf" srcId="{564BA51B-E890-4EA7-92C8-12A0326CF4A3}" destId="{FE57EE01-415B-4439-ACEB-929E2F9EAB5B}" srcOrd="0" destOrd="0" presId="urn:microsoft.com/office/officeart/2005/8/layout/vList5"/>
    <dgm:cxn modelId="{4772036A-05A7-4B5D-A492-5677F9015927}" type="presParOf" srcId="{FE57EE01-415B-4439-ACEB-929E2F9EAB5B}" destId="{CA5CB918-9A4D-4C83-8E61-F0026D7F9079}" srcOrd="0" destOrd="0" presId="urn:microsoft.com/office/officeart/2005/8/layout/vList5"/>
    <dgm:cxn modelId="{262CB6DC-E81D-4325-8800-0AAEF58F0D3F}" type="presParOf" srcId="{FE57EE01-415B-4439-ACEB-929E2F9EAB5B}" destId="{E9F8FAF0-8068-4DA7-8D2B-E6812BA82DFB}" srcOrd="1" destOrd="0" presId="urn:microsoft.com/office/officeart/2005/8/layout/vList5"/>
    <dgm:cxn modelId="{D8A7B536-8BFF-42BF-AAED-77DB7DA4B1A1}" type="presParOf" srcId="{564BA51B-E890-4EA7-92C8-12A0326CF4A3}" destId="{110F2EF3-F1AD-46F5-8BAD-1EEC4DF9D07B}" srcOrd="1" destOrd="0" presId="urn:microsoft.com/office/officeart/2005/8/layout/vList5"/>
    <dgm:cxn modelId="{7C983CE3-0EF8-4BFE-898F-3A52B04D8BE4}" type="presParOf" srcId="{564BA51B-E890-4EA7-92C8-12A0326CF4A3}" destId="{AE3FA255-BB40-4768-A855-5C9948A6CF11}" srcOrd="2" destOrd="0" presId="urn:microsoft.com/office/officeart/2005/8/layout/vList5"/>
    <dgm:cxn modelId="{1E889E99-ACC5-4DAF-87F5-5E28DEF8E134}" type="presParOf" srcId="{AE3FA255-BB40-4768-A855-5C9948A6CF11}" destId="{5612A9F7-548F-4C8D-838D-19F2A4573A1D}" srcOrd="0" destOrd="0" presId="urn:microsoft.com/office/officeart/2005/8/layout/vList5"/>
    <dgm:cxn modelId="{85346149-A1CB-4025-BA48-7C1A34FC6F52}" type="presParOf" srcId="{AE3FA255-BB40-4768-A855-5C9948A6CF11}" destId="{BCF151D6-E6BD-40A0-9221-88391DDD3410}" srcOrd="1" destOrd="0" presId="urn:microsoft.com/office/officeart/2005/8/layout/vList5"/>
    <dgm:cxn modelId="{90E296E5-4260-40EF-824D-CB7C3DB2C11A}" type="presParOf" srcId="{564BA51B-E890-4EA7-92C8-12A0326CF4A3}" destId="{3CDA40EC-7C41-416E-A611-590AA9BC78D0}" srcOrd="3" destOrd="0" presId="urn:microsoft.com/office/officeart/2005/8/layout/vList5"/>
    <dgm:cxn modelId="{1BB10485-A833-4FC2-98FA-C836A7D99FA1}" type="presParOf" srcId="{564BA51B-E890-4EA7-92C8-12A0326CF4A3}" destId="{B578BF26-BEFB-48A1-9E1A-6603F3FEE22E}" srcOrd="4" destOrd="0" presId="urn:microsoft.com/office/officeart/2005/8/layout/vList5"/>
    <dgm:cxn modelId="{52F68161-BFD7-4D95-AB1B-E5C6C1B8984E}" type="presParOf" srcId="{B578BF26-BEFB-48A1-9E1A-6603F3FEE22E}" destId="{A7459B62-94BB-4B82-BBB3-A7E6AE23BBCF}" srcOrd="0" destOrd="0" presId="urn:microsoft.com/office/officeart/2005/8/layout/vList5"/>
    <dgm:cxn modelId="{39C3510C-7755-402D-A561-E85C1FB4EF57}" type="presParOf" srcId="{B578BF26-BEFB-48A1-9E1A-6603F3FEE22E}" destId="{6E86497F-CC1B-4F44-9CAB-F22DFE4CF7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9F27A-0929-48AA-BA73-4B0FC83F217F}">
      <dsp:nvSpPr>
        <dsp:cNvPr id="0" name=""/>
        <dsp:cNvSpPr/>
      </dsp:nvSpPr>
      <dsp:spPr>
        <a:xfrm>
          <a:off x="0" y="8603"/>
          <a:ext cx="3025303" cy="1310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COSH updates</a:t>
          </a:r>
        </a:p>
      </dsp:txBody>
      <dsp:txXfrm>
        <a:off x="63994" y="72597"/>
        <a:ext cx="2897315" cy="1182942"/>
      </dsp:txXfrm>
    </dsp:sp>
    <dsp:sp modelId="{DF089557-C414-4EEB-BBE3-80E6A5F51704}">
      <dsp:nvSpPr>
        <dsp:cNvPr id="0" name=""/>
        <dsp:cNvSpPr/>
      </dsp:nvSpPr>
      <dsp:spPr>
        <a:xfrm>
          <a:off x="0" y="1414573"/>
          <a:ext cx="3025303" cy="131093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CPAN </a:t>
          </a:r>
        </a:p>
      </dsp:txBody>
      <dsp:txXfrm>
        <a:off x="63994" y="1478567"/>
        <a:ext cx="2897315" cy="1182942"/>
      </dsp:txXfrm>
    </dsp:sp>
    <dsp:sp modelId="{2034BB75-ADB9-4C48-9C2D-1912A8644FDF}">
      <dsp:nvSpPr>
        <dsp:cNvPr id="0" name=""/>
        <dsp:cNvSpPr/>
      </dsp:nvSpPr>
      <dsp:spPr>
        <a:xfrm>
          <a:off x="0" y="2820543"/>
          <a:ext cx="3025303" cy="131093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TCHATT</a:t>
          </a:r>
        </a:p>
      </dsp:txBody>
      <dsp:txXfrm>
        <a:off x="63994" y="2884537"/>
        <a:ext cx="2897315" cy="1182942"/>
      </dsp:txXfrm>
    </dsp:sp>
    <dsp:sp modelId="{094786F6-2443-4B31-B9E8-0DFCA3BC1222}">
      <dsp:nvSpPr>
        <dsp:cNvPr id="0" name=""/>
        <dsp:cNvSpPr/>
      </dsp:nvSpPr>
      <dsp:spPr>
        <a:xfrm>
          <a:off x="0" y="4226513"/>
          <a:ext cx="3025303" cy="13109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Data Governance</a:t>
          </a:r>
        </a:p>
      </dsp:txBody>
      <dsp:txXfrm>
        <a:off x="63994" y="4290507"/>
        <a:ext cx="2897315" cy="1182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8FAF0-8068-4DA7-8D2B-E6812BA82DFB}">
      <dsp:nvSpPr>
        <dsp:cNvPr id="0" name=""/>
        <dsp:cNvSpPr/>
      </dsp:nvSpPr>
      <dsp:spPr>
        <a:xfrm rot="5400000">
          <a:off x="3308533" y="-997031"/>
          <a:ext cx="1429840" cy="378677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Transferred all documents, The BOX to MT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Centralized platform for all teams to access information </a:t>
          </a:r>
        </a:p>
      </dsp:txBody>
      <dsp:txXfrm rot="-5400000">
        <a:off x="2130064" y="251237"/>
        <a:ext cx="3716980" cy="1290242"/>
      </dsp:txXfrm>
    </dsp:sp>
    <dsp:sp modelId="{CA5CB918-9A4D-4C83-8E61-F0026D7F9079}">
      <dsp:nvSpPr>
        <dsp:cNvPr id="0" name=""/>
        <dsp:cNvSpPr/>
      </dsp:nvSpPr>
      <dsp:spPr>
        <a:xfrm>
          <a:off x="0" y="2708"/>
          <a:ext cx="2130063" cy="17873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Microsoft Teams for TCHATT and CPAN </a:t>
          </a:r>
        </a:p>
      </dsp:txBody>
      <dsp:txXfrm>
        <a:off x="87249" y="89957"/>
        <a:ext cx="1955565" cy="1612802"/>
      </dsp:txXfrm>
    </dsp:sp>
    <dsp:sp modelId="{BCF151D6-E6BD-40A0-9221-88391DDD3410}">
      <dsp:nvSpPr>
        <dsp:cNvPr id="0" name=""/>
        <dsp:cNvSpPr/>
      </dsp:nvSpPr>
      <dsp:spPr>
        <a:xfrm rot="5400000">
          <a:off x="3308533" y="879633"/>
          <a:ext cx="1429840" cy="378677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Received first draft back from teams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Currently on revision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Final copy will be place in Microsoft team CPAN page</a:t>
          </a:r>
        </a:p>
      </dsp:txBody>
      <dsp:txXfrm rot="-5400000">
        <a:off x="2130064" y="2127902"/>
        <a:ext cx="3716980" cy="1290242"/>
      </dsp:txXfrm>
    </dsp:sp>
    <dsp:sp modelId="{5612A9F7-548F-4C8D-838D-19F2A4573A1D}">
      <dsp:nvSpPr>
        <dsp:cNvPr id="0" name=""/>
        <dsp:cNvSpPr/>
      </dsp:nvSpPr>
      <dsp:spPr>
        <a:xfrm>
          <a:off x="0" y="1879373"/>
          <a:ext cx="2130063" cy="17873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CPAN Manual: </a:t>
          </a:r>
        </a:p>
      </dsp:txBody>
      <dsp:txXfrm>
        <a:off x="87249" y="1966622"/>
        <a:ext cx="1955565" cy="1612802"/>
      </dsp:txXfrm>
    </dsp:sp>
    <dsp:sp modelId="{6E86497F-CC1B-4F44-9CAB-F22DFE4CF775}">
      <dsp:nvSpPr>
        <dsp:cNvPr id="0" name=""/>
        <dsp:cNvSpPr/>
      </dsp:nvSpPr>
      <dsp:spPr>
        <a:xfrm rot="5400000">
          <a:off x="3308533" y="2756299"/>
          <a:ext cx="1429840" cy="378677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Romel Walker, COSH Data Analyst </a:t>
          </a:r>
        </a:p>
      </dsp:txBody>
      <dsp:txXfrm rot="-5400000">
        <a:off x="2130064" y="4004568"/>
        <a:ext cx="3716980" cy="1290242"/>
      </dsp:txXfrm>
    </dsp:sp>
    <dsp:sp modelId="{A7459B62-94BB-4B82-BBB3-A7E6AE23BBCF}">
      <dsp:nvSpPr>
        <dsp:cNvPr id="0" name=""/>
        <dsp:cNvSpPr/>
      </dsp:nvSpPr>
      <dsp:spPr>
        <a:xfrm>
          <a:off x="0" y="3756038"/>
          <a:ext cx="2130063" cy="17873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New COSH team member: </a:t>
          </a:r>
        </a:p>
      </dsp:txBody>
      <dsp:txXfrm>
        <a:off x="87249" y="3843287"/>
        <a:ext cx="1955565" cy="1612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33C3-3E42-483E-8E9C-4537CC9F2CE1}" type="datetimeFigureOut">
              <a:rPr lang="en-US" smtClean="0"/>
              <a:t>2/26/2022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24F3-7D0D-4F8C-84DB-D91DDBC49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4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416 (67%); 155 (25%); 31 (5%); 12 (2%); 6 (1%)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024F3-7D0D-4F8C-84DB-D91DDBC49E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7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5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DAEC81-5C21-2744-9673-03BB704AD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08AECA-020C-CC4A-84DC-DD7E2A749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7685" y="2055814"/>
            <a:ext cx="9368367" cy="3767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20AD5C-8B2F-3A4D-831F-4ECC7F95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8581724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4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02492DC-2EF9-4047-B821-506AA07C8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5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5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7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6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7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1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8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8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ED585-29FA-4C53-B12A-507A1B38F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>
                <a:solidFill>
                  <a:srgbClr val="FFFFFF"/>
                </a:solidFill>
              </a:rPr>
              <a:t>COSH February 2022 Report</a:t>
            </a:r>
          </a:p>
          <a:p>
            <a:pPr algn="l"/>
            <a:r>
              <a:rPr lang="en-US" sz="1600" dirty="0">
                <a:solidFill>
                  <a:srgbClr val="FFFFFF"/>
                </a:solidFill>
              </a:rPr>
              <a:t>Laurel L. Williams, DO</a:t>
            </a:r>
          </a:p>
          <a:p>
            <a:pPr algn="l"/>
            <a:r>
              <a:rPr lang="en-US" sz="1600" dirty="0">
                <a:solidFill>
                  <a:srgbClr val="FFFFFF"/>
                </a:solidFill>
              </a:rPr>
              <a:t>Edith Ortiz, MBA</a:t>
            </a:r>
          </a:p>
          <a:p>
            <a:pPr algn="l"/>
            <a:r>
              <a:rPr lang="en-US" sz="1600" dirty="0">
                <a:solidFill>
                  <a:srgbClr val="FFFFFF"/>
                </a:solidFill>
              </a:rPr>
              <a:t>Jennifer Evans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6EA075-B4E9-4ECC-9663-C7DD806D9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5" y="1135328"/>
            <a:ext cx="11327549" cy="3030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FD2549-E0E9-4BB5-8AD4-962288C48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559" y="5267259"/>
            <a:ext cx="3420152" cy="15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79CC8A-10A6-46E4-86F4-BFBEE1A9B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59" y="259975"/>
            <a:ext cx="7987553" cy="57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6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EB9EF1-195C-4CFD-87E3-91DBA9888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82" y="286871"/>
            <a:ext cx="7714236" cy="57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8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56F439-FCAE-478B-AA06-8E77FE701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35" y="233083"/>
            <a:ext cx="8008265" cy="58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C0919-8C56-4F76-AB98-A989C8137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78" y="1588386"/>
            <a:ext cx="7578041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6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190329-D1D6-4297-BE6C-0DF13AB1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TCHATT UPDATES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BBC07E-AE71-4A17-9066-4236CC53E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9245" y="669363"/>
            <a:ext cx="7031767" cy="55342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US" sz="1800" dirty="0"/>
              <a:t>TCHATT Data Review for the first 3 months of school (August-October 2022)</a:t>
            </a:r>
          </a:p>
          <a:p>
            <a:pPr lvl="1"/>
            <a:r>
              <a:rPr lang="en-US" sz="1800" dirty="0"/>
              <a:t>Reviewing youth who had their TCHATT referral in this time frame</a:t>
            </a:r>
          </a:p>
          <a:p>
            <a:pPr lvl="1"/>
            <a:r>
              <a:rPr lang="en-US" sz="1800" dirty="0"/>
              <a:t>N= 3442 preliminary total in those 3 months</a:t>
            </a:r>
          </a:p>
          <a:p>
            <a:pPr lvl="1"/>
            <a:r>
              <a:rPr lang="en-US" sz="1800" dirty="0"/>
              <a:t>N= 2435 preliminary total ENROLLED that have gotten to END of service</a:t>
            </a:r>
          </a:p>
          <a:p>
            <a:pPr lvl="1"/>
            <a:r>
              <a:rPr lang="en-US" sz="1800" dirty="0"/>
              <a:t>We picked this first batch to review as the expectation was that most youth who were referred and enrolled during these 3 months would have likely completed TCHATT services</a:t>
            </a:r>
          </a:p>
          <a:p>
            <a:pPr lvl="1"/>
            <a:r>
              <a:rPr lang="en-US" sz="1800" dirty="0"/>
              <a:t>As the data is reviewed further, more details to follow. </a:t>
            </a:r>
          </a:p>
          <a:p>
            <a:pPr lvl="1"/>
            <a:r>
              <a:rPr lang="en-US" sz="1800" dirty="0"/>
              <a:t>Trend from this year to last is an increase in the number of referrals from the previous year</a:t>
            </a:r>
          </a:p>
          <a:p>
            <a:pPr mar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2749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5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EF067-7F7D-41CC-A872-9D6D9C78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2276382"/>
            <a:ext cx="5129784" cy="2305235"/>
          </a:xfrm>
          <a:prstGeom prst="rect">
            <a:avLst/>
          </a:prstGeom>
        </p:spPr>
      </p:pic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B21134D-0515-47B2-A1CF-EC24FCFA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7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88CC000B-D26A-45A6-9E40-76616CAED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3" y="457200"/>
            <a:ext cx="83418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6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3746525B-6E95-491E-BAE4-2D7F9051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9114"/>
            <a:ext cx="11277600" cy="57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5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5C48D037-52AF-43E7-823C-526FCCD7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5" y="457200"/>
            <a:ext cx="104273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5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2600">
                <a:solidFill>
                  <a:srgbClr val="FFFFFF"/>
                </a:solidFill>
              </a:rPr>
            </a:br>
            <a:br>
              <a:rPr lang="en-US" sz="2600">
                <a:solidFill>
                  <a:srgbClr val="FFFFFF"/>
                </a:solidFill>
              </a:rPr>
            </a:b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27570" y="5791201"/>
            <a:ext cx="9932690" cy="508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61" y="2133758"/>
            <a:ext cx="2882213" cy="3235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724" y="2952119"/>
            <a:ext cx="4486215" cy="15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6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4000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COSH Order of Business</a:t>
            </a:r>
          </a:p>
        </p:txBody>
      </p:sp>
      <p:graphicFrame>
        <p:nvGraphicFramePr>
          <p:cNvPr id="47" name="Text Placeholder 1">
            <a:extLst>
              <a:ext uri="{FF2B5EF4-FFF2-40B4-BE49-F238E27FC236}">
                <a16:creationId xmlns:a16="http://schemas.microsoft.com/office/drawing/2014/main" id="{EDFCE03C-851A-4289-9C9B-C5337AC0B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354536"/>
              </p:ext>
            </p:extLst>
          </p:nvPr>
        </p:nvGraphicFramePr>
        <p:xfrm>
          <a:off x="4581727" y="649480"/>
          <a:ext cx="3025303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24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COSH UPDATES</a:t>
            </a:r>
          </a:p>
        </p:txBody>
      </p:sp>
      <p:graphicFrame>
        <p:nvGraphicFramePr>
          <p:cNvPr id="53" name="Text Placeholder 1">
            <a:extLst>
              <a:ext uri="{FF2B5EF4-FFF2-40B4-BE49-F238E27FC236}">
                <a16:creationId xmlns:a16="http://schemas.microsoft.com/office/drawing/2014/main" id="{868A75A3-5A30-453C-921D-5F1E9EB22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065917"/>
              </p:ext>
            </p:extLst>
          </p:nvPr>
        </p:nvGraphicFramePr>
        <p:xfrm>
          <a:off x="4581824" y="649480"/>
          <a:ext cx="5916843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87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Data Governance Committee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8006" y="511389"/>
            <a:ext cx="4037834" cy="58484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Data Governance Council Updates</a:t>
            </a:r>
          </a:p>
          <a:p>
            <a:pPr lvl="2"/>
            <a:r>
              <a:rPr lang="en-US" dirty="0"/>
              <a:t>Drs. Pliszka and Vo</a:t>
            </a:r>
          </a:p>
          <a:p>
            <a:pPr lvl="2"/>
            <a:r>
              <a:rPr lang="en-US" dirty="0"/>
              <a:t>Meets weekly</a:t>
            </a:r>
          </a:p>
          <a:p>
            <a:pPr lvl="2"/>
            <a:r>
              <a:rPr lang="en-US" dirty="0"/>
              <a:t>No updates beyond the excitement that Mr. Walker arrived in January for the Sr. Data Analyst Role for COSH</a:t>
            </a:r>
          </a:p>
          <a:p>
            <a:pPr lvl="2"/>
            <a:endParaRPr lang="en-US" dirty="0"/>
          </a:p>
          <a:p>
            <a:pPr marL="457200"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89" y="4133398"/>
            <a:ext cx="1984781" cy="1486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6AA79C-178B-4CB7-89FB-19B0423DD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060" y="2980897"/>
            <a:ext cx="1836886" cy="14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92433-691A-4A68-8688-DA7A8C6AA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48" y="457200"/>
            <a:ext cx="104733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13787C7-C751-498D-BC62-DF71469CE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428" y="1668103"/>
            <a:ext cx="7225748" cy="35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6FD710-FC31-43E8-B74C-E63FD7E7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latin typeface="+mn-lt"/>
              </a:rPr>
              <a:t>                           </a:t>
            </a:r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CPAN UPDATES</a:t>
            </a:r>
            <a:endParaRPr lang="en-US" sz="4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1727" y="649480"/>
            <a:ext cx="7233755" cy="5546047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Spring Project ECHO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begins in April 2022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sessions:</a:t>
            </a: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Assessment of Aggression and Anger  </a:t>
            </a: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Out of Control Kids – How to advise Parents </a:t>
            </a: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Management of Chronic Illness </a:t>
            </a: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Psychological vs. Neuropsychological Assessment When to ask for What </a:t>
            </a: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Eating Disorders</a:t>
            </a: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Suicide Assessment and Safety Planning 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ECHO is a collaborative team-based learning model- expectation is smaller group and review of cases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Allows us to lean on State experts to help develop content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Feedback from participants related to high yield topics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Enhances consistency in teaching as all teams teach from the SAME material</a:t>
            </a:r>
          </a:p>
        </p:txBody>
      </p:sp>
    </p:spTree>
    <p:extLst>
      <p:ext uri="{BB962C8B-B14F-4D97-AF65-F5344CB8AC3E}">
        <p14:creationId xmlns:p14="http://schemas.microsoft.com/office/powerpoint/2010/main" val="173524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6FD710-FC31-43E8-B74C-E63FD7E7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CPAN UPDATES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91A61-B873-4E8A-B4A3-CBEA27C87F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1727" y="649480"/>
            <a:ext cx="7332106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100" dirty="0"/>
              <a:t> </a:t>
            </a:r>
          </a:p>
          <a:p>
            <a:pPr lvl="1"/>
            <a:r>
              <a:rPr lang="en-US" sz="1800" dirty="0"/>
              <a:t>ARPA Funding Projects High Level TRAYT</a:t>
            </a:r>
          </a:p>
          <a:p>
            <a:pPr lvl="2"/>
            <a:r>
              <a:rPr lang="en-US" sz="1800" dirty="0"/>
              <a:t>Add new features</a:t>
            </a:r>
          </a:p>
          <a:p>
            <a:pPr lvl="3"/>
            <a:r>
              <a:rPr lang="en-US" dirty="0"/>
              <a:t>Direct Care Consultation Process Data Collection</a:t>
            </a:r>
          </a:p>
          <a:p>
            <a:pPr lvl="3"/>
            <a:r>
              <a:rPr lang="en-US" dirty="0"/>
              <a:t>Web and APP Portal for PCP to more seamlessly request consultation and be provided documentation related to consultations</a:t>
            </a:r>
          </a:p>
          <a:p>
            <a:pPr lvl="2"/>
            <a:r>
              <a:rPr lang="en-US" sz="1800" dirty="0"/>
              <a:t>Develop CPAN for Moms (Peri-Pan)</a:t>
            </a:r>
          </a:p>
          <a:p>
            <a:pPr lvl="3"/>
            <a:r>
              <a:rPr lang="en-US" dirty="0"/>
              <a:t>COSH working with the Peri-Pan Leadership Team </a:t>
            </a:r>
          </a:p>
          <a:p>
            <a:pPr lvl="2"/>
            <a:r>
              <a:rPr lang="en-US" sz="1800" dirty="0"/>
              <a:t>Add new data items to report for ARPA</a:t>
            </a:r>
          </a:p>
          <a:p>
            <a:pPr lvl="3"/>
            <a:r>
              <a:rPr lang="en-US" dirty="0"/>
              <a:t>Texting, app based, email, phone</a:t>
            </a:r>
          </a:p>
          <a:p>
            <a:pPr lvl="3"/>
            <a:r>
              <a:rPr lang="en-US" dirty="0"/>
              <a:t>Information related to direct consultation for CPAN</a:t>
            </a:r>
          </a:p>
          <a:p>
            <a:pPr lvl="3"/>
            <a:r>
              <a:rPr lang="en-US" dirty="0"/>
              <a:t>CPAN for Moms Insight Dashboard-similar to CPAN dashboard </a:t>
            </a:r>
          </a:p>
        </p:txBody>
      </p:sp>
    </p:spTree>
    <p:extLst>
      <p:ext uri="{BB962C8B-B14F-4D97-AF65-F5344CB8AC3E}">
        <p14:creationId xmlns:p14="http://schemas.microsoft.com/office/powerpoint/2010/main" val="378034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FF6975-BB9F-4D24-B857-E49EE812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3A7C847-7B04-49BE-8906-01054D23F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63" y="3459721"/>
            <a:ext cx="11548533" cy="1270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BF98D-67BE-481C-A7FE-F877E8F64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12" y="442128"/>
            <a:ext cx="3163184" cy="1540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C76358-B6BB-4A50-BA9F-1023FA21722E}"/>
              </a:ext>
            </a:extLst>
          </p:cNvPr>
          <p:cNvSpPr txBox="1"/>
          <p:nvPr/>
        </p:nvSpPr>
        <p:spPr>
          <a:xfrm>
            <a:off x="1047624" y="1233962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CPAN Overview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1B6D0300B2264C83406E13966065C1" ma:contentTypeVersion="11" ma:contentTypeDescription="Create a new document." ma:contentTypeScope="" ma:versionID="e70a5b7b340d0254db0aad70dde8c8b3">
  <xsd:schema xmlns:xsd="http://www.w3.org/2001/XMLSchema" xmlns:xs="http://www.w3.org/2001/XMLSchema" xmlns:p="http://schemas.microsoft.com/office/2006/metadata/properties" xmlns:ns3="31af2402-7bde-4f41-8f40-a97d7de054eb" xmlns:ns4="662f16c1-43a0-452e-8ad0-4cb6f660ce5c" targetNamespace="http://schemas.microsoft.com/office/2006/metadata/properties" ma:root="true" ma:fieldsID="fbace0a3718cf4beac1e08b0dd6606b2" ns3:_="" ns4:_="">
    <xsd:import namespace="31af2402-7bde-4f41-8f40-a97d7de054eb"/>
    <xsd:import namespace="662f16c1-43a0-452e-8ad0-4cb6f660ce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f2402-7bde-4f41-8f40-a97d7de05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f16c1-43a0-452e-8ad0-4cb6f660ce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D2E14D-14BA-4783-AFE8-F567744A0B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D0BF8-E212-409D-8EE2-7B1F4EA00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f2402-7bde-4f41-8f40-a97d7de054eb"/>
    <ds:schemaRef ds:uri="662f16c1-43a0-452e-8ad0-4cb6f660ce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B61946-DFB8-4C83-8951-97B63F8ADDE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62f16c1-43a0-452e-8ad0-4cb6f660ce5c"/>
    <ds:schemaRef ds:uri="http://purl.org/dc/terms/"/>
    <ds:schemaRef ds:uri="http://schemas.openxmlformats.org/package/2006/metadata/core-properties"/>
    <ds:schemaRef ds:uri="31af2402-7bde-4f41-8f40-a97d7de054e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7440</TotalTime>
  <Words>435</Words>
  <Application>Microsoft Office PowerPoint</Application>
  <PresentationFormat>Widescreen</PresentationFormat>
  <Paragraphs>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 </vt:lpstr>
      <vt:lpstr> COSH Order of Business</vt:lpstr>
      <vt:lpstr>                      COSH UPDATES</vt:lpstr>
      <vt:lpstr>Data Governance Committee </vt:lpstr>
      <vt:lpstr>PowerPoint Presentation</vt:lpstr>
      <vt:lpstr> </vt:lpstr>
      <vt:lpstr>                           CPAN UPDATES</vt:lpstr>
      <vt:lpstr>CPAN UPDATES </vt:lpstr>
      <vt:lpstr> </vt:lpstr>
      <vt:lpstr>PowerPoint Presentation</vt:lpstr>
      <vt:lpstr>PowerPoint Presentation</vt:lpstr>
      <vt:lpstr>PowerPoint Presentation</vt:lpstr>
      <vt:lpstr> </vt:lpstr>
      <vt:lpstr>TCHATT UPDATES </vt:lpstr>
      <vt:lpstr>PowerPoint Presentation</vt:lpstr>
      <vt:lpstr>PowerPoint Presentation</vt:lpstr>
      <vt:lpstr>PowerPoint Presentation</vt:lpstr>
      <vt:lpstr>PowerPoint Presentation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COSH February 2021 Report</dc:title>
  <dc:creator>Ortiz, Edith J</dc:creator>
  <cp:lastModifiedBy>Southern, Luanne</cp:lastModifiedBy>
  <cp:revision>46</cp:revision>
  <dcterms:created xsi:type="dcterms:W3CDTF">2021-03-05T20:29:37Z</dcterms:created>
  <dcterms:modified xsi:type="dcterms:W3CDTF">2022-02-26T21:16:28Z</dcterms:modified>
</cp:coreProperties>
</file>